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4" r:id="rId2"/>
  </p:sldMasterIdLst>
  <p:sldIdLst>
    <p:sldId id="256" r:id="rId3"/>
    <p:sldId id="263" r:id="rId4"/>
    <p:sldId id="257" r:id="rId5"/>
    <p:sldId id="265" r:id="rId6"/>
    <p:sldId id="264" r:id="rId7"/>
    <p:sldId id="266" r:id="rId8"/>
    <p:sldId id="259" r:id="rId9"/>
    <p:sldId id="268" r:id="rId10"/>
    <p:sldId id="294" r:id="rId11"/>
    <p:sldId id="297" r:id="rId12"/>
    <p:sldId id="295" r:id="rId13"/>
    <p:sldId id="298" r:id="rId14"/>
    <p:sldId id="296" r:id="rId1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397BD58-67C9-442B-9544-E5885B0B689E}">
          <p14:sldIdLst>
            <p14:sldId id="256"/>
          </p14:sldIdLst>
        </p14:section>
        <p14:section name="nome do capítulo" id="{C53621C3-602B-40CC-B091-8D8EDD5AB2EF}">
          <p14:sldIdLst>
            <p14:sldId id="263"/>
          </p14:sldIdLst>
        </p14:section>
        <p14:section name="Capítulo" id="{2DBEDF24-B867-409A-AAD9-D2C577BE2700}">
          <p14:sldIdLst>
            <p14:sldId id="257"/>
          </p14:sldIdLst>
        </p14:section>
        <p14:section name="Capítulo 2" id="{3C0B8CD9-C553-4E41-AD00-20F1B6A0D767}">
          <p14:sldIdLst>
            <p14:sldId id="265"/>
          </p14:sldIdLst>
        </p14:section>
        <p14:section name="Capítulo 2 texto" id="{5909B801-4F14-448E-BBB1-1DDC8C47B212}">
          <p14:sldIdLst>
            <p14:sldId id="264"/>
            <p14:sldId id="266"/>
            <p14:sldId id="259"/>
            <p14:sldId id="268"/>
            <p14:sldId id="294"/>
            <p14:sldId id="297"/>
            <p14:sldId id="295"/>
            <p14:sldId id="298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BBDF04-21C3-4A4D-AD64-F3180D7A9A1A}" v="49" dt="2024-12-14T20:10:41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75" d="100"/>
          <a:sy n="75" d="100"/>
        </p:scale>
        <p:origin x="936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a Alves Pocone" userId="8d57fc04-18a4-43a6-a2a2-9988b4ee52eb" providerId="ADAL" clId="{71BBDF04-21C3-4A4D-AD64-F3180D7A9A1A}"/>
    <pc:docChg chg="undo custSel addSld delSld modSld sldOrd modMainMaster addSection delSection modSection">
      <pc:chgData name="Claudia Alves Pocone" userId="8d57fc04-18a4-43a6-a2a2-9988b4ee52eb" providerId="ADAL" clId="{71BBDF04-21C3-4A4D-AD64-F3180D7A9A1A}" dt="2024-12-14T20:31:13.612" v="1417" actId="20577"/>
      <pc:docMkLst>
        <pc:docMk/>
      </pc:docMkLst>
      <pc:sldChg chg="addSp modSp mod">
        <pc:chgData name="Claudia Alves Pocone" userId="8d57fc04-18a4-43a6-a2a2-9988b4ee52eb" providerId="ADAL" clId="{71BBDF04-21C3-4A4D-AD64-F3180D7A9A1A}" dt="2024-12-14T20:27:24.745" v="1385" actId="122"/>
        <pc:sldMkLst>
          <pc:docMk/>
          <pc:sldMk cId="3429904769" sldId="256"/>
        </pc:sldMkLst>
        <pc:spChg chg="mod">
          <ac:chgData name="Claudia Alves Pocone" userId="8d57fc04-18a4-43a6-a2a2-9988b4ee52eb" providerId="ADAL" clId="{71BBDF04-21C3-4A4D-AD64-F3180D7A9A1A}" dt="2024-12-14T19:57:40.142" v="583" actId="255"/>
          <ac:spMkLst>
            <pc:docMk/>
            <pc:sldMk cId="3429904769" sldId="256"/>
            <ac:spMk id="2" creationId="{41A2B8DC-3D04-9A19-9C93-81310B4DD0DA}"/>
          </ac:spMkLst>
        </pc:spChg>
        <pc:spChg chg="mod">
          <ac:chgData name="Claudia Alves Pocone" userId="8d57fc04-18a4-43a6-a2a2-9988b4ee52eb" providerId="ADAL" clId="{71BBDF04-21C3-4A4D-AD64-F3180D7A9A1A}" dt="2024-12-14T20:27:24.745" v="1385" actId="122"/>
          <ac:spMkLst>
            <pc:docMk/>
            <pc:sldMk cId="3429904769" sldId="256"/>
            <ac:spMk id="3" creationId="{5625623E-4C14-896F-9E20-751465832611}"/>
          </ac:spMkLst>
        </pc:spChg>
        <pc:picChg chg="add mod">
          <ac:chgData name="Claudia Alves Pocone" userId="8d57fc04-18a4-43a6-a2a2-9988b4ee52eb" providerId="ADAL" clId="{71BBDF04-21C3-4A4D-AD64-F3180D7A9A1A}" dt="2024-12-14T18:30:45.466" v="82" actId="1076"/>
          <ac:picMkLst>
            <pc:docMk/>
            <pc:sldMk cId="3429904769" sldId="256"/>
            <ac:picMk id="5" creationId="{5ABC30C2-B20E-152F-F001-05D3B19733DA}"/>
          </ac:picMkLst>
        </pc:picChg>
      </pc:sldChg>
      <pc:sldChg chg="addSp delSp modSp new mod chgLayout">
        <pc:chgData name="Claudia Alves Pocone" userId="8d57fc04-18a4-43a6-a2a2-9988b4ee52eb" providerId="ADAL" clId="{71BBDF04-21C3-4A4D-AD64-F3180D7A9A1A}" dt="2024-12-14T20:14:55.086" v="819" actId="20577"/>
        <pc:sldMkLst>
          <pc:docMk/>
          <pc:sldMk cId="1316495059" sldId="257"/>
        </pc:sldMkLst>
        <pc:spChg chg="add del mod">
          <ac:chgData name="Claudia Alves Pocone" userId="8d57fc04-18a4-43a6-a2a2-9988b4ee52eb" providerId="ADAL" clId="{71BBDF04-21C3-4A4D-AD64-F3180D7A9A1A}" dt="2024-12-14T18:36:05.408" v="118"/>
          <ac:spMkLst>
            <pc:docMk/>
            <pc:sldMk cId="1316495059" sldId="257"/>
            <ac:spMk id="2" creationId="{0D2494C8-47A1-FA46-81D8-0D0B85743C50}"/>
          </ac:spMkLst>
        </pc:spChg>
        <pc:spChg chg="add mod">
          <ac:chgData name="Claudia Alves Pocone" userId="8d57fc04-18a4-43a6-a2a2-9988b4ee52eb" providerId="ADAL" clId="{71BBDF04-21C3-4A4D-AD64-F3180D7A9A1A}" dt="2024-12-14T20:14:55.086" v="819" actId="20577"/>
          <ac:spMkLst>
            <pc:docMk/>
            <pc:sldMk cId="1316495059" sldId="257"/>
            <ac:spMk id="3" creationId="{A554E2B2-4178-88B7-5AFB-AFF0FC2B805E}"/>
          </ac:spMkLst>
        </pc:spChg>
        <pc:picChg chg="del">
          <ac:chgData name="Claudia Alves Pocone" userId="8d57fc04-18a4-43a6-a2a2-9988b4ee52eb" providerId="ADAL" clId="{71BBDF04-21C3-4A4D-AD64-F3180D7A9A1A}" dt="2024-12-14T19:59:39.535" v="599"/>
          <ac:picMkLst>
            <pc:docMk/>
            <pc:sldMk cId="1316495059" sldId="257"/>
            <ac:picMk id="4" creationId="{FCE86A16-4366-39EC-927C-CA464649A924}"/>
          </ac:picMkLst>
        </pc:picChg>
      </pc:sldChg>
      <pc:sldChg chg="addSp modSp add del mod ord">
        <pc:chgData name="Claudia Alves Pocone" userId="8d57fc04-18a4-43a6-a2a2-9988b4ee52eb" providerId="ADAL" clId="{71BBDF04-21C3-4A4D-AD64-F3180D7A9A1A}" dt="2024-12-14T20:11:40.111" v="751" actId="47"/>
        <pc:sldMkLst>
          <pc:docMk/>
          <pc:sldMk cId="352022355" sldId="258"/>
        </pc:sldMkLst>
        <pc:spChg chg="add mod">
          <ac:chgData name="Claudia Alves Pocone" userId="8d57fc04-18a4-43a6-a2a2-9988b4ee52eb" providerId="ADAL" clId="{71BBDF04-21C3-4A4D-AD64-F3180D7A9A1A}" dt="2024-12-14T19:34:16.138" v="446" actId="123"/>
          <ac:spMkLst>
            <pc:docMk/>
            <pc:sldMk cId="352022355" sldId="258"/>
            <ac:spMk id="2" creationId="{0C1DDDFD-2794-F411-D37D-4E3ACE248246}"/>
          </ac:spMkLst>
        </pc:spChg>
      </pc:sldChg>
      <pc:sldChg chg="addSp modSp add mod">
        <pc:chgData name="Claudia Alves Pocone" userId="8d57fc04-18a4-43a6-a2a2-9988b4ee52eb" providerId="ADAL" clId="{71BBDF04-21C3-4A4D-AD64-F3180D7A9A1A}" dt="2024-12-14T20:21:55.453" v="1020" actId="20577"/>
        <pc:sldMkLst>
          <pc:docMk/>
          <pc:sldMk cId="4223792408" sldId="259"/>
        </pc:sldMkLst>
        <pc:spChg chg="add mod">
          <ac:chgData name="Claudia Alves Pocone" userId="8d57fc04-18a4-43a6-a2a2-9988b4ee52eb" providerId="ADAL" clId="{71BBDF04-21C3-4A4D-AD64-F3180D7A9A1A}" dt="2024-12-14T20:21:55.453" v="1020" actId="20577"/>
          <ac:spMkLst>
            <pc:docMk/>
            <pc:sldMk cId="4223792408" sldId="259"/>
            <ac:spMk id="2" creationId="{4C0BAEC0-D9EE-B968-5FFA-B9E0B03C28CA}"/>
          </ac:spMkLst>
        </pc:spChg>
      </pc:sldChg>
      <pc:sldChg chg="addSp delSp modSp add del mod">
        <pc:chgData name="Claudia Alves Pocone" userId="8d57fc04-18a4-43a6-a2a2-9988b4ee52eb" providerId="ADAL" clId="{71BBDF04-21C3-4A4D-AD64-F3180D7A9A1A}" dt="2024-12-14T19:59:15.166" v="594" actId="47"/>
        <pc:sldMkLst>
          <pc:docMk/>
          <pc:sldMk cId="1780552836" sldId="260"/>
        </pc:sldMkLst>
        <pc:spChg chg="add del mod">
          <ac:chgData name="Claudia Alves Pocone" userId="8d57fc04-18a4-43a6-a2a2-9988b4ee52eb" providerId="ADAL" clId="{71BBDF04-21C3-4A4D-AD64-F3180D7A9A1A}" dt="2024-12-14T18:40:17.786" v="166"/>
          <ac:spMkLst>
            <pc:docMk/>
            <pc:sldMk cId="1780552836" sldId="260"/>
            <ac:spMk id="2" creationId="{9AD2DF90-2488-3A45-06CA-F1C0710D5F47}"/>
          </ac:spMkLst>
        </pc:spChg>
        <pc:spChg chg="add mod">
          <ac:chgData name="Claudia Alves Pocone" userId="8d57fc04-18a4-43a6-a2a2-9988b4ee52eb" providerId="ADAL" clId="{71BBDF04-21C3-4A4D-AD64-F3180D7A9A1A}" dt="2024-12-14T19:35:50.520" v="482" actId="6549"/>
          <ac:spMkLst>
            <pc:docMk/>
            <pc:sldMk cId="1780552836" sldId="260"/>
            <ac:spMk id="3" creationId="{0EA4FD5B-663A-A1AC-79A4-AB0DA88E2061}"/>
          </ac:spMkLst>
        </pc:spChg>
      </pc:sldChg>
      <pc:sldChg chg="modSp add del mod">
        <pc:chgData name="Claudia Alves Pocone" userId="8d57fc04-18a4-43a6-a2a2-9988b4ee52eb" providerId="ADAL" clId="{71BBDF04-21C3-4A4D-AD64-F3180D7A9A1A}" dt="2024-12-14T20:11:39.455" v="750" actId="47"/>
        <pc:sldMkLst>
          <pc:docMk/>
          <pc:sldMk cId="2428085125" sldId="261"/>
        </pc:sldMkLst>
        <pc:spChg chg="mod">
          <ac:chgData name="Claudia Alves Pocone" userId="8d57fc04-18a4-43a6-a2a2-9988b4ee52eb" providerId="ADAL" clId="{71BBDF04-21C3-4A4D-AD64-F3180D7A9A1A}" dt="2024-12-14T19:34:01.819" v="445" actId="123"/>
          <ac:spMkLst>
            <pc:docMk/>
            <pc:sldMk cId="2428085125" sldId="261"/>
            <ac:spMk id="2" creationId="{0C1DDDFD-2794-F411-D37D-4E3ACE248246}"/>
          </ac:spMkLst>
        </pc:spChg>
      </pc:sldChg>
      <pc:sldChg chg="modSp add del mod">
        <pc:chgData name="Claudia Alves Pocone" userId="8d57fc04-18a4-43a6-a2a2-9988b4ee52eb" providerId="ADAL" clId="{71BBDF04-21C3-4A4D-AD64-F3180D7A9A1A}" dt="2024-12-14T20:11:40.695" v="752" actId="47"/>
        <pc:sldMkLst>
          <pc:docMk/>
          <pc:sldMk cId="3811352856" sldId="262"/>
        </pc:sldMkLst>
        <pc:spChg chg="mod">
          <ac:chgData name="Claudia Alves Pocone" userId="8d57fc04-18a4-43a6-a2a2-9988b4ee52eb" providerId="ADAL" clId="{71BBDF04-21C3-4A4D-AD64-F3180D7A9A1A}" dt="2024-12-14T19:34:28.751" v="448" actId="14100"/>
          <ac:spMkLst>
            <pc:docMk/>
            <pc:sldMk cId="3811352856" sldId="262"/>
            <ac:spMk id="2" creationId="{0C1DDDFD-2794-F411-D37D-4E3ACE248246}"/>
          </ac:spMkLst>
        </pc:spChg>
      </pc:sldChg>
      <pc:sldChg chg="addSp delSp modSp new mod ord modClrScheme chgLayout">
        <pc:chgData name="Claudia Alves Pocone" userId="8d57fc04-18a4-43a6-a2a2-9988b4ee52eb" providerId="ADAL" clId="{71BBDF04-21C3-4A4D-AD64-F3180D7A9A1A}" dt="2024-12-14T19:56:53.900" v="578" actId="1076"/>
        <pc:sldMkLst>
          <pc:docMk/>
          <pc:sldMk cId="3490997130" sldId="263"/>
        </pc:sldMkLst>
        <pc:spChg chg="add del mod">
          <ac:chgData name="Claudia Alves Pocone" userId="8d57fc04-18a4-43a6-a2a2-9988b4ee52eb" providerId="ADAL" clId="{71BBDF04-21C3-4A4D-AD64-F3180D7A9A1A}" dt="2024-12-14T19:46:57.508" v="497" actId="700"/>
          <ac:spMkLst>
            <pc:docMk/>
            <pc:sldMk cId="3490997130" sldId="263"/>
            <ac:spMk id="2" creationId="{20E41967-41E3-E2DC-6E11-77B411EE122F}"/>
          </ac:spMkLst>
        </pc:spChg>
        <pc:spChg chg="add del mod">
          <ac:chgData name="Claudia Alves Pocone" userId="8d57fc04-18a4-43a6-a2a2-9988b4ee52eb" providerId="ADAL" clId="{71BBDF04-21C3-4A4D-AD64-F3180D7A9A1A}" dt="2024-12-14T19:50:58.340" v="525"/>
          <ac:spMkLst>
            <pc:docMk/>
            <pc:sldMk cId="3490997130" sldId="263"/>
            <ac:spMk id="3" creationId="{BB71FD85-847A-D62D-CBBC-CB6489A7EB36}"/>
          </ac:spMkLst>
        </pc:spChg>
        <pc:spChg chg="add mod">
          <ac:chgData name="Claudia Alves Pocone" userId="8d57fc04-18a4-43a6-a2a2-9988b4ee52eb" providerId="ADAL" clId="{71BBDF04-21C3-4A4D-AD64-F3180D7A9A1A}" dt="2024-12-14T19:56:53.900" v="578" actId="1076"/>
          <ac:spMkLst>
            <pc:docMk/>
            <pc:sldMk cId="3490997130" sldId="263"/>
            <ac:spMk id="4" creationId="{A8870227-52FA-FDDF-57A0-F4C795C7CAE1}"/>
          </ac:spMkLst>
        </pc:spChg>
        <pc:spChg chg="add del mod">
          <ac:chgData name="Claudia Alves Pocone" userId="8d57fc04-18a4-43a6-a2a2-9988b4ee52eb" providerId="ADAL" clId="{71BBDF04-21C3-4A4D-AD64-F3180D7A9A1A}" dt="2024-12-14T19:50:58.340" v="527"/>
          <ac:spMkLst>
            <pc:docMk/>
            <pc:sldMk cId="3490997130" sldId="263"/>
            <ac:spMk id="5" creationId="{E60661F6-4661-AF1D-3E28-B9CA76302929}"/>
          </ac:spMkLst>
        </pc:spChg>
        <pc:spChg chg="add mod">
          <ac:chgData name="Claudia Alves Pocone" userId="8d57fc04-18a4-43a6-a2a2-9988b4ee52eb" providerId="ADAL" clId="{71BBDF04-21C3-4A4D-AD64-F3180D7A9A1A}" dt="2024-12-14T19:54:24.631" v="566" actId="1076"/>
          <ac:spMkLst>
            <pc:docMk/>
            <pc:sldMk cId="3490997130" sldId="263"/>
            <ac:spMk id="6" creationId="{40F7F746-82FD-E2AB-B15F-367CB2D8E5FC}"/>
          </ac:spMkLst>
        </pc:spChg>
      </pc:sldChg>
      <pc:sldChg chg="modSp add mod">
        <pc:chgData name="Claudia Alves Pocone" userId="8d57fc04-18a4-43a6-a2a2-9988b4ee52eb" providerId="ADAL" clId="{71BBDF04-21C3-4A4D-AD64-F3180D7A9A1A}" dt="2024-12-14T20:28:57.428" v="1387" actId="123"/>
        <pc:sldMkLst>
          <pc:docMk/>
          <pc:sldMk cId="4049687959" sldId="264"/>
        </pc:sldMkLst>
        <pc:spChg chg="mod">
          <ac:chgData name="Claudia Alves Pocone" userId="8d57fc04-18a4-43a6-a2a2-9988b4ee52eb" providerId="ADAL" clId="{71BBDF04-21C3-4A4D-AD64-F3180D7A9A1A}" dt="2024-12-14T20:28:57.428" v="1387" actId="123"/>
          <ac:spMkLst>
            <pc:docMk/>
            <pc:sldMk cId="4049687959" sldId="264"/>
            <ac:spMk id="3" creationId="{0EA4FD5B-663A-A1AC-79A4-AB0DA88E2061}"/>
          </ac:spMkLst>
        </pc:spChg>
      </pc:sldChg>
      <pc:sldChg chg="add del">
        <pc:chgData name="Claudia Alves Pocone" userId="8d57fc04-18a4-43a6-a2a2-9988b4ee52eb" providerId="ADAL" clId="{71BBDF04-21C3-4A4D-AD64-F3180D7A9A1A}" dt="2024-12-14T19:58:59.475" v="590"/>
        <pc:sldMkLst>
          <pc:docMk/>
          <pc:sldMk cId="33762760" sldId="265"/>
        </pc:sldMkLst>
      </pc:sldChg>
      <pc:sldChg chg="add del">
        <pc:chgData name="Claudia Alves Pocone" userId="8d57fc04-18a4-43a6-a2a2-9988b4ee52eb" providerId="ADAL" clId="{71BBDF04-21C3-4A4D-AD64-F3180D7A9A1A}" dt="2024-12-14T19:59:18.305" v="595" actId="47"/>
        <pc:sldMkLst>
          <pc:docMk/>
          <pc:sldMk cId="53375650" sldId="265"/>
        </pc:sldMkLst>
      </pc:sldChg>
      <pc:sldChg chg="addSp delSp del">
        <pc:chgData name="Claudia Alves Pocone" userId="8d57fc04-18a4-43a6-a2a2-9988b4ee52eb" providerId="ADAL" clId="{71BBDF04-21C3-4A4D-AD64-F3180D7A9A1A}" dt="2024-12-14T19:59:34.325" v="598"/>
        <pc:sldMkLst>
          <pc:docMk/>
          <pc:sldMk cId="422917958" sldId="265"/>
        </pc:sldMkLst>
        <pc:picChg chg="add del">
          <ac:chgData name="Claudia Alves Pocone" userId="8d57fc04-18a4-43a6-a2a2-9988b4ee52eb" providerId="ADAL" clId="{71BBDF04-21C3-4A4D-AD64-F3180D7A9A1A}" dt="2024-12-14T19:59:33.665" v="597"/>
          <ac:picMkLst>
            <pc:docMk/>
            <pc:sldMk cId="422917958" sldId="265"/>
            <ac:picMk id="2" creationId="{A1E2DD08-7B4C-4825-513A-3B110D4D9533}"/>
          </ac:picMkLst>
        </pc:picChg>
      </pc:sldChg>
      <pc:sldChg chg="modSp mod">
        <pc:chgData name="Claudia Alves Pocone" userId="8d57fc04-18a4-43a6-a2a2-9988b4ee52eb" providerId="ADAL" clId="{71BBDF04-21C3-4A4D-AD64-F3180D7A9A1A}" dt="2024-12-14T20:18:35.300" v="878" actId="20577"/>
        <pc:sldMkLst>
          <pc:docMk/>
          <pc:sldMk cId="2226330981" sldId="265"/>
        </pc:sldMkLst>
        <pc:spChg chg="mod">
          <ac:chgData name="Claudia Alves Pocone" userId="8d57fc04-18a4-43a6-a2a2-9988b4ee52eb" providerId="ADAL" clId="{71BBDF04-21C3-4A4D-AD64-F3180D7A9A1A}" dt="2024-12-14T19:59:58.852" v="613" actId="20577"/>
          <ac:spMkLst>
            <pc:docMk/>
            <pc:sldMk cId="2226330981" sldId="265"/>
            <ac:spMk id="4" creationId="{A8870227-52FA-FDDF-57A0-F4C795C7CAE1}"/>
          </ac:spMkLst>
        </pc:spChg>
        <pc:spChg chg="mod">
          <ac:chgData name="Claudia Alves Pocone" userId="8d57fc04-18a4-43a6-a2a2-9988b4ee52eb" providerId="ADAL" clId="{71BBDF04-21C3-4A4D-AD64-F3180D7A9A1A}" dt="2024-12-14T20:18:35.300" v="878" actId="20577"/>
          <ac:spMkLst>
            <pc:docMk/>
            <pc:sldMk cId="2226330981" sldId="265"/>
            <ac:spMk id="6" creationId="{40F7F746-82FD-E2AB-B15F-367CB2D8E5FC}"/>
          </ac:spMkLst>
        </pc:spChg>
      </pc:sldChg>
      <pc:sldChg chg="add del">
        <pc:chgData name="Claudia Alves Pocone" userId="8d57fc04-18a4-43a6-a2a2-9988b4ee52eb" providerId="ADAL" clId="{71BBDF04-21C3-4A4D-AD64-F3180D7A9A1A}" dt="2024-12-14T19:59:06.599" v="592" actId="2696"/>
        <pc:sldMkLst>
          <pc:docMk/>
          <pc:sldMk cId="4139882114" sldId="265"/>
        </pc:sldMkLst>
      </pc:sldChg>
      <pc:sldChg chg="modSp mod">
        <pc:chgData name="Claudia Alves Pocone" userId="8d57fc04-18a4-43a6-a2a2-9988b4ee52eb" providerId="ADAL" clId="{71BBDF04-21C3-4A4D-AD64-F3180D7A9A1A}" dt="2024-12-14T20:18:50.900" v="901" actId="20577"/>
        <pc:sldMkLst>
          <pc:docMk/>
          <pc:sldMk cId="2444797984" sldId="266"/>
        </pc:sldMkLst>
        <pc:spChg chg="mod">
          <ac:chgData name="Claudia Alves Pocone" userId="8d57fc04-18a4-43a6-a2a2-9988b4ee52eb" providerId="ADAL" clId="{71BBDF04-21C3-4A4D-AD64-F3180D7A9A1A}" dt="2024-12-14T20:05:14.838" v="641" actId="20577"/>
          <ac:spMkLst>
            <pc:docMk/>
            <pc:sldMk cId="2444797984" sldId="266"/>
            <ac:spMk id="4" creationId="{A8870227-52FA-FDDF-57A0-F4C795C7CAE1}"/>
          </ac:spMkLst>
        </pc:spChg>
        <pc:spChg chg="mod">
          <ac:chgData name="Claudia Alves Pocone" userId="8d57fc04-18a4-43a6-a2a2-9988b4ee52eb" providerId="ADAL" clId="{71BBDF04-21C3-4A4D-AD64-F3180D7A9A1A}" dt="2024-12-14T20:18:50.900" v="901" actId="20577"/>
          <ac:spMkLst>
            <pc:docMk/>
            <pc:sldMk cId="2444797984" sldId="266"/>
            <ac:spMk id="6" creationId="{40F7F746-82FD-E2AB-B15F-367CB2D8E5FC}"/>
          </ac:spMkLst>
        </pc:spChg>
      </pc:sldChg>
      <pc:sldChg chg="add del">
        <pc:chgData name="Claudia Alves Pocone" userId="8d57fc04-18a4-43a6-a2a2-9988b4ee52eb" providerId="ADAL" clId="{71BBDF04-21C3-4A4D-AD64-F3180D7A9A1A}" dt="2024-12-14T20:04:09.927" v="639"/>
        <pc:sldMkLst>
          <pc:docMk/>
          <pc:sldMk cId="905281249" sldId="267"/>
        </pc:sldMkLst>
      </pc:sldChg>
      <pc:sldChg chg="del">
        <pc:chgData name="Claudia Alves Pocone" userId="8d57fc04-18a4-43a6-a2a2-9988b4ee52eb" providerId="ADAL" clId="{71BBDF04-21C3-4A4D-AD64-F3180D7A9A1A}" dt="2024-12-14T20:05:49.704" v="648" actId="47"/>
        <pc:sldMkLst>
          <pc:docMk/>
          <pc:sldMk cId="2988225562" sldId="267"/>
        </pc:sldMkLst>
      </pc:sldChg>
      <pc:sldChg chg="add del">
        <pc:chgData name="Claudia Alves Pocone" userId="8d57fc04-18a4-43a6-a2a2-9988b4ee52eb" providerId="ADAL" clId="{71BBDF04-21C3-4A4D-AD64-F3180D7A9A1A}" dt="2024-12-14T20:04:09.927" v="639"/>
        <pc:sldMkLst>
          <pc:docMk/>
          <pc:sldMk cId="2129724469" sldId="268"/>
        </pc:sldMkLst>
      </pc:sldChg>
      <pc:sldChg chg="modSp mod">
        <pc:chgData name="Claudia Alves Pocone" userId="8d57fc04-18a4-43a6-a2a2-9988b4ee52eb" providerId="ADAL" clId="{71BBDF04-21C3-4A4D-AD64-F3180D7A9A1A}" dt="2024-12-14T20:19:05.600" v="926" actId="20577"/>
        <pc:sldMkLst>
          <pc:docMk/>
          <pc:sldMk cId="3853962303" sldId="268"/>
        </pc:sldMkLst>
        <pc:spChg chg="mod">
          <ac:chgData name="Claudia Alves Pocone" userId="8d57fc04-18a4-43a6-a2a2-9988b4ee52eb" providerId="ADAL" clId="{71BBDF04-21C3-4A4D-AD64-F3180D7A9A1A}" dt="2024-12-14T20:06:09.420" v="650" actId="20577"/>
          <ac:spMkLst>
            <pc:docMk/>
            <pc:sldMk cId="3853962303" sldId="268"/>
            <ac:spMk id="4" creationId="{A8870227-52FA-FDDF-57A0-F4C795C7CAE1}"/>
          </ac:spMkLst>
        </pc:spChg>
        <pc:spChg chg="mod">
          <ac:chgData name="Claudia Alves Pocone" userId="8d57fc04-18a4-43a6-a2a2-9988b4ee52eb" providerId="ADAL" clId="{71BBDF04-21C3-4A4D-AD64-F3180D7A9A1A}" dt="2024-12-14T20:19:05.600" v="926" actId="20577"/>
          <ac:spMkLst>
            <pc:docMk/>
            <pc:sldMk cId="3853962303" sldId="268"/>
            <ac:spMk id="6" creationId="{40F7F746-82FD-E2AB-B15F-367CB2D8E5FC}"/>
          </ac:spMkLst>
        </pc:spChg>
      </pc:sldChg>
      <pc:sldChg chg="add del">
        <pc:chgData name="Claudia Alves Pocone" userId="8d57fc04-18a4-43a6-a2a2-9988b4ee52eb" providerId="ADAL" clId="{71BBDF04-21C3-4A4D-AD64-F3180D7A9A1A}" dt="2024-12-14T20:04:09.927" v="639"/>
        <pc:sldMkLst>
          <pc:docMk/>
          <pc:sldMk cId="3854838810" sldId="269"/>
        </pc:sldMkLst>
      </pc:sldChg>
      <pc:sldChg chg="del">
        <pc:chgData name="Claudia Alves Pocone" userId="8d57fc04-18a4-43a6-a2a2-9988b4ee52eb" providerId="ADAL" clId="{71BBDF04-21C3-4A4D-AD64-F3180D7A9A1A}" dt="2024-12-14T20:06:22.177" v="657" actId="47"/>
        <pc:sldMkLst>
          <pc:docMk/>
          <pc:sldMk cId="4245223547" sldId="269"/>
        </pc:sldMkLst>
      </pc:sldChg>
      <pc:sldChg chg="del">
        <pc:chgData name="Claudia Alves Pocone" userId="8d57fc04-18a4-43a6-a2a2-9988b4ee52eb" providerId="ADAL" clId="{71BBDF04-21C3-4A4D-AD64-F3180D7A9A1A}" dt="2024-12-14T20:11:37.404" v="747" actId="47"/>
        <pc:sldMkLst>
          <pc:docMk/>
          <pc:sldMk cId="2173771608" sldId="270"/>
        </pc:sldMkLst>
      </pc:sldChg>
      <pc:sldChg chg="add del">
        <pc:chgData name="Claudia Alves Pocone" userId="8d57fc04-18a4-43a6-a2a2-9988b4ee52eb" providerId="ADAL" clId="{71BBDF04-21C3-4A4D-AD64-F3180D7A9A1A}" dt="2024-12-14T20:04:09.927" v="639"/>
        <pc:sldMkLst>
          <pc:docMk/>
          <pc:sldMk cId="2834122671" sldId="270"/>
        </pc:sldMkLst>
      </pc:sldChg>
      <pc:sldChg chg="add del">
        <pc:chgData name="Claudia Alves Pocone" userId="8d57fc04-18a4-43a6-a2a2-9988b4ee52eb" providerId="ADAL" clId="{71BBDF04-21C3-4A4D-AD64-F3180D7A9A1A}" dt="2024-12-14T20:04:09.927" v="639"/>
        <pc:sldMkLst>
          <pc:docMk/>
          <pc:sldMk cId="3058041598" sldId="271"/>
        </pc:sldMkLst>
      </pc:sldChg>
      <pc:sldChg chg="del">
        <pc:chgData name="Claudia Alves Pocone" userId="8d57fc04-18a4-43a6-a2a2-9988b4ee52eb" providerId="ADAL" clId="{71BBDF04-21C3-4A4D-AD64-F3180D7A9A1A}" dt="2024-12-14T20:11:38.097" v="748" actId="47"/>
        <pc:sldMkLst>
          <pc:docMk/>
          <pc:sldMk cId="3776898762" sldId="271"/>
        </pc:sldMkLst>
      </pc:sldChg>
      <pc:sldChg chg="del">
        <pc:chgData name="Claudia Alves Pocone" userId="8d57fc04-18a4-43a6-a2a2-9988b4ee52eb" providerId="ADAL" clId="{71BBDF04-21C3-4A4D-AD64-F3180D7A9A1A}" dt="2024-12-14T20:11:38.780" v="749" actId="47"/>
        <pc:sldMkLst>
          <pc:docMk/>
          <pc:sldMk cId="865454508" sldId="272"/>
        </pc:sldMkLst>
      </pc:sldChg>
      <pc:sldChg chg="add del">
        <pc:chgData name="Claudia Alves Pocone" userId="8d57fc04-18a4-43a6-a2a2-9988b4ee52eb" providerId="ADAL" clId="{71BBDF04-21C3-4A4D-AD64-F3180D7A9A1A}" dt="2024-12-14T20:04:09.927" v="639"/>
        <pc:sldMkLst>
          <pc:docMk/>
          <pc:sldMk cId="1836137458" sldId="272"/>
        </pc:sldMkLst>
      </pc:sldChg>
      <pc:sldChg chg="del">
        <pc:chgData name="Claudia Alves Pocone" userId="8d57fc04-18a4-43a6-a2a2-9988b4ee52eb" providerId="ADAL" clId="{71BBDF04-21C3-4A4D-AD64-F3180D7A9A1A}" dt="2024-12-14T20:06:25.284" v="658" actId="47"/>
        <pc:sldMkLst>
          <pc:docMk/>
          <pc:sldMk cId="2271125292" sldId="273"/>
        </pc:sldMkLst>
      </pc:sldChg>
      <pc:sldChg chg="del">
        <pc:chgData name="Claudia Alves Pocone" userId="8d57fc04-18a4-43a6-a2a2-9988b4ee52eb" providerId="ADAL" clId="{71BBDF04-21C3-4A4D-AD64-F3180D7A9A1A}" dt="2024-12-14T20:06:28.061" v="659" actId="47"/>
        <pc:sldMkLst>
          <pc:docMk/>
          <pc:sldMk cId="954502084" sldId="274"/>
        </pc:sldMkLst>
      </pc:sldChg>
      <pc:sldChg chg="del">
        <pc:chgData name="Claudia Alves Pocone" userId="8d57fc04-18a4-43a6-a2a2-9988b4ee52eb" providerId="ADAL" clId="{71BBDF04-21C3-4A4D-AD64-F3180D7A9A1A}" dt="2024-12-14T20:06:30.367" v="660" actId="47"/>
        <pc:sldMkLst>
          <pc:docMk/>
          <pc:sldMk cId="1161902430" sldId="275"/>
        </pc:sldMkLst>
      </pc:sldChg>
      <pc:sldChg chg="del">
        <pc:chgData name="Claudia Alves Pocone" userId="8d57fc04-18a4-43a6-a2a2-9988b4ee52eb" providerId="ADAL" clId="{71BBDF04-21C3-4A4D-AD64-F3180D7A9A1A}" dt="2024-12-14T20:11:35.233" v="744" actId="47"/>
        <pc:sldMkLst>
          <pc:docMk/>
          <pc:sldMk cId="3321257000" sldId="276"/>
        </pc:sldMkLst>
      </pc:sldChg>
      <pc:sldChg chg="del">
        <pc:chgData name="Claudia Alves Pocone" userId="8d57fc04-18a4-43a6-a2a2-9988b4ee52eb" providerId="ADAL" clId="{71BBDF04-21C3-4A4D-AD64-F3180D7A9A1A}" dt="2024-12-14T20:11:35.940" v="745" actId="47"/>
        <pc:sldMkLst>
          <pc:docMk/>
          <pc:sldMk cId="2437968104" sldId="277"/>
        </pc:sldMkLst>
      </pc:sldChg>
      <pc:sldChg chg="del">
        <pc:chgData name="Claudia Alves Pocone" userId="8d57fc04-18a4-43a6-a2a2-9988b4ee52eb" providerId="ADAL" clId="{71BBDF04-21C3-4A4D-AD64-F3180D7A9A1A}" dt="2024-12-14T20:11:36.696" v="746" actId="47"/>
        <pc:sldMkLst>
          <pc:docMk/>
          <pc:sldMk cId="724572540" sldId="278"/>
        </pc:sldMkLst>
      </pc:sldChg>
      <pc:sldChg chg="del">
        <pc:chgData name="Claudia Alves Pocone" userId="8d57fc04-18a4-43a6-a2a2-9988b4ee52eb" providerId="ADAL" clId="{71BBDF04-21C3-4A4D-AD64-F3180D7A9A1A}" dt="2024-12-14T20:06:32.690" v="661" actId="47"/>
        <pc:sldMkLst>
          <pc:docMk/>
          <pc:sldMk cId="4254460270" sldId="279"/>
        </pc:sldMkLst>
      </pc:sldChg>
      <pc:sldChg chg="del">
        <pc:chgData name="Claudia Alves Pocone" userId="8d57fc04-18a4-43a6-a2a2-9988b4ee52eb" providerId="ADAL" clId="{71BBDF04-21C3-4A4D-AD64-F3180D7A9A1A}" dt="2024-12-14T20:07:36.041" v="664" actId="47"/>
        <pc:sldMkLst>
          <pc:docMk/>
          <pc:sldMk cId="990638352" sldId="280"/>
        </pc:sldMkLst>
      </pc:sldChg>
      <pc:sldChg chg="del">
        <pc:chgData name="Claudia Alves Pocone" userId="8d57fc04-18a4-43a6-a2a2-9988b4ee52eb" providerId="ADAL" clId="{71BBDF04-21C3-4A4D-AD64-F3180D7A9A1A}" dt="2024-12-14T20:07:38.693" v="665" actId="47"/>
        <pc:sldMkLst>
          <pc:docMk/>
          <pc:sldMk cId="3248850954" sldId="281"/>
        </pc:sldMkLst>
      </pc:sldChg>
      <pc:sldChg chg="del">
        <pc:chgData name="Claudia Alves Pocone" userId="8d57fc04-18a4-43a6-a2a2-9988b4ee52eb" providerId="ADAL" clId="{71BBDF04-21C3-4A4D-AD64-F3180D7A9A1A}" dt="2024-12-14T20:11:32.402" v="741" actId="47"/>
        <pc:sldMkLst>
          <pc:docMk/>
          <pc:sldMk cId="4248694445" sldId="282"/>
        </pc:sldMkLst>
      </pc:sldChg>
      <pc:sldChg chg="del">
        <pc:chgData name="Claudia Alves Pocone" userId="8d57fc04-18a4-43a6-a2a2-9988b4ee52eb" providerId="ADAL" clId="{71BBDF04-21C3-4A4D-AD64-F3180D7A9A1A}" dt="2024-12-14T20:11:33.739" v="742" actId="47"/>
        <pc:sldMkLst>
          <pc:docMk/>
          <pc:sldMk cId="1642161489" sldId="283"/>
        </pc:sldMkLst>
      </pc:sldChg>
      <pc:sldChg chg="del">
        <pc:chgData name="Claudia Alves Pocone" userId="8d57fc04-18a4-43a6-a2a2-9988b4ee52eb" providerId="ADAL" clId="{71BBDF04-21C3-4A4D-AD64-F3180D7A9A1A}" dt="2024-12-14T20:11:34.399" v="743" actId="47"/>
        <pc:sldMkLst>
          <pc:docMk/>
          <pc:sldMk cId="1962434632" sldId="284"/>
        </pc:sldMkLst>
      </pc:sldChg>
      <pc:sldChg chg="del">
        <pc:chgData name="Claudia Alves Pocone" userId="8d57fc04-18a4-43a6-a2a2-9988b4ee52eb" providerId="ADAL" clId="{71BBDF04-21C3-4A4D-AD64-F3180D7A9A1A}" dt="2024-12-14T20:07:47.179" v="666" actId="47"/>
        <pc:sldMkLst>
          <pc:docMk/>
          <pc:sldMk cId="783888436" sldId="285"/>
        </pc:sldMkLst>
      </pc:sldChg>
      <pc:sldChg chg="del">
        <pc:chgData name="Claudia Alves Pocone" userId="8d57fc04-18a4-43a6-a2a2-9988b4ee52eb" providerId="ADAL" clId="{71BBDF04-21C3-4A4D-AD64-F3180D7A9A1A}" dt="2024-12-14T20:07:50.269" v="667" actId="47"/>
        <pc:sldMkLst>
          <pc:docMk/>
          <pc:sldMk cId="3259223724" sldId="286"/>
        </pc:sldMkLst>
      </pc:sldChg>
      <pc:sldChg chg="del">
        <pc:chgData name="Claudia Alves Pocone" userId="8d57fc04-18a4-43a6-a2a2-9988b4ee52eb" providerId="ADAL" clId="{71BBDF04-21C3-4A4D-AD64-F3180D7A9A1A}" dt="2024-12-14T20:07:51.916" v="668" actId="47"/>
        <pc:sldMkLst>
          <pc:docMk/>
          <pc:sldMk cId="3198825409" sldId="287"/>
        </pc:sldMkLst>
      </pc:sldChg>
      <pc:sldChg chg="del">
        <pc:chgData name="Claudia Alves Pocone" userId="8d57fc04-18a4-43a6-a2a2-9988b4ee52eb" providerId="ADAL" clId="{71BBDF04-21C3-4A4D-AD64-F3180D7A9A1A}" dt="2024-12-14T20:11:29.248" v="738" actId="47"/>
        <pc:sldMkLst>
          <pc:docMk/>
          <pc:sldMk cId="1510026789" sldId="288"/>
        </pc:sldMkLst>
      </pc:sldChg>
      <pc:sldChg chg="del">
        <pc:chgData name="Claudia Alves Pocone" userId="8d57fc04-18a4-43a6-a2a2-9988b4ee52eb" providerId="ADAL" clId="{71BBDF04-21C3-4A4D-AD64-F3180D7A9A1A}" dt="2024-12-14T20:11:30.627" v="739" actId="47"/>
        <pc:sldMkLst>
          <pc:docMk/>
          <pc:sldMk cId="2894639925" sldId="289"/>
        </pc:sldMkLst>
      </pc:sldChg>
      <pc:sldChg chg="del">
        <pc:chgData name="Claudia Alves Pocone" userId="8d57fc04-18a4-43a6-a2a2-9988b4ee52eb" providerId="ADAL" clId="{71BBDF04-21C3-4A4D-AD64-F3180D7A9A1A}" dt="2024-12-14T20:11:31.427" v="740" actId="47"/>
        <pc:sldMkLst>
          <pc:docMk/>
          <pc:sldMk cId="3526738900" sldId="290"/>
        </pc:sldMkLst>
      </pc:sldChg>
      <pc:sldChg chg="del">
        <pc:chgData name="Claudia Alves Pocone" userId="8d57fc04-18a4-43a6-a2a2-9988b4ee52eb" providerId="ADAL" clId="{71BBDF04-21C3-4A4D-AD64-F3180D7A9A1A}" dt="2024-12-14T20:07:52.967" v="669" actId="47"/>
        <pc:sldMkLst>
          <pc:docMk/>
          <pc:sldMk cId="2409004075" sldId="291"/>
        </pc:sldMkLst>
      </pc:sldChg>
      <pc:sldChg chg="del">
        <pc:chgData name="Claudia Alves Pocone" userId="8d57fc04-18a4-43a6-a2a2-9988b4ee52eb" providerId="ADAL" clId="{71BBDF04-21C3-4A4D-AD64-F3180D7A9A1A}" dt="2024-12-14T20:07:54.317" v="670" actId="47"/>
        <pc:sldMkLst>
          <pc:docMk/>
          <pc:sldMk cId="3522131681" sldId="292"/>
        </pc:sldMkLst>
      </pc:sldChg>
      <pc:sldChg chg="del">
        <pc:chgData name="Claudia Alves Pocone" userId="8d57fc04-18a4-43a6-a2a2-9988b4ee52eb" providerId="ADAL" clId="{71BBDF04-21C3-4A4D-AD64-F3180D7A9A1A}" dt="2024-12-14T20:07:55.525" v="671" actId="47"/>
        <pc:sldMkLst>
          <pc:docMk/>
          <pc:sldMk cId="1619778059" sldId="293"/>
        </pc:sldMkLst>
      </pc:sldChg>
      <pc:sldChg chg="modSp mod">
        <pc:chgData name="Claudia Alves Pocone" userId="8d57fc04-18a4-43a6-a2a2-9988b4ee52eb" providerId="ADAL" clId="{71BBDF04-21C3-4A4D-AD64-F3180D7A9A1A}" dt="2024-12-14T20:26:49.227" v="1384"/>
        <pc:sldMkLst>
          <pc:docMk/>
          <pc:sldMk cId="912907869" sldId="294"/>
        </pc:sldMkLst>
        <pc:spChg chg="mod">
          <ac:chgData name="Claudia Alves Pocone" userId="8d57fc04-18a4-43a6-a2a2-9988b4ee52eb" providerId="ADAL" clId="{71BBDF04-21C3-4A4D-AD64-F3180D7A9A1A}" dt="2024-12-14T20:26:49.227" v="1384"/>
          <ac:spMkLst>
            <pc:docMk/>
            <pc:sldMk cId="912907869" sldId="294"/>
            <ac:spMk id="2" creationId="{0C1DDDFD-2794-F411-D37D-4E3ACE248246}"/>
          </ac:spMkLst>
        </pc:spChg>
      </pc:sldChg>
      <pc:sldChg chg="modSp mod">
        <pc:chgData name="Claudia Alves Pocone" userId="8d57fc04-18a4-43a6-a2a2-9988b4ee52eb" providerId="ADAL" clId="{71BBDF04-21C3-4A4D-AD64-F3180D7A9A1A}" dt="2024-12-14T20:25:06.091" v="1295" actId="6549"/>
        <pc:sldMkLst>
          <pc:docMk/>
          <pc:sldMk cId="2548951659" sldId="295"/>
        </pc:sldMkLst>
        <pc:spChg chg="mod">
          <ac:chgData name="Claudia Alves Pocone" userId="8d57fc04-18a4-43a6-a2a2-9988b4ee52eb" providerId="ADAL" clId="{71BBDF04-21C3-4A4D-AD64-F3180D7A9A1A}" dt="2024-12-14T20:25:06.091" v="1295" actId="6549"/>
          <ac:spMkLst>
            <pc:docMk/>
            <pc:sldMk cId="2548951659" sldId="295"/>
            <ac:spMk id="2" creationId="{0C1DDDFD-2794-F411-D37D-4E3ACE248246}"/>
          </ac:spMkLst>
        </pc:spChg>
      </pc:sldChg>
      <pc:sldChg chg="modSp add del mod">
        <pc:chgData name="Claudia Alves Pocone" userId="8d57fc04-18a4-43a6-a2a2-9988b4ee52eb" providerId="ADAL" clId="{71BBDF04-21C3-4A4D-AD64-F3180D7A9A1A}" dt="2024-12-14T20:31:13.612" v="1417" actId="20577"/>
        <pc:sldMkLst>
          <pc:docMk/>
          <pc:sldMk cId="933517835" sldId="296"/>
        </pc:sldMkLst>
        <pc:spChg chg="mod">
          <ac:chgData name="Claudia Alves Pocone" userId="8d57fc04-18a4-43a6-a2a2-9988b4ee52eb" providerId="ADAL" clId="{71BBDF04-21C3-4A4D-AD64-F3180D7A9A1A}" dt="2024-12-14T20:31:13.612" v="1417" actId="20577"/>
          <ac:spMkLst>
            <pc:docMk/>
            <pc:sldMk cId="933517835" sldId="296"/>
            <ac:spMk id="2" creationId="{0C1DDDFD-2794-F411-D37D-4E3ACE248246}"/>
          </ac:spMkLst>
        </pc:spChg>
      </pc:sldChg>
      <pc:sldChg chg="modSp mod">
        <pc:chgData name="Claudia Alves Pocone" userId="8d57fc04-18a4-43a6-a2a2-9988b4ee52eb" providerId="ADAL" clId="{71BBDF04-21C3-4A4D-AD64-F3180D7A9A1A}" dt="2024-12-14T20:10:14.383" v="698" actId="20577"/>
        <pc:sldMkLst>
          <pc:docMk/>
          <pc:sldMk cId="3865307011" sldId="297"/>
        </pc:sldMkLst>
        <pc:spChg chg="mod">
          <ac:chgData name="Claudia Alves Pocone" userId="8d57fc04-18a4-43a6-a2a2-9988b4ee52eb" providerId="ADAL" clId="{71BBDF04-21C3-4A4D-AD64-F3180D7A9A1A}" dt="2024-12-14T20:10:04.004" v="680" actId="20577"/>
          <ac:spMkLst>
            <pc:docMk/>
            <pc:sldMk cId="3865307011" sldId="297"/>
            <ac:spMk id="4" creationId="{A8870227-52FA-FDDF-57A0-F4C795C7CAE1}"/>
          </ac:spMkLst>
        </pc:spChg>
        <pc:spChg chg="mod">
          <ac:chgData name="Claudia Alves Pocone" userId="8d57fc04-18a4-43a6-a2a2-9988b4ee52eb" providerId="ADAL" clId="{71BBDF04-21C3-4A4D-AD64-F3180D7A9A1A}" dt="2024-12-14T20:10:14.383" v="698" actId="20577"/>
          <ac:spMkLst>
            <pc:docMk/>
            <pc:sldMk cId="3865307011" sldId="297"/>
            <ac:spMk id="6" creationId="{40F7F746-82FD-E2AB-B15F-367CB2D8E5FC}"/>
          </ac:spMkLst>
        </pc:spChg>
      </pc:sldChg>
      <pc:sldChg chg="delSp modSp mod">
        <pc:chgData name="Claudia Alves Pocone" userId="8d57fc04-18a4-43a6-a2a2-9988b4ee52eb" providerId="ADAL" clId="{71BBDF04-21C3-4A4D-AD64-F3180D7A9A1A}" dt="2024-12-14T20:11:21.527" v="737"/>
        <pc:sldMkLst>
          <pc:docMk/>
          <pc:sldMk cId="3149696461" sldId="298"/>
        </pc:sldMkLst>
        <pc:spChg chg="del mod">
          <ac:chgData name="Claudia Alves Pocone" userId="8d57fc04-18a4-43a6-a2a2-9988b4ee52eb" providerId="ADAL" clId="{71BBDF04-21C3-4A4D-AD64-F3180D7A9A1A}" dt="2024-12-14T20:11:21.527" v="737"/>
          <ac:spMkLst>
            <pc:docMk/>
            <pc:sldMk cId="3149696461" sldId="298"/>
            <ac:spMk id="4" creationId="{A8870227-52FA-FDDF-57A0-F4C795C7CAE1}"/>
          </ac:spMkLst>
        </pc:spChg>
        <pc:spChg chg="mod">
          <ac:chgData name="Claudia Alves Pocone" userId="8d57fc04-18a4-43a6-a2a2-9988b4ee52eb" providerId="ADAL" clId="{71BBDF04-21C3-4A4D-AD64-F3180D7A9A1A}" dt="2024-12-14T20:10:54.845" v="729" actId="20577"/>
          <ac:spMkLst>
            <pc:docMk/>
            <pc:sldMk cId="3149696461" sldId="298"/>
            <ac:spMk id="6" creationId="{40F7F746-82FD-E2AB-B15F-367CB2D8E5FC}"/>
          </ac:spMkLst>
        </pc:spChg>
      </pc:sldChg>
      <pc:sldMasterChg chg="setBg">
        <pc:chgData name="Claudia Alves Pocone" userId="8d57fc04-18a4-43a6-a2a2-9988b4ee52eb" providerId="ADAL" clId="{71BBDF04-21C3-4A4D-AD64-F3180D7A9A1A}" dt="2024-12-14T18:29:29.564" v="13"/>
        <pc:sldMasterMkLst>
          <pc:docMk/>
          <pc:sldMasterMk cId="4023389226" sldId="2147483660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551680" y="2183871"/>
            <a:ext cx="5055577" cy="9321764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070" y="995681"/>
            <a:ext cx="6462449" cy="5831842"/>
          </a:xfrm>
        </p:spPr>
        <p:txBody>
          <a:bodyPr anchor="b">
            <a:normAutofit/>
          </a:bodyPr>
          <a:lstStyle>
            <a:lvl1pPr algn="l">
              <a:defRPr sz="462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070" y="7175220"/>
            <a:ext cx="5201963" cy="357180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E8B0-0391-46DE-B0F8-344F61725BED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2A1A-0BCE-4EDD-AB53-9CAC16357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95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71" y="8392160"/>
            <a:ext cx="6882610" cy="2844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60070" y="995680"/>
            <a:ext cx="8481060" cy="583184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480060" indent="0">
              <a:buNone/>
              <a:defRPr sz="1680"/>
            </a:lvl2pPr>
            <a:lvl3pPr marL="960120" indent="0">
              <a:buNone/>
              <a:defRPr sz="1680"/>
            </a:lvl3pPr>
            <a:lvl4pPr marL="1440180" indent="0">
              <a:buNone/>
              <a:defRPr sz="1680"/>
            </a:lvl4pPr>
            <a:lvl5pPr marL="1920240" indent="0">
              <a:buNone/>
              <a:defRPr sz="1680"/>
            </a:lvl5pPr>
            <a:lvl6pPr marL="2400300" indent="0">
              <a:buNone/>
              <a:defRPr sz="1680"/>
            </a:lvl6pPr>
            <a:lvl7pPr marL="2880360" indent="0">
              <a:buNone/>
              <a:defRPr sz="1680"/>
            </a:lvl7pPr>
            <a:lvl8pPr marL="3360420" indent="0">
              <a:buNone/>
              <a:defRPr sz="1680"/>
            </a:lvl8pPr>
            <a:lvl9pPr marL="3840480" indent="0">
              <a:buNone/>
              <a:defRPr sz="168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00102" y="7175218"/>
            <a:ext cx="7645399" cy="85344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80"/>
            </a:lvl1pPr>
            <a:lvl2pPr marL="48006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40180" indent="0">
              <a:buFontTx/>
              <a:buNone/>
              <a:defRPr/>
            </a:lvl4pPr>
            <a:lvl5pPr marL="192024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E8B0-0391-46DE-B0F8-344F61725BED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2A1A-0BCE-4EDD-AB53-9CAC16357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38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70" y="995680"/>
            <a:ext cx="8481060" cy="5405120"/>
          </a:xfrm>
        </p:spPr>
        <p:txBody>
          <a:bodyPr anchor="ctr">
            <a:normAutofit/>
          </a:bodyPr>
          <a:lstStyle>
            <a:lvl1pPr algn="l">
              <a:defRPr sz="294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70" y="7680960"/>
            <a:ext cx="6702730" cy="355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90">
                <a:solidFill>
                  <a:schemeClr val="bg2">
                    <a:lumMod val="7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E8B0-0391-46DE-B0F8-344F61725BED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2A1A-0BCE-4EDD-AB53-9CAC16357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873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098" y="995680"/>
            <a:ext cx="7202776" cy="5405120"/>
          </a:xfrm>
        </p:spPr>
        <p:txBody>
          <a:bodyPr anchor="ctr">
            <a:normAutofit/>
          </a:bodyPr>
          <a:lstStyle>
            <a:lvl1pPr algn="l">
              <a:defRPr sz="294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20141" y="6400800"/>
            <a:ext cx="6722590" cy="900853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8006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40180" indent="0">
              <a:buFontTx/>
              <a:buNone/>
              <a:defRPr/>
            </a:lvl4pPr>
            <a:lvl5pPr marL="192024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71" y="8028664"/>
            <a:ext cx="6701479" cy="3208296"/>
          </a:xfrm>
        </p:spPr>
        <p:txBody>
          <a:bodyPr anchor="ctr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E8B0-0391-46DE-B0F8-344F61725BED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2A1A-0BCE-4EDD-AB53-9CAC1635733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0031" y="1326498"/>
            <a:ext cx="480185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/>
          <a:p>
            <a:pPr lvl="0"/>
            <a:r>
              <a:rPr lang="en-US" sz="8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81011" y="5168055"/>
            <a:ext cx="480185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/>
          <a:p>
            <a:pPr lvl="0" algn="r"/>
            <a:r>
              <a:rPr lang="en-US" sz="8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604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71" y="6400800"/>
            <a:ext cx="6701479" cy="3168480"/>
          </a:xfrm>
        </p:spPr>
        <p:txBody>
          <a:bodyPr anchor="b">
            <a:normAutofit/>
          </a:bodyPr>
          <a:lstStyle>
            <a:lvl1pPr algn="l">
              <a:defRPr sz="294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70" y="9581564"/>
            <a:ext cx="6702730" cy="1655395"/>
          </a:xfrm>
        </p:spPr>
        <p:txBody>
          <a:bodyPr anchor="t">
            <a:normAutofit/>
          </a:bodyPr>
          <a:lstStyle>
            <a:lvl1pPr marL="0" indent="0" algn="l">
              <a:buNone/>
              <a:defRPr sz="1890">
                <a:solidFill>
                  <a:schemeClr val="bg2">
                    <a:lumMod val="7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E8B0-0391-46DE-B0F8-344F61725BED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2A1A-0BCE-4EDD-AB53-9CAC16357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179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098" y="995680"/>
            <a:ext cx="7202775" cy="5405120"/>
          </a:xfrm>
        </p:spPr>
        <p:txBody>
          <a:bodyPr anchor="ctr">
            <a:normAutofit/>
          </a:bodyPr>
          <a:lstStyle>
            <a:lvl1pPr algn="l">
              <a:defRPr sz="294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0071" y="7254240"/>
            <a:ext cx="6701479" cy="1959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70" y="9245600"/>
            <a:ext cx="6701478" cy="1991360"/>
          </a:xfrm>
        </p:spPr>
        <p:txBody>
          <a:bodyPr anchor="t">
            <a:normAutofit/>
          </a:bodyPr>
          <a:lstStyle>
            <a:lvl1pPr marL="0" indent="0" algn="l">
              <a:buNone/>
              <a:defRPr sz="1890">
                <a:solidFill>
                  <a:schemeClr val="bg2">
                    <a:lumMod val="7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E8B0-0391-46DE-B0F8-344F61725BED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2A1A-0BCE-4EDD-AB53-9CAC1635733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0031" y="1326498"/>
            <a:ext cx="480185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/>
          <a:p>
            <a:pPr lvl="0"/>
            <a:r>
              <a:rPr lang="en-US" sz="8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81011" y="5168055"/>
            <a:ext cx="480185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/>
          <a:p>
            <a:pPr lvl="0" algn="r"/>
            <a:r>
              <a:rPr lang="en-US" sz="8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5353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70" y="995680"/>
            <a:ext cx="7901941" cy="540512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94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0071" y="7333263"/>
            <a:ext cx="6701479" cy="156464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70" y="8897906"/>
            <a:ext cx="6701478" cy="2339055"/>
          </a:xfrm>
        </p:spPr>
        <p:txBody>
          <a:bodyPr anchor="t">
            <a:normAutofit/>
          </a:bodyPr>
          <a:lstStyle>
            <a:lvl1pPr marL="0" indent="0" algn="l">
              <a:buNone/>
              <a:defRPr sz="1890">
                <a:solidFill>
                  <a:schemeClr val="bg2">
                    <a:lumMod val="7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E8B0-0391-46DE-B0F8-344F61725BED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2A1A-0BCE-4EDD-AB53-9CAC16357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408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71" y="8392160"/>
            <a:ext cx="6882610" cy="2844800"/>
          </a:xfrm>
        </p:spPr>
        <p:txBody>
          <a:bodyPr>
            <a:normAutofit/>
          </a:bodyPr>
          <a:lstStyle>
            <a:lvl1pPr algn="l">
              <a:defRPr sz="29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0071" y="995682"/>
            <a:ext cx="6882610" cy="703298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E8B0-0391-46DE-B0F8-344F61725BED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2A1A-0BCE-4EDD-AB53-9CAC16357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670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4726" y="995680"/>
            <a:ext cx="2146404" cy="8249920"/>
          </a:xfrm>
        </p:spPr>
        <p:txBody>
          <a:bodyPr vert="eaVert">
            <a:normAutofit/>
          </a:bodyPr>
          <a:lstStyle>
            <a:lvl1pPr>
              <a:defRPr sz="29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0070" y="995680"/>
            <a:ext cx="6142513" cy="1024128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E8B0-0391-46DE-B0F8-344F61725BED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2A1A-0BCE-4EDD-AB53-9CAC16357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014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9537" y="4693923"/>
            <a:ext cx="6930474" cy="4223858"/>
          </a:xfrm>
        </p:spPr>
        <p:txBody>
          <a:bodyPr anchor="b">
            <a:normAutofit/>
          </a:bodyPr>
          <a:lstStyle>
            <a:lvl1pPr>
              <a:defRPr sz="567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9537" y="8917777"/>
            <a:ext cx="6930474" cy="2102395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E8B0-0391-46DE-B0F8-344F61725BED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8"/>
          <p:cNvSpPr/>
          <p:nvPr/>
        </p:nvSpPr>
        <p:spPr bwMode="auto">
          <a:xfrm>
            <a:off x="-33305" y="8066162"/>
            <a:ext cx="1465247" cy="1459325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4501" y="8455144"/>
            <a:ext cx="614227" cy="681567"/>
          </a:xfrm>
        </p:spPr>
        <p:txBody>
          <a:bodyPr/>
          <a:lstStyle/>
          <a:p>
            <a:fld id="{07F12A1A-0BCE-4EDD-AB53-9CAC16357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4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2462" y="1165005"/>
            <a:ext cx="6918659" cy="239099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536" y="3982720"/>
            <a:ext cx="6921584" cy="705156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E8B0-0391-46DE-B0F8-344F61725BED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1" y="1327563"/>
            <a:ext cx="1426274" cy="94827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2A1A-0BCE-4EDD-AB53-9CAC16357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27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71" y="8392160"/>
            <a:ext cx="6882610" cy="2844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71" y="995680"/>
            <a:ext cx="6882610" cy="703298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E8B0-0391-46DE-B0F8-344F61725BED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2A1A-0BCE-4EDD-AB53-9CAC16357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461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536" y="3872516"/>
            <a:ext cx="6921584" cy="2741760"/>
          </a:xfrm>
        </p:spPr>
        <p:txBody>
          <a:bodyPr anchor="b"/>
          <a:lstStyle>
            <a:lvl1pPr algn="l">
              <a:defRPr sz="4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9536" y="6685280"/>
            <a:ext cx="6921584" cy="1606080"/>
          </a:xfrm>
        </p:spPr>
        <p:txBody>
          <a:bodyPr anchor="t"/>
          <a:lstStyle>
            <a:lvl1pPr marL="0" indent="0" algn="l">
              <a:buNone/>
              <a:defRPr sz="2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E8B0-0391-46DE-B0F8-344F61725BED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1" y="5910851"/>
            <a:ext cx="1426274" cy="94827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6789" y="6055729"/>
            <a:ext cx="614227" cy="681567"/>
          </a:xfrm>
        </p:spPr>
        <p:txBody>
          <a:bodyPr/>
          <a:lstStyle/>
          <a:p>
            <a:fld id="{07F12A1A-0BCE-4EDD-AB53-9CAC16357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776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9537" y="3988519"/>
            <a:ext cx="3357408" cy="703247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4173" y="3988519"/>
            <a:ext cx="3356948" cy="703247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E8B0-0391-46DE-B0F8-344F61725BED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61" y="1327563"/>
            <a:ext cx="1426274" cy="94827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6789" y="1470529"/>
            <a:ext cx="614227" cy="681567"/>
          </a:xfrm>
        </p:spPr>
        <p:txBody>
          <a:bodyPr/>
          <a:lstStyle/>
          <a:p>
            <a:fld id="{07F12A1A-0BCE-4EDD-AB53-9CAC16357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796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8620" y="4156369"/>
            <a:ext cx="3018326" cy="1075689"/>
          </a:xfrm>
        </p:spPr>
        <p:txBody>
          <a:bodyPr anchor="b">
            <a:noAutofit/>
          </a:bodyPr>
          <a:lstStyle>
            <a:lvl1pPr marL="0" indent="0">
              <a:buNone/>
              <a:defRPr sz="2520" b="0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9536" y="5232059"/>
            <a:ext cx="3357409" cy="579731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38962" y="4150343"/>
            <a:ext cx="3016901" cy="1075689"/>
          </a:xfrm>
        </p:spPr>
        <p:txBody>
          <a:bodyPr anchor="b">
            <a:noAutofit/>
          </a:bodyPr>
          <a:lstStyle>
            <a:lvl1pPr marL="0" indent="0">
              <a:buNone/>
              <a:defRPr sz="2520" b="0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00401" y="5226033"/>
            <a:ext cx="3355464" cy="579731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E8B0-0391-46DE-B0F8-344F61725BED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1" y="1327563"/>
            <a:ext cx="1426274" cy="94827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6789" y="1470529"/>
            <a:ext cx="614227" cy="681567"/>
          </a:xfrm>
        </p:spPr>
        <p:txBody>
          <a:bodyPr/>
          <a:lstStyle/>
          <a:p>
            <a:fld id="{07F12A1A-0BCE-4EDD-AB53-9CAC16357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3277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2460" y="1165005"/>
            <a:ext cx="6918660" cy="239099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E8B0-0391-46DE-B0F8-344F61725BED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61" y="1327563"/>
            <a:ext cx="1426274" cy="94827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2A1A-0BCE-4EDD-AB53-9CAC16357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8027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E8B0-0391-46DE-B0F8-344F61725BED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61" y="1327563"/>
            <a:ext cx="1426274" cy="94827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2A1A-0BCE-4EDD-AB53-9CAC16357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4558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536" y="832698"/>
            <a:ext cx="2761063" cy="1822449"/>
          </a:xfrm>
        </p:spPr>
        <p:txBody>
          <a:bodyPr anchor="b"/>
          <a:lstStyle>
            <a:lvl1pPr algn="l">
              <a:defRPr sz="21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0669" y="832700"/>
            <a:ext cx="3980451" cy="10107931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9536" y="2984078"/>
            <a:ext cx="2761063" cy="7956547"/>
          </a:xfrm>
        </p:spPr>
        <p:txBody>
          <a:bodyPr/>
          <a:lstStyle>
            <a:lvl1pPr marL="0" indent="0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E8B0-0391-46DE-B0F8-344F61725BED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1" y="1327563"/>
            <a:ext cx="1426274" cy="94827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2A1A-0BCE-4EDD-AB53-9CAC16357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8941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536" y="8961120"/>
            <a:ext cx="6921584" cy="1057911"/>
          </a:xfrm>
        </p:spPr>
        <p:txBody>
          <a:bodyPr anchor="b">
            <a:normAutofit/>
          </a:bodyPr>
          <a:lstStyle>
            <a:lvl1pPr algn="l">
              <a:defRPr sz="252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39536" y="1185268"/>
            <a:ext cx="6921584" cy="7195944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480060" indent="0">
              <a:buNone/>
              <a:defRPr sz="1680"/>
            </a:lvl2pPr>
            <a:lvl3pPr marL="960120" indent="0">
              <a:buNone/>
              <a:defRPr sz="1680"/>
            </a:lvl3pPr>
            <a:lvl4pPr marL="1440180" indent="0">
              <a:buNone/>
              <a:defRPr sz="1680"/>
            </a:lvl4pPr>
            <a:lvl5pPr marL="1920240" indent="0">
              <a:buNone/>
              <a:defRPr sz="1680"/>
            </a:lvl5pPr>
            <a:lvl6pPr marL="2400300" indent="0">
              <a:buNone/>
              <a:defRPr sz="1680"/>
            </a:lvl6pPr>
            <a:lvl7pPr marL="2880360" indent="0">
              <a:buNone/>
              <a:defRPr sz="1680"/>
            </a:lvl7pPr>
            <a:lvl8pPr marL="3360420" indent="0">
              <a:buNone/>
              <a:defRPr sz="1680"/>
            </a:lvl8pPr>
            <a:lvl9pPr marL="3840480" indent="0">
              <a:buNone/>
              <a:defRPr sz="168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9536" y="10019031"/>
            <a:ext cx="6921584" cy="921596"/>
          </a:xfrm>
        </p:spPr>
        <p:txBody>
          <a:bodyPr>
            <a:normAutofit/>
          </a:bodyPr>
          <a:lstStyle>
            <a:lvl1pPr marL="0" indent="0">
              <a:buNone/>
              <a:defRPr sz="126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E8B0-0391-46DE-B0F8-344F61725BED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1" y="9166566"/>
            <a:ext cx="1426274" cy="94827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6789" y="9301765"/>
            <a:ext cx="614227" cy="681567"/>
          </a:xfrm>
        </p:spPr>
        <p:txBody>
          <a:bodyPr/>
          <a:lstStyle/>
          <a:p>
            <a:fld id="{07F12A1A-0BCE-4EDD-AB53-9CAC16357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0948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536" y="1137920"/>
            <a:ext cx="6921584" cy="5818475"/>
          </a:xfrm>
        </p:spPr>
        <p:txBody>
          <a:bodyPr anchor="ctr">
            <a:normAutofit/>
          </a:bodyPr>
          <a:lstStyle>
            <a:lvl1pPr algn="l">
              <a:defRPr sz="504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9536" y="8127553"/>
            <a:ext cx="6921584" cy="2904279"/>
          </a:xfrm>
        </p:spPr>
        <p:txBody>
          <a:bodyPr anchor="ctr">
            <a:normAutofit/>
          </a:bodyPr>
          <a:lstStyle>
            <a:lvl1pPr marL="0" indent="0" algn="l">
              <a:buNone/>
              <a:defRPr sz="189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E8B0-0391-46DE-B0F8-344F61725BED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1" y="5910851"/>
            <a:ext cx="1426274" cy="94827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6789" y="6055729"/>
            <a:ext cx="614227" cy="681567"/>
          </a:xfrm>
        </p:spPr>
        <p:txBody>
          <a:bodyPr/>
          <a:lstStyle/>
          <a:p>
            <a:fld id="{07F12A1A-0BCE-4EDD-AB53-9CAC16357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117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530" y="1137920"/>
            <a:ext cx="6415066" cy="5405120"/>
          </a:xfrm>
        </p:spPr>
        <p:txBody>
          <a:bodyPr anchor="ctr">
            <a:normAutofit/>
          </a:bodyPr>
          <a:lstStyle>
            <a:lvl1pPr algn="l">
              <a:defRPr sz="504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36771" y="6543040"/>
            <a:ext cx="5936582" cy="711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8006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40180" indent="0">
              <a:buFontTx/>
              <a:buNone/>
              <a:defRPr/>
            </a:lvl4pPr>
            <a:lvl5pPr marL="192024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9536" y="8127553"/>
            <a:ext cx="6921584" cy="2904279"/>
          </a:xfrm>
        </p:spPr>
        <p:txBody>
          <a:bodyPr anchor="ctr">
            <a:normAutofit/>
          </a:bodyPr>
          <a:lstStyle>
            <a:lvl1pPr marL="0" indent="0" algn="l">
              <a:buNone/>
              <a:defRPr sz="189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E8B0-0391-46DE-B0F8-344F61725BED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61" y="5910851"/>
            <a:ext cx="1426274" cy="94827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6789" y="6055729"/>
            <a:ext cx="614227" cy="681567"/>
          </a:xfrm>
        </p:spPr>
        <p:txBody>
          <a:bodyPr/>
          <a:lstStyle/>
          <a:p>
            <a:fld id="{07F12A1A-0BCE-4EDD-AB53-9CAC1635733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1898732" y="1209609"/>
            <a:ext cx="480185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/>
          <a:p>
            <a:pPr lvl="0"/>
            <a:r>
              <a:rPr lang="en-US" sz="8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78010" y="5423238"/>
            <a:ext cx="480185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/>
          <a:p>
            <a:pPr lvl="0"/>
            <a:r>
              <a:rPr lang="en-US" sz="8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9041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536" y="4551683"/>
            <a:ext cx="6921584" cy="5086377"/>
          </a:xfrm>
        </p:spPr>
        <p:txBody>
          <a:bodyPr anchor="b">
            <a:normAutofit/>
          </a:bodyPr>
          <a:lstStyle>
            <a:lvl1pPr algn="l">
              <a:defRPr sz="504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9536" y="9672320"/>
            <a:ext cx="6921584" cy="136196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E8B0-0391-46DE-B0F8-344F61725BED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1" y="9166566"/>
            <a:ext cx="1426274" cy="94827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6789" y="9301765"/>
            <a:ext cx="614227" cy="681567"/>
          </a:xfrm>
        </p:spPr>
        <p:txBody>
          <a:bodyPr/>
          <a:lstStyle/>
          <a:p>
            <a:fld id="{07F12A1A-0BCE-4EDD-AB53-9CAC16357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03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70" y="3698239"/>
            <a:ext cx="6722591" cy="4330418"/>
          </a:xfrm>
        </p:spPr>
        <p:txBody>
          <a:bodyPr anchor="b">
            <a:normAutofit/>
          </a:bodyPr>
          <a:lstStyle>
            <a:lvl1pPr algn="l">
              <a:defRPr sz="336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71" y="8376356"/>
            <a:ext cx="6722590" cy="2860605"/>
          </a:xfrm>
        </p:spPr>
        <p:txBody>
          <a:bodyPr anchor="t">
            <a:normAutofit/>
          </a:bodyPr>
          <a:lstStyle>
            <a:lvl1pPr marL="0" indent="0" algn="l">
              <a:buNone/>
              <a:defRPr sz="1890">
                <a:solidFill>
                  <a:schemeClr val="bg2">
                    <a:lumMod val="7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E8B0-0391-46DE-B0F8-344F61725BED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2A1A-0BCE-4EDD-AB53-9CAC16357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2415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297530" y="1137920"/>
            <a:ext cx="6415066" cy="5405120"/>
          </a:xfrm>
        </p:spPr>
        <p:txBody>
          <a:bodyPr anchor="ctr">
            <a:normAutofit/>
          </a:bodyPr>
          <a:lstStyle>
            <a:lvl1pPr algn="l">
              <a:defRPr sz="504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39536" y="8107680"/>
            <a:ext cx="7022707" cy="15646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520">
                <a:solidFill>
                  <a:schemeClr val="accent1"/>
                </a:solidFill>
              </a:defRPr>
            </a:lvl1pPr>
            <a:lvl2pPr marL="48006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40180" indent="0">
              <a:buFontTx/>
              <a:buNone/>
              <a:defRPr/>
            </a:lvl4pPr>
            <a:lvl5pPr marL="192024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9536" y="9672320"/>
            <a:ext cx="7022707" cy="136196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E8B0-0391-46DE-B0F8-344F61725BED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61" y="9166566"/>
            <a:ext cx="1426274" cy="94827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6789" y="9301765"/>
            <a:ext cx="614227" cy="681567"/>
          </a:xfrm>
        </p:spPr>
        <p:txBody>
          <a:bodyPr/>
          <a:lstStyle/>
          <a:p>
            <a:fld id="{07F12A1A-0BCE-4EDD-AB53-9CAC1635733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1898732" y="1209609"/>
            <a:ext cx="480185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/>
          <a:p>
            <a:pPr lvl="0"/>
            <a:r>
              <a:rPr lang="en-US" sz="8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78010" y="5423238"/>
            <a:ext cx="480185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/>
          <a:p>
            <a:pPr lvl="0"/>
            <a:r>
              <a:rPr lang="en-US" sz="84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84718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537" y="1171160"/>
            <a:ext cx="6921583" cy="5376037"/>
          </a:xfrm>
        </p:spPr>
        <p:txBody>
          <a:bodyPr anchor="ctr">
            <a:normAutofit/>
          </a:bodyPr>
          <a:lstStyle>
            <a:lvl1pPr algn="l">
              <a:defRPr sz="504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39536" y="8107680"/>
            <a:ext cx="6921584" cy="15646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520">
                <a:solidFill>
                  <a:schemeClr val="accent1"/>
                </a:solidFill>
              </a:defRPr>
            </a:lvl1pPr>
            <a:lvl2pPr marL="48006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40180" indent="0">
              <a:buFontTx/>
              <a:buNone/>
              <a:defRPr/>
            </a:lvl4pPr>
            <a:lvl5pPr marL="192024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9536" y="9672320"/>
            <a:ext cx="6921584" cy="136196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E8B0-0391-46DE-B0F8-344F61725BED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1" y="9166566"/>
            <a:ext cx="1426274" cy="94827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6789" y="9301765"/>
            <a:ext cx="614227" cy="681567"/>
          </a:xfrm>
        </p:spPr>
        <p:txBody>
          <a:bodyPr/>
          <a:lstStyle/>
          <a:p>
            <a:fld id="{07F12A1A-0BCE-4EDD-AB53-9CAC16357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1152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E8B0-0391-46DE-B0F8-344F61725BED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1" y="1327563"/>
            <a:ext cx="1426274" cy="94827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2A1A-0BCE-4EDD-AB53-9CAC16357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7295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2462" y="1171159"/>
            <a:ext cx="1738939" cy="9863125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9537" y="1171159"/>
            <a:ext cx="4952165" cy="9863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E8B0-0391-46DE-B0F8-344F61725BED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1" y="1327563"/>
            <a:ext cx="1426274" cy="94827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2A1A-0BCE-4EDD-AB53-9CAC16357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14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71" y="8392160"/>
            <a:ext cx="6882610" cy="2844800"/>
          </a:xfrm>
        </p:spPr>
        <p:txBody>
          <a:bodyPr>
            <a:normAutofit/>
          </a:bodyPr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60071" y="995681"/>
            <a:ext cx="4147465" cy="7032978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895480" y="995680"/>
            <a:ext cx="4145650" cy="701717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E8B0-0391-46DE-B0F8-344F61725BED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2A1A-0BCE-4EDD-AB53-9CAC16357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10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71" y="8392160"/>
            <a:ext cx="6882610" cy="2844800"/>
          </a:xfrm>
        </p:spPr>
        <p:txBody>
          <a:bodyPr>
            <a:normAutofit/>
          </a:bodyPr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1" y="995680"/>
            <a:ext cx="3902709" cy="1137920"/>
          </a:xfrm>
        </p:spPr>
        <p:txBody>
          <a:bodyPr anchor="b">
            <a:noAutofit/>
          </a:bodyPr>
          <a:lstStyle>
            <a:lvl1pPr marL="0" indent="0">
              <a:buNone/>
              <a:defRPr sz="2520" b="0" cap="all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070" y="2133601"/>
            <a:ext cx="4142740" cy="589505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7767" y="1057911"/>
            <a:ext cx="3952254" cy="1075689"/>
          </a:xfrm>
        </p:spPr>
        <p:txBody>
          <a:bodyPr anchor="b">
            <a:noAutofit/>
          </a:bodyPr>
          <a:lstStyle>
            <a:lvl1pPr marL="0" indent="0">
              <a:buNone/>
              <a:defRPr sz="2520" b="0" cap="all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5481" y="2133600"/>
            <a:ext cx="4154540" cy="587925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E8B0-0391-46DE-B0F8-344F61725BED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2A1A-0BCE-4EDD-AB53-9CAC16357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79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71" y="8392160"/>
            <a:ext cx="6882610" cy="2844800"/>
          </a:xfrm>
        </p:spPr>
        <p:txBody>
          <a:bodyPr>
            <a:normAutofit/>
          </a:bodyPr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E8B0-0391-46DE-B0F8-344F61725BED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2A1A-0BCE-4EDD-AB53-9CAC16357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75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E8B0-0391-46DE-B0F8-344F61725BED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2A1A-0BCE-4EDD-AB53-9CAC16357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5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9600" y="995680"/>
            <a:ext cx="3360420" cy="28448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69" y="995680"/>
            <a:ext cx="4660693" cy="1024128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89600" y="4124965"/>
            <a:ext cx="3360420" cy="3903698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E8B0-0391-46DE-B0F8-344F61725BED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2A1A-0BCE-4EDD-AB53-9CAC16357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55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0590" y="2702560"/>
            <a:ext cx="3741421" cy="2133600"/>
          </a:xfrm>
        </p:spPr>
        <p:txBody>
          <a:bodyPr anchor="b">
            <a:normAutofit/>
          </a:bodyPr>
          <a:lstStyle>
            <a:lvl1pPr algn="l">
              <a:defRPr sz="252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800100" y="1706880"/>
            <a:ext cx="3445023" cy="896112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480060" indent="0">
              <a:buNone/>
              <a:defRPr sz="1680"/>
            </a:lvl2pPr>
            <a:lvl3pPr marL="960120" indent="0">
              <a:buNone/>
              <a:defRPr sz="1680"/>
            </a:lvl3pPr>
            <a:lvl4pPr marL="1440180" indent="0">
              <a:buNone/>
              <a:defRPr sz="1680"/>
            </a:lvl4pPr>
            <a:lvl5pPr marL="1920240" indent="0">
              <a:buNone/>
              <a:defRPr sz="1680"/>
            </a:lvl5pPr>
            <a:lvl6pPr marL="2400300" indent="0">
              <a:buNone/>
              <a:defRPr sz="1680"/>
            </a:lvl6pPr>
            <a:lvl7pPr marL="2880360" indent="0">
              <a:buNone/>
              <a:defRPr sz="1680"/>
            </a:lvl7pPr>
            <a:lvl8pPr marL="3360420" indent="0">
              <a:buNone/>
              <a:defRPr sz="1680"/>
            </a:lvl8pPr>
            <a:lvl9pPr marL="3840480" indent="0">
              <a:buNone/>
              <a:defRPr sz="168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0829" y="5120640"/>
            <a:ext cx="3742434" cy="3887893"/>
          </a:xfrm>
        </p:spPr>
        <p:txBody>
          <a:bodyPr anchor="t">
            <a:normAutofit/>
          </a:bodyPr>
          <a:lstStyle>
            <a:lvl1pPr marL="0" indent="0">
              <a:buNone/>
              <a:defRPr sz="189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E8B0-0391-46DE-B0F8-344F61725BED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0070" y="11521441"/>
            <a:ext cx="6102310" cy="681567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2A1A-0BCE-4EDD-AB53-9CAC16357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87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004209" y="7270046"/>
            <a:ext cx="2593979" cy="4962595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071" y="8392160"/>
            <a:ext cx="6882610" cy="2844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71" y="995682"/>
            <a:ext cx="6882610" cy="703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01758" y="11521446"/>
            <a:ext cx="1260486" cy="68156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F79E8B0-0391-46DE-B0F8-344F61725BED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" y="11521441"/>
            <a:ext cx="6102310" cy="68156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3148" y="10413160"/>
            <a:ext cx="899752" cy="125052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94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7F12A1A-0BCE-4EDD-AB53-9CAC16357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261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80060" rtl="0" eaLnBrk="1" latinLnBrk="0" hangingPunct="1">
        <a:spcBef>
          <a:spcPct val="0"/>
        </a:spcBef>
        <a:buNone/>
        <a:defRPr sz="336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0038" indent="-300038" algn="l" defTabSz="480060" rtl="0" eaLnBrk="1" latinLnBrk="0" hangingPunct="1">
        <a:spcBef>
          <a:spcPct val="20000"/>
        </a:spcBef>
        <a:spcAft>
          <a:spcPts val="63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80098" indent="-300038" algn="l" defTabSz="480060" rtl="0" eaLnBrk="1" latinLnBrk="0" hangingPunct="1">
        <a:spcBef>
          <a:spcPct val="20000"/>
        </a:spcBef>
        <a:spcAft>
          <a:spcPts val="63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9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60158" indent="-300038" algn="l" defTabSz="480060" rtl="0" eaLnBrk="1" latinLnBrk="0" hangingPunct="1">
        <a:spcBef>
          <a:spcPct val="20000"/>
        </a:spcBef>
        <a:spcAft>
          <a:spcPts val="63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620203" indent="-180023" algn="l" defTabSz="480060" rtl="0" eaLnBrk="1" latinLnBrk="0" hangingPunct="1">
        <a:spcBef>
          <a:spcPct val="20000"/>
        </a:spcBef>
        <a:spcAft>
          <a:spcPts val="63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7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100263" indent="-180023" algn="l" defTabSz="480060" rtl="0" eaLnBrk="1" latinLnBrk="0" hangingPunct="1">
        <a:spcBef>
          <a:spcPct val="20000"/>
        </a:spcBef>
        <a:spcAft>
          <a:spcPts val="63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7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64033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7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312039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7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60045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7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408051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7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426720"/>
            <a:ext cx="2080260" cy="12392106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1442" y="532"/>
            <a:ext cx="2049886" cy="12792207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92024" cy="12801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42460" y="1165005"/>
            <a:ext cx="6918660" cy="23909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9536" y="3982720"/>
            <a:ext cx="6921584" cy="7254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1020" y="11452167"/>
            <a:ext cx="804699" cy="690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E8B0-0391-46DE-B0F8-344F61725BED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9536" y="11453511"/>
            <a:ext cx="6002312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6789" y="1470529"/>
            <a:ext cx="614227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0">
                <a:solidFill>
                  <a:srgbClr val="FEFFFF"/>
                </a:solidFill>
              </a:defRPr>
            </a:lvl1pPr>
          </a:lstStyle>
          <a:p>
            <a:fld id="{07F12A1A-0BCE-4EDD-AB53-9CAC16357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97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80060" rtl="0" eaLnBrk="1" latinLnBrk="0" hangingPunct="1">
        <a:spcBef>
          <a:spcPct val="0"/>
        </a:spcBef>
        <a:buNone/>
        <a:defRPr sz="378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0045" indent="-360045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80098" indent="-300038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0150" indent="-240030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7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80210" indent="-240030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60270" indent="-240030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40330" indent="-240030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120390" indent="-240030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600450" indent="-240030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080510" indent="-240030" algn="l" defTabSz="480060" rtl="0" eaLnBrk="1" latinLnBrk="0" hangingPunct="1">
        <a:spcBef>
          <a:spcPts val="10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br/transferegov/pt-br/legislacao/portarias/portaria-conjunta-mgi-mf-cgu-no-28-de-21-de-maio-de-2024" TargetMode="External"/><Relationship Id="rId2" Type="http://schemas.openxmlformats.org/officeDocument/2006/relationships/hyperlink" Target="https://www.gov.br/transferegov/pt-br/legislacao/portarias/portaria-conjunta-mgi-mf-cgu-no-33-de-30-de-agosto-de-2023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www.gov.br/transferegov/pt-br/legislacao/portarias/portaria-conjunta-mgi-mf-cgu-no-29-de-22-de-maio-de-202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.br/transferegov/pt-br" TargetMode="Externa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2B8DC-3D04-9A19-9C93-81310B4DD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601200" cy="12801600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+mn-lt"/>
              </a:rPr>
              <a:t>CLAUDIA ALVES POCONÉ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25623E-4C14-896F-9E20-751465832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8613" y="883920"/>
            <a:ext cx="7364730" cy="1310640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>
                <a:solidFill>
                  <a:schemeClr val="tx1"/>
                </a:solidFill>
                <a:latin typeface="+mj-lt"/>
              </a:rPr>
              <a:t>OGU 2023 – 2024</a:t>
            </a:r>
          </a:p>
          <a:p>
            <a:pPr algn="ctr"/>
            <a:r>
              <a:rPr lang="pt-BR" sz="3200" b="1" dirty="0">
                <a:solidFill>
                  <a:schemeClr val="tx1"/>
                </a:solidFill>
                <a:latin typeface="+mj-lt"/>
              </a:rPr>
              <a:t>REGRAS PARA CONTRATAÇÃO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ABC30C2-B20E-152F-F001-05D3B1973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490" y="3322320"/>
            <a:ext cx="6604219" cy="732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0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8870227-52FA-FDDF-57A0-F4C795C7CAE1}"/>
              </a:ext>
            </a:extLst>
          </p:cNvPr>
          <p:cNvSpPr txBox="1"/>
          <p:nvPr/>
        </p:nvSpPr>
        <p:spPr>
          <a:xfrm>
            <a:off x="1220372" y="2728392"/>
            <a:ext cx="723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  <a:r>
              <a:rPr lang="pt-BR" sz="4000" b="1" dirty="0">
                <a:solidFill>
                  <a:prstClr val="white"/>
                </a:solidFill>
                <a:latin typeface="Century Gothic" panose="020B0502020202020204"/>
              </a:rPr>
              <a:t>4</a:t>
            </a:r>
            <a:endParaRPr kumimoji="0" lang="pt-B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0F7F746-82FD-E2AB-B15F-367CB2D8E5FC}"/>
              </a:ext>
            </a:extLst>
          </p:cNvPr>
          <p:cNvSpPr txBox="1"/>
          <p:nvPr/>
        </p:nvSpPr>
        <p:spPr>
          <a:xfrm>
            <a:off x="1220372" y="6400800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ORIENTAÇÕES GERAIS</a:t>
            </a:r>
            <a:endParaRPr kumimoji="0" lang="pt-B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530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C1DDDFD-2794-F411-D37D-4E3ACE248246}"/>
              </a:ext>
            </a:extLst>
          </p:cNvPr>
          <p:cNvSpPr txBox="1"/>
          <p:nvPr/>
        </p:nvSpPr>
        <p:spPr>
          <a:xfrm>
            <a:off x="1992288" y="640160"/>
            <a:ext cx="6480720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4. 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Boas Práticas para Contratação com Recursos do OGU</a:t>
            </a: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 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Passos essenciais para uma gestão eficiente: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 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1. Planeje com antecedência: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 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Elabore um cronograma detalhado, com etapas claras de execução.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Inclua uma análise de riscos e estratégias de mitigação.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 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2. Documentação em dia: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 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Atualize periodicamente certidões, licenças e registros necessários.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Armazene digitalmente para fácil acesso.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 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3. Capacitação da equipe: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 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Realize treinamentos frequentes para os gestores e técnicos envolvidos nos contratos.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Incentive o uso de ferramentas tecnológicas modernas.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 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4. Use ferramentas digitais: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 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Utilize sistemas como o Transfere GOV para gerir contratos e acompanhar repasses.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Integre softwares de gestão interna para otimizar processos.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Seja um exemplo prático de sucesso: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 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Estima-se</a:t>
            </a: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que </a:t>
            </a:r>
            <a:r>
              <a:rPr lang="pt-BR" dirty="0" err="1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mun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icípios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, que aplicaram as boas práticas descritas acima, reduziram em 20% o tempo necessário para aprovar e executar contratos de obras públicas, além de evitar pendências fiscais.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951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0F7F746-82FD-E2AB-B15F-367CB2D8E5FC}"/>
              </a:ext>
            </a:extLst>
          </p:cNvPr>
          <p:cNvSpPr txBox="1"/>
          <p:nvPr/>
        </p:nvSpPr>
        <p:spPr>
          <a:xfrm>
            <a:off x="1220372" y="6400800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b="1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CONCLUSÃO</a:t>
            </a:r>
            <a:endParaRPr kumimoji="0" lang="pt-B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696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C1DDDFD-2794-F411-D37D-4E3ACE248246}"/>
              </a:ext>
            </a:extLst>
          </p:cNvPr>
          <p:cNvSpPr txBox="1"/>
          <p:nvPr/>
        </p:nvSpPr>
        <p:spPr>
          <a:xfrm>
            <a:off x="1920280" y="1360240"/>
            <a:ext cx="64807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Conclusão</a:t>
            </a: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 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Cumprir as novas regras é essencial para garantir eficiência e legalidade.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Este e-book buscou simplificar os principais pontos das Portarias Conjuntas MGI/MF/CGU nº 33/2023, nº 28/2024 e nº 29/2024. Compreender e aplicar essas normas é um passo importante para uma gestão pública responsável, eficiente e em conformidade com as exigências legais.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Links de acesso às Portarias: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200" dirty="0">
                <a:hlinkClick r:id="rId2"/>
              </a:rPr>
              <a:t>PORTARIA CONJUNTA MGI/MF/CGU Nº 33, DE 30 DE AGOSTO DE 2023 — Transferegov.br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/>
              </a:rPr>
              <a:t>PORTARIA CONJUNTA MGI/MF/CGU Nº 28, DE 21 DE MAIO DE 2024 — Transferegov.br</a:t>
            </a:r>
            <a:endParaRPr lang="pt-BR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4"/>
              </a:rPr>
              <a:t>PORTARIA CONJUNTA MGI/MF/CGU Nº 29, DE 22 DE MAIO DE 2024 — Transferegov.br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51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8870227-52FA-FDDF-57A0-F4C795C7CAE1}"/>
              </a:ext>
            </a:extLst>
          </p:cNvPr>
          <p:cNvSpPr txBox="1"/>
          <p:nvPr/>
        </p:nvSpPr>
        <p:spPr>
          <a:xfrm>
            <a:off x="1220372" y="2728392"/>
            <a:ext cx="723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INTRODUÇÃO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0F7F746-82FD-E2AB-B15F-367CB2D8E5FC}"/>
              </a:ext>
            </a:extLst>
          </p:cNvPr>
          <p:cNvSpPr txBox="1"/>
          <p:nvPr/>
        </p:nvSpPr>
        <p:spPr>
          <a:xfrm>
            <a:off x="1220372" y="6400800"/>
            <a:ext cx="72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Por que entender as regras para contratos com recursos do OGU é essencial?</a:t>
            </a:r>
            <a:endParaRPr lang="pt-BR" sz="32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99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554E2B2-4178-88B7-5AFB-AFF0FC2B805E}"/>
              </a:ext>
            </a:extLst>
          </p:cNvPr>
          <p:cNvSpPr txBox="1"/>
          <p:nvPr/>
        </p:nvSpPr>
        <p:spPr>
          <a:xfrm>
            <a:off x="1920280" y="640160"/>
            <a:ext cx="6480720" cy="1144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 correta gestão de contratos que utilizam recursos do Orçamento Geral da União (OGU) é fundamental para assegurar o desenvolvimento sustentável de políticas públicas, a execução de obras de infraestrutura e a oferta de serviços essenciais à população brasileira.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Os recursos do OGU são provenientes dos tributos pagos pelos cidadãos e têm como objetivo promover o bem-estar social e o crescimento econômico. Entretanto, a complexidade das normas que regem sua aplicação pode dificultar o trabalho de gestores públicos e instituições parceiras.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Nos últimos anos, mudanças significativas na legislação foram implementadas para aumentar a transparência, simplificar os processos e garantir maior eficiência no uso desses recursos. É nesse contexto que se destacam as Portarias Conjuntas MGI/MF/CGU nº 33/2023, nº 28/2024 e nº 29/2024, que modernizam e detalham as diretrizes para contratação, execução e prestação de contas de projetos financiados pelo OGU.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Este e-book foi criado com o objetivo de: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1. Resumir os principais pontos das portarias: Explicando de forma objetiva o que mudou e como aplicar as novas regras.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2. Orientar gestores públicos e parceiros: Fornecendo dicas práticas para evitar irregularidades e otimizar os processos.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3. Facilitar a conformidade legal: Reduzindo os riscos de penalidades e garantindo que os projetos estejam alinhados com os padrões exigidos.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Quem deve ler este material?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Gestores públicos municipais, estaduais e federais.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Técnicos e equipes de controle interno de órgãos públicos.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Organizações da sociedade civil que atuam em parcerias com o governo.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Qualquer pessoa interessada na gestão eficiente de recursos públicos.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Por que as mudanças são importantes?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A aplicação correta das normas das portarias não apenas previne irregularidades e promove eficiência administrativa, mas também reforça a confiança da sociedade nos processos de gestão pública. Cada contrato firmado com recursos do OGU reflete um compromisso com o desenvolvimento do Brasil.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9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8870227-52FA-FDDF-57A0-F4C795C7CAE1}"/>
              </a:ext>
            </a:extLst>
          </p:cNvPr>
          <p:cNvSpPr txBox="1"/>
          <p:nvPr/>
        </p:nvSpPr>
        <p:spPr>
          <a:xfrm>
            <a:off x="1220372" y="2728392"/>
            <a:ext cx="723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0F7F746-82FD-E2AB-B15F-367CB2D8E5FC}"/>
              </a:ext>
            </a:extLst>
          </p:cNvPr>
          <p:cNvSpPr txBox="1"/>
          <p:nvPr/>
        </p:nvSpPr>
        <p:spPr>
          <a:xfrm>
            <a:off x="1220372" y="6400800"/>
            <a:ext cx="72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Portaria Conjunta MGI/MF/CGU nº 33/2023</a:t>
            </a:r>
            <a:endParaRPr kumimoji="0" lang="pt-B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33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EA4FD5B-663A-A1AC-79A4-AB0DA88E2061}"/>
              </a:ext>
            </a:extLst>
          </p:cNvPr>
          <p:cNvSpPr txBox="1"/>
          <p:nvPr/>
        </p:nvSpPr>
        <p:spPr>
          <a:xfrm>
            <a:off x="1920280" y="640160"/>
            <a:ext cx="6552728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Principais Regras da Portaria Conjunta MGI/MF/CGU nº 33/2023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 Portaria Conjunta MGI/MF/CGU nº 33/2023 estabelece diretrizes para contratos com recursos do OGU, visando maior eficiência e alinhamento às normas de gestão pública.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Destaques principais: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1. Planejamento obrigatório: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 contratação deve ser precedida por um Plano de Trabalho detalhado, incluindo: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Estudo de viabilidade técnica.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Análise de custos e benefícios.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Cronograma físico-financeiro.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planejamento visa evitar atrasos e garantir a correta aplicação dos recursos.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2. Critérios de elegibilidade: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Os proponentes precisam comprovar: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Capacidade técnica: Experiência no objeto do contrato.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Regularidade fiscal: Certidões negativas e registros atualizados.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Capacidade financeira: Recursos próprios ou garantias suficientes para cumprir contrapartidas.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3. Monitoramento contínuo: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As contratações devem incluir mecanismos de acompanhamento, como: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Relatórios de progresso periódico.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Adoção de ferramentas tecnológicas para rastrear o cumprimento de metas e etapas do cronograma.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968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8870227-52FA-FDDF-57A0-F4C795C7CAE1}"/>
              </a:ext>
            </a:extLst>
          </p:cNvPr>
          <p:cNvSpPr txBox="1"/>
          <p:nvPr/>
        </p:nvSpPr>
        <p:spPr>
          <a:xfrm>
            <a:off x="1220372" y="2728392"/>
            <a:ext cx="723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  <a:r>
              <a:rPr lang="pt-BR" sz="4000" b="1" dirty="0">
                <a:solidFill>
                  <a:prstClr val="white"/>
                </a:solidFill>
                <a:latin typeface="Century Gothic" panose="020B0502020202020204"/>
              </a:rPr>
              <a:t>2</a:t>
            </a:r>
            <a:endParaRPr kumimoji="0" lang="pt-B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0F7F746-82FD-E2AB-B15F-367CB2D8E5FC}"/>
              </a:ext>
            </a:extLst>
          </p:cNvPr>
          <p:cNvSpPr txBox="1"/>
          <p:nvPr/>
        </p:nvSpPr>
        <p:spPr>
          <a:xfrm>
            <a:off x="1220372" y="6400800"/>
            <a:ext cx="72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Portaria Conjunta MGI/MF/CGU nº 28/2024</a:t>
            </a:r>
            <a:endParaRPr kumimoji="0" lang="pt-B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79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C0BAEC0-D9EE-B968-5FFA-B9E0B03C28CA}"/>
              </a:ext>
            </a:extLst>
          </p:cNvPr>
          <p:cNvSpPr txBox="1"/>
          <p:nvPr/>
        </p:nvSpPr>
        <p:spPr>
          <a:xfrm>
            <a:off x="1920280" y="735921"/>
            <a:ext cx="6480720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Portaria Conjunta MGI/MF/CGU nº 28/2024: Novidades e Alterações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 Portaria Conjunta MGI/MF/CGU nº 28/2024 introduziu mudanças importantes para flexibilizar e modernizar as contratações.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que mudou?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1. Flexibilidade nos contratos: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Introdução de contratos por escopo para projetos de curta duração, permitindo ajustes mais rápidos às necessidades locais.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Ideal para contratos menores ou com prazos de execução reduzidos.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2. Prazos otimizados: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As aprovações de propostas foram simplificadas: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Utilização de plataformas digitais para envio, análise e aprovação.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Redução do prazo médio de aprovação de 120 para 90 dias.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3. Novos indicadores de desempenho: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Além de metas físicas e financeiras, os contratos passam a incluir indicadores como: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Impacto social: Benefício direto à população-alvo.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Impacto ambiental: Sustentabilidade e eficiência no uso de recursos naturais.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Exemplo prático: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Antes: Obras de pavimentação financiadas apenas com base no menor custo.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Agora: Obras incluem análise de impacto ambiental e melhoria da mobilidade urbana.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79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8870227-52FA-FDDF-57A0-F4C795C7CAE1}"/>
              </a:ext>
            </a:extLst>
          </p:cNvPr>
          <p:cNvSpPr txBox="1"/>
          <p:nvPr/>
        </p:nvSpPr>
        <p:spPr>
          <a:xfrm>
            <a:off x="1220372" y="2728392"/>
            <a:ext cx="723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  <a:r>
              <a:rPr lang="pt-BR" sz="4000" b="1" dirty="0">
                <a:solidFill>
                  <a:prstClr val="white"/>
                </a:solidFill>
                <a:latin typeface="Century Gothic" panose="020B0502020202020204"/>
              </a:rPr>
              <a:t>3</a:t>
            </a:r>
            <a:endParaRPr kumimoji="0" lang="pt-B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0F7F746-82FD-E2AB-B15F-367CB2D8E5FC}"/>
              </a:ext>
            </a:extLst>
          </p:cNvPr>
          <p:cNvSpPr txBox="1"/>
          <p:nvPr/>
        </p:nvSpPr>
        <p:spPr>
          <a:xfrm>
            <a:off x="1220372" y="6400800"/>
            <a:ext cx="72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Portaria Conjunta MGI/MF/CGU nº 29/2024</a:t>
            </a:r>
            <a:endParaRPr kumimoji="0" lang="pt-B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96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C1DDDFD-2794-F411-D37D-4E3ACE248246}"/>
              </a:ext>
            </a:extLst>
          </p:cNvPr>
          <p:cNvSpPr txBox="1"/>
          <p:nvPr/>
        </p:nvSpPr>
        <p:spPr>
          <a:xfrm>
            <a:off x="1920280" y="712168"/>
            <a:ext cx="6480720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3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. Portaria </a:t>
            </a:r>
            <a:r>
              <a:rPr lang="pt-BR" b="1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Conjunta MGI/MF/CGU nº 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29/2024: Enfoque em Controle e Prestação de Contas</a:t>
            </a: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 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A Portaria Conjunta  MGI/MF/CGU nº 29/2024 reforça as obrigações de controle e prestação de contas, buscando maior transparência e integridade nos contratos.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 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Novidades e exigências: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 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1. Digitalização de processos: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 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Todos os processos de prestação de contas devem ser feitos por meio de plataformas digitais, incluindo: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+mn-cs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Envio de relatórios.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Upload de comprovantes de execução e notas fiscais.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O objetivo é reduzir falhas manuais e melhorar a rastreabilidade.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 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2. Penalidades claras: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Irregularidades na aplicação dos recursos serão tratadas de forma mais rígida: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Advertência em casos leves.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Suspensão de novos repasses em casos graves.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Responsabilização jurídica de gestores.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3. Auditorias periódicas: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Ampliação da frequência de auditorias para contratos de maior valor ou complexidade.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Relatórios das auditorias serão disponibilizados publicamente para aumentar a confiança da sociedade.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Dica prática: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Use ferramentas como o Transfere GOV (Sistema de Gestão de Convênios e Contratos de Repasse) para gerenciar todas as etapas.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Link de acesso: </a:t>
            </a:r>
            <a:r>
              <a:rPr lang="pt-BR" dirty="0">
                <a:hlinkClick r:id="rId2"/>
              </a:rPr>
              <a:t>Transferegov.br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2907869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1270</Words>
  <Application>Microsoft Office PowerPoint</Application>
  <PresentationFormat>Papel A3 (297 x 420 mm)</PresentationFormat>
  <Paragraphs>161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Fatia</vt:lpstr>
      <vt:lpstr>Cacho</vt:lpstr>
      <vt:lpstr>CLAUDIA ALVES POCONÉ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Caixa Economica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Claudia Alves Pocone</dc:creator>
  <cp:lastModifiedBy>Claudia Alves Pocone</cp:lastModifiedBy>
  <cp:revision>1</cp:revision>
  <dcterms:created xsi:type="dcterms:W3CDTF">2024-12-08T20:05:13Z</dcterms:created>
  <dcterms:modified xsi:type="dcterms:W3CDTF">2024-12-14T20:31:18Z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e7aacd-7cc4-4c31-9e6f-7ef306428f09_Enabled">
    <vt:lpwstr>true</vt:lpwstr>
  </property>
  <property fmtid="{D5CDD505-2E9C-101B-9397-08002B2CF9AE}" pid="3" name="MSIP_Label_fde7aacd-7cc4-4c31-9e6f-7ef306428f09_SetDate">
    <vt:lpwstr>2024-12-08T20:17:54Z</vt:lpwstr>
  </property>
  <property fmtid="{D5CDD505-2E9C-101B-9397-08002B2CF9AE}" pid="4" name="MSIP_Label_fde7aacd-7cc4-4c31-9e6f-7ef306428f09_Method">
    <vt:lpwstr>Privileged</vt:lpwstr>
  </property>
  <property fmtid="{D5CDD505-2E9C-101B-9397-08002B2CF9AE}" pid="5" name="MSIP_Label_fde7aacd-7cc4-4c31-9e6f-7ef306428f09_Name">
    <vt:lpwstr>_PUBLICO</vt:lpwstr>
  </property>
  <property fmtid="{D5CDD505-2E9C-101B-9397-08002B2CF9AE}" pid="6" name="MSIP_Label_fde7aacd-7cc4-4c31-9e6f-7ef306428f09_SiteId">
    <vt:lpwstr>ab9bba98-684a-43fb-add8-9c2bebede229</vt:lpwstr>
  </property>
  <property fmtid="{D5CDD505-2E9C-101B-9397-08002B2CF9AE}" pid="7" name="MSIP_Label_fde7aacd-7cc4-4c31-9e6f-7ef306428f09_ActionId">
    <vt:lpwstr>e94d14c3-7d3e-4ddf-9aa1-f8aa9f26185f</vt:lpwstr>
  </property>
  <property fmtid="{D5CDD505-2E9C-101B-9397-08002B2CF9AE}" pid="8" name="MSIP_Label_fde7aacd-7cc4-4c31-9e6f-7ef306428f09_ContentBits">
    <vt:lpwstr>1</vt:lpwstr>
  </property>
</Properties>
</file>