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modernComment_105_51286716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sldIdLst>
    <p:sldId id="256" r:id="rId6"/>
    <p:sldId id="258" r:id="rId7"/>
    <p:sldId id="257" r:id="rId8"/>
    <p:sldId id="269" r:id="rId9"/>
    <p:sldId id="271" r:id="rId10"/>
    <p:sldId id="270" r:id="rId11"/>
    <p:sldId id="259" r:id="rId12"/>
    <p:sldId id="260" r:id="rId13"/>
    <p:sldId id="261" r:id="rId14"/>
    <p:sldId id="263" r:id="rId15"/>
    <p:sldId id="262" r:id="rId16"/>
    <p:sldId id="268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6A461-46F0-9C6D-E01C-13ECFF31272D}" name="Claudia Prieto" initials="CP" userId="S::claudia.prieto@ia.center::4d531a4d-51b3-44c8-bd49-58155de643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AFE8C-00CF-4A35-B05C-CAAE964F9B38}" v="18" dt="2023-03-08T23:33:31.614"/>
    <p1510:client id="{2E69DB6A-505F-CE20-EE96-DF94AB0BBAE7}" v="4" dt="2023-05-08T23:33:17.575"/>
    <p1510:client id="{4C964EA3-365C-4427-BCD1-05653CB19FCA}" v="61" dt="2022-10-25T23:22:33.058"/>
    <p1510:client id="{5348F0B8-C641-90EC-2E3A-41353FD499FA}" v="48" dt="2023-02-15T23:23:45.491"/>
    <p1510:client id="{58F24ACD-3841-5672-D2EF-E4900AB35B2D}" v="2" dt="2023-03-27T23:02:29.688"/>
    <p1510:client id="{6481EE40-57B5-4E7D-A1D2-340A291F4F7C}" v="101" dt="2022-10-27T23:26:10.986"/>
    <p1510:client id="{84A6E6D7-1242-4FB8-913F-4A721F44A82C}" v="2" dt="2022-10-06T01:20:56.506"/>
    <p1510:client id="{EC7F948B-6945-F118-F5DB-C4038C466ED7}" v="72" dt="2023-02-01T23:27:05.097"/>
    <p1510:client id="{F46159D0-B9BD-972F-8DC4-E3F9B906C25F}" v="130" dt="2023-04-03T23:22:28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Prieto" userId="4d531a4d-51b3-44c8-bd49-58155de64309" providerId="ADAL" clId="{4AA5F9CE-38A6-451B-A9E7-24D069D2CC44}"/>
    <pc:docChg chg="undo redo custSel addSld modSld sldOrd">
      <pc:chgData name="Claudia Prieto" userId="4d531a4d-51b3-44c8-bd49-58155de64309" providerId="ADAL" clId="{4AA5F9CE-38A6-451B-A9E7-24D069D2CC44}" dt="2022-09-23T23:38:58" v="4654" actId="20577"/>
      <pc:docMkLst>
        <pc:docMk/>
      </pc:docMkLst>
      <pc:sldChg chg="modSp mod">
        <pc:chgData name="Claudia Prieto" userId="4d531a4d-51b3-44c8-bd49-58155de64309" providerId="ADAL" clId="{4AA5F9CE-38A6-451B-A9E7-24D069D2CC44}" dt="2022-09-23T21:17:48.487" v="2394" actId="790"/>
        <pc:sldMkLst>
          <pc:docMk/>
          <pc:sldMk cId="109857222" sldId="256"/>
        </pc:sldMkLst>
        <pc:spChg chg="mod">
          <ac:chgData name="Claudia Prieto" userId="4d531a4d-51b3-44c8-bd49-58155de64309" providerId="ADAL" clId="{4AA5F9CE-38A6-451B-A9E7-24D069D2CC44}" dt="2022-09-23T21:17:48.487" v="2394" actId="7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laudia Prieto" userId="4d531a4d-51b3-44c8-bd49-58155de64309" providerId="ADAL" clId="{4AA5F9CE-38A6-451B-A9E7-24D069D2CC44}" dt="2022-09-23T21:17:48.487" v="2394" actId="790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Claudia Prieto" userId="4d531a4d-51b3-44c8-bd49-58155de64309" providerId="ADAL" clId="{4AA5F9CE-38A6-451B-A9E7-24D069D2CC44}" dt="2022-09-23T21:17:33.190" v="2392" actId="790"/>
        <pc:sldMkLst>
          <pc:docMk/>
          <pc:sldMk cId="842194204" sldId="257"/>
        </pc:sldMkLst>
        <pc:spChg chg="mod">
          <ac:chgData name="Claudia Prieto" userId="4d531a4d-51b3-44c8-bd49-58155de64309" providerId="ADAL" clId="{4AA5F9CE-38A6-451B-A9E7-24D069D2CC44}" dt="2022-09-23T21:17:33.190" v="2392" actId="790"/>
          <ac:spMkLst>
            <pc:docMk/>
            <pc:sldMk cId="842194204" sldId="257"/>
            <ac:spMk id="2" creationId="{EBB3606F-7AD6-6CDA-5EF5-A58064706D3C}"/>
          </ac:spMkLst>
        </pc:spChg>
        <pc:spChg chg="mod">
          <ac:chgData name="Claudia Prieto" userId="4d531a4d-51b3-44c8-bd49-58155de64309" providerId="ADAL" clId="{4AA5F9CE-38A6-451B-A9E7-24D069D2CC44}" dt="2022-09-23T21:17:33.190" v="2392" actId="790"/>
          <ac:spMkLst>
            <pc:docMk/>
            <pc:sldMk cId="842194204" sldId="257"/>
            <ac:spMk id="3" creationId="{CA59483E-6C2E-BF62-42B7-5D4765CA2EDD}"/>
          </ac:spMkLst>
        </pc:spChg>
      </pc:sldChg>
      <pc:sldChg chg="modSp mod">
        <pc:chgData name="Claudia Prieto" userId="4d531a4d-51b3-44c8-bd49-58155de64309" providerId="ADAL" clId="{4AA5F9CE-38A6-451B-A9E7-24D069D2CC44}" dt="2022-09-23T22:42:12.395" v="4050" actId="20577"/>
        <pc:sldMkLst>
          <pc:docMk/>
          <pc:sldMk cId="3233071848" sldId="258"/>
        </pc:sldMkLst>
        <pc:spChg chg="mod">
          <ac:chgData name="Claudia Prieto" userId="4d531a4d-51b3-44c8-bd49-58155de64309" providerId="ADAL" clId="{4AA5F9CE-38A6-451B-A9E7-24D069D2CC44}" dt="2022-09-23T22:42:12.395" v="4050" actId="20577"/>
          <ac:spMkLst>
            <pc:docMk/>
            <pc:sldMk cId="3233071848" sldId="258"/>
            <ac:spMk id="4" creationId="{5745AC5D-D3C1-9366-E376-4E8AE60066BF}"/>
          </ac:spMkLst>
        </pc:spChg>
        <pc:spChg chg="mod">
          <ac:chgData name="Claudia Prieto" userId="4d531a4d-51b3-44c8-bd49-58155de64309" providerId="ADAL" clId="{4AA5F9CE-38A6-451B-A9E7-24D069D2CC44}" dt="2022-09-23T21:17:39.880" v="2393" actId="790"/>
          <ac:spMkLst>
            <pc:docMk/>
            <pc:sldMk cId="3233071848" sldId="258"/>
            <ac:spMk id="5" creationId="{202FE3C7-8201-2F77-9CEF-7031436EC61D}"/>
          </ac:spMkLst>
        </pc:spChg>
      </pc:sldChg>
      <pc:sldChg chg="modSp mod">
        <pc:chgData name="Claudia Prieto" userId="4d531a4d-51b3-44c8-bd49-58155de64309" providerId="ADAL" clId="{4AA5F9CE-38A6-451B-A9E7-24D069D2CC44}" dt="2022-09-23T21:17:19.305" v="2391" actId="790"/>
        <pc:sldMkLst>
          <pc:docMk/>
          <pc:sldMk cId="3491392087" sldId="259"/>
        </pc:sldMkLst>
        <pc:spChg chg="mod">
          <ac:chgData name="Claudia Prieto" userId="4d531a4d-51b3-44c8-bd49-58155de64309" providerId="ADAL" clId="{4AA5F9CE-38A6-451B-A9E7-24D069D2CC44}" dt="2022-09-23T21:17:11.762" v="2390" actId="790"/>
          <ac:spMkLst>
            <pc:docMk/>
            <pc:sldMk cId="3491392087" sldId="259"/>
            <ac:spMk id="2" creationId="{B5033850-6DBD-A208-C797-31A1D16BEBE5}"/>
          </ac:spMkLst>
        </pc:spChg>
        <pc:spChg chg="mod">
          <ac:chgData name="Claudia Prieto" userId="4d531a4d-51b3-44c8-bd49-58155de64309" providerId="ADAL" clId="{4AA5F9CE-38A6-451B-A9E7-24D069D2CC44}" dt="2022-09-23T21:17:19.305" v="2391" actId="790"/>
          <ac:spMkLst>
            <pc:docMk/>
            <pc:sldMk cId="3491392087" sldId="259"/>
            <ac:spMk id="3" creationId="{E53247D8-023E-10EB-4008-5B062875FD91}"/>
          </ac:spMkLst>
        </pc:spChg>
        <pc:spChg chg="mod">
          <ac:chgData name="Claudia Prieto" userId="4d531a4d-51b3-44c8-bd49-58155de64309" providerId="ADAL" clId="{4AA5F9CE-38A6-451B-A9E7-24D069D2CC44}" dt="2022-09-23T21:17:19.305" v="2391" actId="790"/>
          <ac:spMkLst>
            <pc:docMk/>
            <pc:sldMk cId="3491392087" sldId="259"/>
            <ac:spMk id="6" creationId="{53190C5B-FFEC-AABF-7B12-1281A4477F00}"/>
          </ac:spMkLst>
        </pc:spChg>
      </pc:sldChg>
      <pc:sldChg chg="modSp mod">
        <pc:chgData name="Claudia Prieto" userId="4d531a4d-51b3-44c8-bd49-58155de64309" providerId="ADAL" clId="{4AA5F9CE-38A6-451B-A9E7-24D069D2CC44}" dt="2022-09-23T21:17:06.281" v="2389" actId="790"/>
        <pc:sldMkLst>
          <pc:docMk/>
          <pc:sldMk cId="449469025" sldId="260"/>
        </pc:sldMkLst>
        <pc:spChg chg="mod">
          <ac:chgData name="Claudia Prieto" userId="4d531a4d-51b3-44c8-bd49-58155de64309" providerId="ADAL" clId="{4AA5F9CE-38A6-451B-A9E7-24D069D2CC44}" dt="2022-09-23T21:17:06.281" v="2389" actId="790"/>
          <ac:spMkLst>
            <pc:docMk/>
            <pc:sldMk cId="449469025" sldId="260"/>
            <ac:spMk id="2" creationId="{7618E431-2926-A1C8-BFD2-A6379AB21FB1}"/>
          </ac:spMkLst>
        </pc:spChg>
        <pc:spChg chg="mod">
          <ac:chgData name="Claudia Prieto" userId="4d531a4d-51b3-44c8-bd49-58155de64309" providerId="ADAL" clId="{4AA5F9CE-38A6-451B-A9E7-24D069D2CC44}" dt="2022-09-23T21:16:56.254" v="2387" actId="790"/>
          <ac:spMkLst>
            <pc:docMk/>
            <pc:sldMk cId="449469025" sldId="260"/>
            <ac:spMk id="3" creationId="{4D499BF1-B88E-9B22-18BA-3232E99FB31E}"/>
          </ac:spMkLst>
        </pc:spChg>
        <pc:spChg chg="mod">
          <ac:chgData name="Claudia Prieto" userId="4d531a4d-51b3-44c8-bd49-58155de64309" providerId="ADAL" clId="{4AA5F9CE-38A6-451B-A9E7-24D069D2CC44}" dt="2022-09-23T21:17:01.393" v="2388" actId="790"/>
          <ac:spMkLst>
            <pc:docMk/>
            <pc:sldMk cId="449469025" sldId="260"/>
            <ac:spMk id="4" creationId="{462DB8CB-C976-74E0-AF81-144A9F1FAD07}"/>
          </ac:spMkLst>
        </pc:spChg>
      </pc:sldChg>
      <pc:sldChg chg="modSp mod">
        <pc:chgData name="Claudia Prieto" userId="4d531a4d-51b3-44c8-bd49-58155de64309" providerId="ADAL" clId="{4AA5F9CE-38A6-451B-A9E7-24D069D2CC44}" dt="2022-09-23T21:18:01.268" v="2395" actId="790"/>
        <pc:sldMkLst>
          <pc:docMk/>
          <pc:sldMk cId="1361602326" sldId="261"/>
        </pc:sldMkLst>
        <pc:spChg chg="mod">
          <ac:chgData name="Claudia Prieto" userId="4d531a4d-51b3-44c8-bd49-58155de64309" providerId="ADAL" clId="{4AA5F9CE-38A6-451B-A9E7-24D069D2CC44}" dt="2022-09-23T21:16:34.602" v="2384" actId="790"/>
          <ac:spMkLst>
            <pc:docMk/>
            <pc:sldMk cId="1361602326" sldId="261"/>
            <ac:spMk id="2" creationId="{A1DBF8D0-94DC-DC0B-AD7F-BDD9B7F59191}"/>
          </ac:spMkLst>
        </pc:spChg>
        <pc:spChg chg="mod">
          <ac:chgData name="Claudia Prieto" userId="4d531a4d-51b3-44c8-bd49-58155de64309" providerId="ADAL" clId="{4AA5F9CE-38A6-451B-A9E7-24D069D2CC44}" dt="2022-09-23T21:18:01.268" v="2395" actId="790"/>
          <ac:spMkLst>
            <pc:docMk/>
            <pc:sldMk cId="1361602326" sldId="261"/>
            <ac:spMk id="3" creationId="{B51C6349-DA3E-680E-B459-8D1CA256CE76}"/>
          </ac:spMkLst>
        </pc:spChg>
        <pc:spChg chg="mod">
          <ac:chgData name="Claudia Prieto" userId="4d531a4d-51b3-44c8-bd49-58155de64309" providerId="ADAL" clId="{4AA5F9CE-38A6-451B-A9E7-24D069D2CC44}" dt="2022-09-23T21:18:01.268" v="2395" actId="790"/>
          <ac:spMkLst>
            <pc:docMk/>
            <pc:sldMk cId="1361602326" sldId="261"/>
            <ac:spMk id="6" creationId="{AA64895B-ECFF-3188-705B-0E96672F2DDF}"/>
          </ac:spMkLst>
        </pc:spChg>
      </pc:sldChg>
      <pc:sldChg chg="modSp mod ord">
        <pc:chgData name="Claudia Prieto" userId="4d531a4d-51b3-44c8-bd49-58155de64309" providerId="ADAL" clId="{4AA5F9CE-38A6-451B-A9E7-24D069D2CC44}" dt="2022-09-23T23:16:39.972" v="4337" actId="207"/>
        <pc:sldMkLst>
          <pc:docMk/>
          <pc:sldMk cId="1709007958" sldId="262"/>
        </pc:sldMkLst>
        <pc:spChg chg="mod">
          <ac:chgData name="Claudia Prieto" userId="4d531a4d-51b3-44c8-bd49-58155de64309" providerId="ADAL" clId="{4AA5F9CE-38A6-451B-A9E7-24D069D2CC44}" dt="2022-09-23T21:18:11.364" v="2396" actId="790"/>
          <ac:spMkLst>
            <pc:docMk/>
            <pc:sldMk cId="1709007958" sldId="262"/>
            <ac:spMk id="2" creationId="{03D6CE7F-3A84-8FDD-930F-25B3EF07D4EC}"/>
          </ac:spMkLst>
        </pc:spChg>
        <pc:spChg chg="mod">
          <ac:chgData name="Claudia Prieto" userId="4d531a4d-51b3-44c8-bd49-58155de64309" providerId="ADAL" clId="{4AA5F9CE-38A6-451B-A9E7-24D069D2CC44}" dt="2022-09-23T23:15:06.198" v="4288"/>
          <ac:spMkLst>
            <pc:docMk/>
            <pc:sldMk cId="1709007958" sldId="262"/>
            <ac:spMk id="3" creationId="{31A3EFDA-5681-7EF6-E61E-BCE94D2D0E78}"/>
          </ac:spMkLst>
        </pc:spChg>
        <pc:spChg chg="mod">
          <ac:chgData name="Claudia Prieto" userId="4d531a4d-51b3-44c8-bd49-58155de64309" providerId="ADAL" clId="{4AA5F9CE-38A6-451B-A9E7-24D069D2CC44}" dt="2022-09-23T23:16:39.972" v="4337" actId="207"/>
          <ac:spMkLst>
            <pc:docMk/>
            <pc:sldMk cId="1709007958" sldId="262"/>
            <ac:spMk id="6" creationId="{960D4CC9-609E-F7B5-8B0A-B387516133CA}"/>
          </ac:spMkLst>
        </pc:spChg>
      </pc:sldChg>
      <pc:sldChg chg="modSp mod">
        <pc:chgData name="Claudia Prieto" userId="4d531a4d-51b3-44c8-bd49-58155de64309" providerId="ADAL" clId="{4AA5F9CE-38A6-451B-A9E7-24D069D2CC44}" dt="2022-09-23T21:16:28.882" v="2383" actId="790"/>
        <pc:sldMkLst>
          <pc:docMk/>
          <pc:sldMk cId="1853551946" sldId="263"/>
        </pc:sldMkLst>
        <pc:spChg chg="mod">
          <ac:chgData name="Claudia Prieto" userId="4d531a4d-51b3-44c8-bd49-58155de64309" providerId="ADAL" clId="{4AA5F9CE-38A6-451B-A9E7-24D069D2CC44}" dt="2022-09-23T21:16:28.882" v="2383" actId="790"/>
          <ac:spMkLst>
            <pc:docMk/>
            <pc:sldMk cId="1853551946" sldId="263"/>
            <ac:spMk id="2" creationId="{5ACE9D91-9866-40B1-77EE-073C9EC227BE}"/>
          </ac:spMkLst>
        </pc:spChg>
        <pc:spChg chg="mod">
          <ac:chgData name="Claudia Prieto" userId="4d531a4d-51b3-44c8-bd49-58155de64309" providerId="ADAL" clId="{4AA5F9CE-38A6-451B-A9E7-24D069D2CC44}" dt="2022-09-23T21:16:19.079" v="2381" actId="790"/>
          <ac:spMkLst>
            <pc:docMk/>
            <pc:sldMk cId="1853551946" sldId="263"/>
            <ac:spMk id="3" creationId="{3490A227-B493-C859-0C8F-B9C04CE10819}"/>
          </ac:spMkLst>
        </pc:spChg>
        <pc:spChg chg="mod">
          <ac:chgData name="Claudia Prieto" userId="4d531a4d-51b3-44c8-bd49-58155de64309" providerId="ADAL" clId="{4AA5F9CE-38A6-451B-A9E7-24D069D2CC44}" dt="2022-09-23T21:16:24.653" v="2382" actId="790"/>
          <ac:spMkLst>
            <pc:docMk/>
            <pc:sldMk cId="1853551946" sldId="263"/>
            <ac:spMk id="6" creationId="{02013C89-6068-C5EE-9B8E-3F1F4CDFAC2C}"/>
          </ac:spMkLst>
        </pc:spChg>
      </pc:sldChg>
      <pc:sldChg chg="modSp mod">
        <pc:chgData name="Claudia Prieto" userId="4d531a4d-51b3-44c8-bd49-58155de64309" providerId="ADAL" clId="{4AA5F9CE-38A6-451B-A9E7-24D069D2CC44}" dt="2022-09-23T23:30:04.364" v="4616" actId="20577"/>
        <pc:sldMkLst>
          <pc:docMk/>
          <pc:sldMk cId="877641828" sldId="264"/>
        </pc:sldMkLst>
        <pc:spChg chg="mod">
          <ac:chgData name="Claudia Prieto" userId="4d531a4d-51b3-44c8-bd49-58155de64309" providerId="ADAL" clId="{4AA5F9CE-38A6-451B-A9E7-24D069D2CC44}" dt="2022-09-23T23:28:25.677" v="4594" actId="20577"/>
          <ac:spMkLst>
            <pc:docMk/>
            <pc:sldMk cId="877641828" sldId="264"/>
            <ac:spMk id="2" creationId="{AE24ABCB-0413-3612-5C8B-2F4E3F80CF65}"/>
          </ac:spMkLst>
        </pc:spChg>
        <pc:spChg chg="mod">
          <ac:chgData name="Claudia Prieto" userId="4d531a4d-51b3-44c8-bd49-58155de64309" providerId="ADAL" clId="{4AA5F9CE-38A6-451B-A9E7-24D069D2CC44}" dt="2022-09-23T23:30:04.364" v="4616" actId="20577"/>
          <ac:spMkLst>
            <pc:docMk/>
            <pc:sldMk cId="877641828" sldId="264"/>
            <ac:spMk id="3" creationId="{B7858447-BC4A-8C69-A64C-170F6917A39A}"/>
          </ac:spMkLst>
        </pc:spChg>
        <pc:spChg chg="mod">
          <ac:chgData name="Claudia Prieto" userId="4d531a4d-51b3-44c8-bd49-58155de64309" providerId="ADAL" clId="{4AA5F9CE-38A6-451B-A9E7-24D069D2CC44}" dt="2022-09-23T23:27:44.547" v="4590" actId="27636"/>
          <ac:spMkLst>
            <pc:docMk/>
            <pc:sldMk cId="877641828" sldId="264"/>
            <ac:spMk id="6" creationId="{2F791190-3BEB-7EA6-CB59-5BE1ADB52E6A}"/>
          </ac:spMkLst>
        </pc:spChg>
      </pc:sldChg>
      <pc:sldChg chg="modSp mod">
        <pc:chgData name="Claudia Prieto" userId="4d531a4d-51b3-44c8-bd49-58155de64309" providerId="ADAL" clId="{4AA5F9CE-38A6-451B-A9E7-24D069D2CC44}" dt="2022-09-23T22:00:00.387" v="4012" actId="13926"/>
        <pc:sldMkLst>
          <pc:docMk/>
          <pc:sldMk cId="3022594018" sldId="265"/>
        </pc:sldMkLst>
        <pc:spChg chg="mod">
          <ac:chgData name="Claudia Prieto" userId="4d531a4d-51b3-44c8-bd49-58155de64309" providerId="ADAL" clId="{4AA5F9CE-38A6-451B-A9E7-24D069D2CC44}" dt="2022-09-23T22:00:00.387" v="4012" actId="13926"/>
          <ac:spMkLst>
            <pc:docMk/>
            <pc:sldMk cId="3022594018" sldId="265"/>
            <ac:spMk id="2" creationId="{747C5330-B46B-FF61-7630-9B4A5205C2DD}"/>
          </ac:spMkLst>
        </pc:spChg>
        <pc:spChg chg="mod">
          <ac:chgData name="Claudia Prieto" userId="4d531a4d-51b3-44c8-bd49-58155de64309" providerId="ADAL" clId="{4AA5F9CE-38A6-451B-A9E7-24D069D2CC44}" dt="2022-09-23T21:59:41.421" v="3956" actId="27636"/>
          <ac:spMkLst>
            <pc:docMk/>
            <pc:sldMk cId="3022594018" sldId="265"/>
            <ac:spMk id="3" creationId="{CA4E2743-F341-3B3B-27BD-1C5A63941B01}"/>
          </ac:spMkLst>
        </pc:spChg>
        <pc:spChg chg="mod">
          <ac:chgData name="Claudia Prieto" userId="4d531a4d-51b3-44c8-bd49-58155de64309" providerId="ADAL" clId="{4AA5F9CE-38A6-451B-A9E7-24D069D2CC44}" dt="2022-09-23T21:59:46.795" v="3989" actId="20577"/>
          <ac:spMkLst>
            <pc:docMk/>
            <pc:sldMk cId="3022594018" sldId="265"/>
            <ac:spMk id="6" creationId="{95170F99-D739-AF75-8196-A08AE56CD9E9}"/>
          </ac:spMkLst>
        </pc:spChg>
      </pc:sldChg>
      <pc:sldChg chg="modSp mod">
        <pc:chgData name="Claudia Prieto" userId="4d531a4d-51b3-44c8-bd49-58155de64309" providerId="ADAL" clId="{4AA5F9CE-38A6-451B-A9E7-24D069D2CC44}" dt="2022-09-23T23:33:09.210" v="4643"/>
        <pc:sldMkLst>
          <pc:docMk/>
          <pc:sldMk cId="1410030045" sldId="266"/>
        </pc:sldMkLst>
        <pc:spChg chg="mod">
          <ac:chgData name="Claudia Prieto" userId="4d531a4d-51b3-44c8-bd49-58155de64309" providerId="ADAL" clId="{4AA5F9CE-38A6-451B-A9E7-24D069D2CC44}" dt="2022-09-23T21:18:39.051" v="2398" actId="790"/>
          <ac:spMkLst>
            <pc:docMk/>
            <pc:sldMk cId="1410030045" sldId="266"/>
            <ac:spMk id="2" creationId="{AE24ABCB-0413-3612-5C8B-2F4E3F80CF65}"/>
          </ac:spMkLst>
        </pc:spChg>
        <pc:spChg chg="mod">
          <ac:chgData name="Claudia Prieto" userId="4d531a4d-51b3-44c8-bd49-58155de64309" providerId="ADAL" clId="{4AA5F9CE-38A6-451B-A9E7-24D069D2CC44}" dt="2022-09-23T23:33:09.210" v="4643"/>
          <ac:spMkLst>
            <pc:docMk/>
            <pc:sldMk cId="1410030045" sldId="266"/>
            <ac:spMk id="3" creationId="{B7858447-BC4A-8C69-A64C-170F6917A39A}"/>
          </ac:spMkLst>
        </pc:spChg>
        <pc:spChg chg="mod">
          <ac:chgData name="Claudia Prieto" userId="4d531a4d-51b3-44c8-bd49-58155de64309" providerId="ADAL" clId="{4AA5F9CE-38A6-451B-A9E7-24D069D2CC44}" dt="2022-09-23T21:18:39.051" v="2398" actId="790"/>
          <ac:spMkLst>
            <pc:docMk/>
            <pc:sldMk cId="1410030045" sldId="266"/>
            <ac:spMk id="6" creationId="{9EAC9A9B-3F84-E4E4-AEDD-A24D1C6FB98F}"/>
          </ac:spMkLst>
        </pc:spChg>
      </pc:sldChg>
      <pc:sldChg chg="addSp delSp modSp mod">
        <pc:chgData name="Claudia Prieto" userId="4d531a4d-51b3-44c8-bd49-58155de64309" providerId="ADAL" clId="{4AA5F9CE-38A6-451B-A9E7-24D069D2CC44}" dt="2022-09-23T23:38:58" v="4654" actId="20577"/>
        <pc:sldMkLst>
          <pc:docMk/>
          <pc:sldMk cId="3206615841" sldId="267"/>
        </pc:sldMkLst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4" creationId="{A5CF1BA6-1FD5-397E-EECB-4DD16B1890DE}"/>
          </ac:spMkLst>
        </pc:spChg>
        <pc:spChg chg="mod">
          <ac:chgData name="Claudia Prieto" userId="4d531a4d-51b3-44c8-bd49-58155de64309" providerId="ADAL" clId="{4AA5F9CE-38A6-451B-A9E7-24D069D2CC44}" dt="2022-09-21T22:20:56.418" v="289" actId="14100"/>
          <ac:spMkLst>
            <pc:docMk/>
            <pc:sldMk cId="3206615841" sldId="267"/>
            <ac:spMk id="5" creationId="{E82C93CF-3CC7-9929-6DA5-8B1D676C008F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7" creationId="{E8C5CE41-E549-8D44-F527-57015846D081}"/>
          </ac:spMkLst>
        </pc:spChg>
        <pc:spChg chg="add del mod">
          <ac:chgData name="Claudia Prieto" userId="4d531a4d-51b3-44c8-bd49-58155de64309" providerId="ADAL" clId="{4AA5F9CE-38A6-451B-A9E7-24D069D2CC44}" dt="2022-09-21T22:20:44.410" v="288" actId="478"/>
          <ac:spMkLst>
            <pc:docMk/>
            <pc:sldMk cId="3206615841" sldId="267"/>
            <ac:spMk id="8" creationId="{40F06860-2DED-5D83-BBA5-C1B3FA9FE279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9" creationId="{DE41EA28-FA20-26F1-CCD9-B622B97356B0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0" creationId="{03FDDFA5-EBD5-7012-326D-214DE201C601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1" creationId="{519CB876-3852-A3BD-3205-75922F2506E2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2" creationId="{C2FF9BF9-3EB3-E9F2-9F8B-7C2AEF4C90F9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3" creationId="{6CCC44FD-3F9C-1EBF-EA49-A2C1F56687FF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4" creationId="{01C99D64-C0E2-90AB-FCDE-3C31AFE364BF}"/>
          </ac:spMkLst>
        </pc:spChg>
        <pc:spChg chg="add mod">
          <ac:chgData name="Claudia Prieto" userId="4d531a4d-51b3-44c8-bd49-58155de64309" providerId="ADAL" clId="{4AA5F9CE-38A6-451B-A9E7-24D069D2CC44}" dt="2022-09-23T23:38:30.140" v="4646" actId="20577"/>
          <ac:spMkLst>
            <pc:docMk/>
            <pc:sldMk cId="3206615841" sldId="267"/>
            <ac:spMk id="15" creationId="{5B61C87D-D52E-EE01-1FD8-D763FA879AFB}"/>
          </ac:spMkLst>
        </pc:spChg>
        <pc:spChg chg="add mod">
          <ac:chgData name="Claudia Prieto" userId="4d531a4d-51b3-44c8-bd49-58155de64309" providerId="ADAL" clId="{4AA5F9CE-38A6-451B-A9E7-24D069D2CC44}" dt="2022-09-23T22:47:24.521" v="4150" actId="14100"/>
          <ac:spMkLst>
            <pc:docMk/>
            <pc:sldMk cId="3206615841" sldId="267"/>
            <ac:spMk id="16" creationId="{152A0F60-31E6-74C6-3F41-928DEC3901CA}"/>
          </ac:spMkLst>
        </pc:spChg>
        <pc:spChg chg="add mod">
          <ac:chgData name="Claudia Prieto" userId="4d531a4d-51b3-44c8-bd49-58155de64309" providerId="ADAL" clId="{4AA5F9CE-38A6-451B-A9E7-24D069D2CC44}" dt="2022-09-23T22:47:18.283" v="4148" actId="1076"/>
          <ac:spMkLst>
            <pc:docMk/>
            <pc:sldMk cId="3206615841" sldId="267"/>
            <ac:spMk id="17" creationId="{6C8C8D0D-67A5-FB0A-8DDA-AEBE7C084341}"/>
          </ac:spMkLst>
        </pc:spChg>
        <pc:spChg chg="add mod">
          <ac:chgData name="Claudia Prieto" userId="4d531a4d-51b3-44c8-bd49-58155de64309" providerId="ADAL" clId="{4AA5F9CE-38A6-451B-A9E7-24D069D2CC44}" dt="2022-09-23T23:38:58" v="4654" actId="20577"/>
          <ac:spMkLst>
            <pc:docMk/>
            <pc:sldMk cId="3206615841" sldId="267"/>
            <ac:spMk id="41" creationId="{9991B481-24C1-D1E1-3293-6DD55818BB39}"/>
          </ac:spMkLst>
        </pc:spChg>
        <pc:graphicFrameChg chg="add del modGraphic">
          <ac:chgData name="Claudia Prieto" userId="4d531a4d-51b3-44c8-bd49-58155de64309" providerId="ADAL" clId="{4AA5F9CE-38A6-451B-A9E7-24D069D2CC44}" dt="2022-09-21T22:12:15.076" v="1" actId="478"/>
          <ac:graphicFrameMkLst>
            <pc:docMk/>
            <pc:sldMk cId="3206615841" sldId="267"/>
            <ac:graphicFrameMk id="2" creationId="{1C5C404A-0F79-6E57-7D82-79E3D137BE0A}"/>
          </ac:graphicFrameMkLst>
        </pc:graphicFrameChg>
        <pc:graphicFrameChg chg="add del mod modGraphic">
          <ac:chgData name="Claudia Prieto" userId="4d531a4d-51b3-44c8-bd49-58155de64309" providerId="ADAL" clId="{4AA5F9CE-38A6-451B-A9E7-24D069D2CC44}" dt="2022-09-21T22:16:14.239" v="208" actId="478"/>
          <ac:graphicFrameMkLst>
            <pc:docMk/>
            <pc:sldMk cId="3206615841" sldId="267"/>
            <ac:graphicFrameMk id="3" creationId="{9B961485-5734-24B1-E577-0B8D93F8AACE}"/>
          </ac:graphicFrameMkLst>
        </pc:graphicFrame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19" creationId="{01B3CAC7-D548-1392-8773-D723219FC5F8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20" creationId="{943039D7-D746-8F67-34AD-73AF8ADDDA69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23" creationId="{908C1613-08C7-305B-940A-EA8C3DB9AEDE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26" creationId="{D012311F-58D1-45F0-8E96-1ADEBA5E8B98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29" creationId="{CA58627D-9D92-F5F4-605C-248CD752BEDC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32" creationId="{99214F9F-5AFF-1D1F-38E7-F14AFBDE143A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35" creationId="{710C2598-ED3F-2EDF-9A5B-BD9C4AFAEC94}"/>
          </ac:cxnSpMkLst>
        </pc:cxnChg>
        <pc:cxnChg chg="add mod">
          <ac:chgData name="Claudia Prieto" userId="4d531a4d-51b3-44c8-bd49-58155de64309" providerId="ADAL" clId="{4AA5F9CE-38A6-451B-A9E7-24D069D2CC44}" dt="2022-09-23T22:47:18.283" v="4148" actId="1076"/>
          <ac:cxnSpMkLst>
            <pc:docMk/>
            <pc:sldMk cId="3206615841" sldId="267"/>
            <ac:cxnSpMk id="38" creationId="{01A3C543-76A3-325F-3C0B-EE6756C6E768}"/>
          </ac:cxnSpMkLst>
        </pc:cxnChg>
        <pc:cxnChg chg="add mod">
          <ac:chgData name="Claudia Prieto" userId="4d531a4d-51b3-44c8-bd49-58155de64309" providerId="ADAL" clId="{4AA5F9CE-38A6-451B-A9E7-24D069D2CC44}" dt="2022-09-23T23:38:50.729" v="4652" actId="14100"/>
          <ac:cxnSpMkLst>
            <pc:docMk/>
            <pc:sldMk cId="3206615841" sldId="267"/>
            <ac:cxnSpMk id="42" creationId="{97BDCD63-8F4C-E3EA-93CC-CDB88084EB8F}"/>
          </ac:cxnSpMkLst>
        </pc:cxnChg>
      </pc:sldChg>
      <pc:sldChg chg="addSp modSp new mod">
        <pc:chgData name="Claudia Prieto" userId="4d531a4d-51b3-44c8-bd49-58155de64309" providerId="ADAL" clId="{4AA5F9CE-38A6-451B-A9E7-24D069D2CC44}" dt="2022-09-23T23:23:37.803" v="4573" actId="20577"/>
        <pc:sldMkLst>
          <pc:docMk/>
          <pc:sldMk cId="3831461956" sldId="268"/>
        </pc:sldMkLst>
        <pc:spChg chg="mod">
          <ac:chgData name="Claudia Prieto" userId="4d531a4d-51b3-44c8-bd49-58155de64309" providerId="ADAL" clId="{4AA5F9CE-38A6-451B-A9E7-24D069D2CC44}" dt="2022-09-23T23:20:06.060" v="4396" actId="20577"/>
          <ac:spMkLst>
            <pc:docMk/>
            <pc:sldMk cId="3831461956" sldId="268"/>
            <ac:spMk id="2" creationId="{C29E78CE-0C64-6B78-14F0-F590CB59D59F}"/>
          </ac:spMkLst>
        </pc:spChg>
        <pc:spChg chg="mod">
          <ac:chgData name="Claudia Prieto" userId="4d531a4d-51b3-44c8-bd49-58155de64309" providerId="ADAL" clId="{4AA5F9CE-38A6-451B-A9E7-24D069D2CC44}" dt="2022-09-23T23:22:57.599" v="4566" actId="6549"/>
          <ac:spMkLst>
            <pc:docMk/>
            <pc:sldMk cId="3831461956" sldId="268"/>
            <ac:spMk id="3" creationId="{672A564D-2D8D-5390-16B5-D4FCF1C809D5}"/>
          </ac:spMkLst>
        </pc:spChg>
        <pc:spChg chg="add mod">
          <ac:chgData name="Claudia Prieto" userId="4d531a4d-51b3-44c8-bd49-58155de64309" providerId="ADAL" clId="{4AA5F9CE-38A6-451B-A9E7-24D069D2CC44}" dt="2022-09-23T23:23:37.803" v="4573" actId="20577"/>
          <ac:spMkLst>
            <pc:docMk/>
            <pc:sldMk cId="3831461956" sldId="268"/>
            <ac:spMk id="7" creationId="{E4CFBB65-C34F-EE40-71AA-E64BEBC9DAB0}"/>
          </ac:spMkLst>
        </pc:spChg>
      </pc:sldChg>
    </pc:docChg>
  </pc:docChgLst>
  <pc:docChgLst>
    <pc:chgData name="Claudia Prieto" userId="S::claudia.prieto@ia.center::4d531a4d-51b3-44c8-bd49-58155de64309" providerId="AD" clId="Web-{5348F0B8-C641-90EC-2E3A-41353FD499FA}"/>
    <pc:docChg chg="modSld">
      <pc:chgData name="Claudia Prieto" userId="S::claudia.prieto@ia.center::4d531a4d-51b3-44c8-bd49-58155de64309" providerId="AD" clId="Web-{5348F0B8-C641-90EC-2E3A-41353FD499FA}" dt="2023-02-15T23:23:45.491" v="48" actId="20577"/>
      <pc:docMkLst>
        <pc:docMk/>
      </pc:docMkLst>
      <pc:sldChg chg="modSp">
        <pc:chgData name="Claudia Prieto" userId="S::claudia.prieto@ia.center::4d531a4d-51b3-44c8-bd49-58155de64309" providerId="AD" clId="Web-{5348F0B8-C641-90EC-2E3A-41353FD499FA}" dt="2023-02-15T23:23:45.491" v="48" actId="20577"/>
        <pc:sldMkLst>
          <pc:docMk/>
          <pc:sldMk cId="3022594018" sldId="265"/>
        </pc:sldMkLst>
        <pc:spChg chg="mod">
          <ac:chgData name="Claudia Prieto" userId="S::claudia.prieto@ia.center::4d531a4d-51b3-44c8-bd49-58155de64309" providerId="AD" clId="Web-{5348F0B8-C641-90EC-2E3A-41353FD499FA}" dt="2023-02-15T23:23:45.491" v="48" actId="20577"/>
          <ac:spMkLst>
            <pc:docMk/>
            <pc:sldMk cId="3022594018" sldId="265"/>
            <ac:spMk id="3" creationId="{CA4E2743-F341-3B3B-27BD-1C5A63941B01}"/>
          </ac:spMkLst>
        </pc:spChg>
        <pc:spChg chg="mod">
          <ac:chgData name="Claudia Prieto" userId="S::claudia.prieto@ia.center::4d531a4d-51b3-44c8-bd49-58155de64309" providerId="AD" clId="Web-{5348F0B8-C641-90EC-2E3A-41353FD499FA}" dt="2023-02-15T23:12:08.951" v="35" actId="20577"/>
          <ac:spMkLst>
            <pc:docMk/>
            <pc:sldMk cId="3022594018" sldId="265"/>
            <ac:spMk id="6" creationId="{95170F99-D739-AF75-8196-A08AE56CD9E9}"/>
          </ac:spMkLst>
        </pc:spChg>
      </pc:sldChg>
    </pc:docChg>
  </pc:docChgLst>
  <pc:docChgLst>
    <pc:chgData name="Claudia Prieto" userId="S::claudia.prieto@ia.center::4d531a4d-51b3-44c8-bd49-58155de64309" providerId="AD" clId="Web-{58F24ACD-3841-5672-D2EF-E4900AB35B2D}"/>
    <pc:docChg chg="modSld">
      <pc:chgData name="Claudia Prieto" userId="S::claudia.prieto@ia.center::4d531a4d-51b3-44c8-bd49-58155de64309" providerId="AD" clId="Web-{58F24ACD-3841-5672-D2EF-E4900AB35B2D}" dt="2023-03-27T23:02:27.048" v="0" actId="20577"/>
      <pc:docMkLst>
        <pc:docMk/>
      </pc:docMkLst>
      <pc:sldChg chg="modSp">
        <pc:chgData name="Claudia Prieto" userId="S::claudia.prieto@ia.center::4d531a4d-51b3-44c8-bd49-58155de64309" providerId="AD" clId="Web-{58F24ACD-3841-5672-D2EF-E4900AB35B2D}" dt="2023-03-27T23:02:27.048" v="0" actId="20577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58F24ACD-3841-5672-D2EF-E4900AB35B2D}" dt="2023-03-27T23:02:27.048" v="0" actId="20577"/>
          <ac:spMkLst>
            <pc:docMk/>
            <pc:sldMk cId="3247758322" sldId="269"/>
            <ac:spMk id="11" creationId="{519CB876-3852-A3BD-3205-75922F2506E2}"/>
          </ac:spMkLst>
        </pc:spChg>
      </pc:sldChg>
    </pc:docChg>
  </pc:docChgLst>
  <pc:docChgLst>
    <pc:chgData name="Claudia Prieto" userId="S::claudia.prieto@ia.center::4d531a4d-51b3-44c8-bd49-58155de64309" providerId="AD" clId="Web-{5944C617-6E2D-480F-827B-A54033ABD634}"/>
    <pc:docChg chg="addSld modSld sldOrd addMainMaster modMainMaster">
      <pc:chgData name="Claudia Prieto" userId="S::claudia.prieto@ia.center::4d531a4d-51b3-44c8-bd49-58155de64309" providerId="AD" clId="Web-{5944C617-6E2D-480F-827B-A54033ABD634}" dt="2022-09-21T22:10:37.955" v="755"/>
      <pc:docMkLst>
        <pc:docMk/>
      </pc:docMkLst>
      <pc:sldChg chg="add">
        <pc:chgData name="Claudia Prieto" userId="S::claudia.prieto@ia.center::4d531a4d-51b3-44c8-bd49-58155de64309" providerId="AD" clId="Web-{5944C617-6E2D-480F-827B-A54033ABD634}" dt="2022-09-21T21:43:19.693" v="0"/>
        <pc:sldMkLst>
          <pc:docMk/>
          <pc:sldMk cId="842194204" sldId="257"/>
        </pc:sldMkLst>
      </pc:sldChg>
      <pc:sldChg chg="add">
        <pc:chgData name="Claudia Prieto" userId="S::claudia.prieto@ia.center::4d531a4d-51b3-44c8-bd49-58155de64309" providerId="AD" clId="Web-{5944C617-6E2D-480F-827B-A54033ABD634}" dt="2022-09-21T21:43:19.787" v="1"/>
        <pc:sldMkLst>
          <pc:docMk/>
          <pc:sldMk cId="3233071848" sldId="258"/>
        </pc:sldMkLst>
      </pc:sldChg>
      <pc:sldChg chg="addSp modSp new mod modClrScheme chgLayout">
        <pc:chgData name="Claudia Prieto" userId="S::claudia.prieto@ia.center::4d531a4d-51b3-44c8-bd49-58155de64309" providerId="AD" clId="Web-{5944C617-6E2D-480F-827B-A54033ABD634}" dt="2022-09-21T21:58:46.367" v="276" actId="20577"/>
        <pc:sldMkLst>
          <pc:docMk/>
          <pc:sldMk cId="3491392087" sldId="259"/>
        </pc:sldMkLst>
        <pc:spChg chg="mod ord">
          <ac:chgData name="Claudia Prieto" userId="S::claudia.prieto@ia.center::4d531a4d-51b3-44c8-bd49-58155de64309" providerId="AD" clId="Web-{5944C617-6E2D-480F-827B-A54033ABD634}" dt="2022-09-21T21:43:51.585" v="15"/>
          <ac:spMkLst>
            <pc:docMk/>
            <pc:sldMk cId="3491392087" sldId="259"/>
            <ac:spMk id="2" creationId="{B5033850-6DBD-A208-C797-31A1D16BEBE5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7:12.676" v="224" actId="20577"/>
          <ac:spMkLst>
            <pc:docMk/>
            <pc:sldMk cId="3491392087" sldId="259"/>
            <ac:spMk id="3" creationId="{E53247D8-023E-10EB-4008-5B062875FD91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43:51.585" v="15"/>
          <ac:spMkLst>
            <pc:docMk/>
            <pc:sldMk cId="3491392087" sldId="259"/>
            <ac:spMk id="4" creationId="{CC3E56A7-F695-4E56-00FD-47062C4CEBC7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43:51.585" v="15"/>
          <ac:spMkLst>
            <pc:docMk/>
            <pc:sldMk cId="3491392087" sldId="259"/>
            <ac:spMk id="5" creationId="{D2E3A691-73D5-C743-9217-70D6B57CE748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8:46.367" v="276" actId="20577"/>
          <ac:spMkLst>
            <pc:docMk/>
            <pc:sldMk cId="3491392087" sldId="259"/>
            <ac:spMk id="6" creationId="{53190C5B-FFEC-AABF-7B12-1281A4477F00}"/>
          </ac:spMkLst>
        </pc:spChg>
      </pc:sldChg>
      <pc:sldChg chg="modSp new">
        <pc:chgData name="Claudia Prieto" userId="S::claudia.prieto@ia.center::4d531a4d-51b3-44c8-bd49-58155de64309" providerId="AD" clId="Web-{5944C617-6E2D-480F-827B-A54033ABD634}" dt="2022-09-21T22:07:11.635" v="656" actId="20577"/>
        <pc:sldMkLst>
          <pc:docMk/>
          <pc:sldMk cId="449469025" sldId="260"/>
        </pc:sldMkLst>
        <pc:spChg chg="mod">
          <ac:chgData name="Claudia Prieto" userId="S::claudia.prieto@ia.center::4d531a4d-51b3-44c8-bd49-58155de64309" providerId="AD" clId="Web-{5944C617-6E2D-480F-827B-A54033ABD634}" dt="2022-09-21T21:48:20.500" v="28" actId="20577"/>
          <ac:spMkLst>
            <pc:docMk/>
            <pc:sldMk cId="449469025" sldId="260"/>
            <ac:spMk id="2" creationId="{7618E431-2926-A1C8-BFD2-A6379AB21FB1}"/>
          </ac:spMkLst>
        </pc:spChg>
        <pc:spChg chg="mod">
          <ac:chgData name="Claudia Prieto" userId="S::claudia.prieto@ia.center::4d531a4d-51b3-44c8-bd49-58155de64309" providerId="AD" clId="Web-{5944C617-6E2D-480F-827B-A54033ABD634}" dt="2022-09-21T22:04:26.270" v="502" actId="20577"/>
          <ac:spMkLst>
            <pc:docMk/>
            <pc:sldMk cId="449469025" sldId="260"/>
            <ac:spMk id="3" creationId="{4D499BF1-B88E-9B22-18BA-3232E99FB31E}"/>
          </ac:spMkLst>
        </pc:spChg>
        <pc:spChg chg="mod">
          <ac:chgData name="Claudia Prieto" userId="S::claudia.prieto@ia.center::4d531a4d-51b3-44c8-bd49-58155de64309" providerId="AD" clId="Web-{5944C617-6E2D-480F-827B-A54033ABD634}" dt="2022-09-21T22:07:11.635" v="656" actId="20577"/>
          <ac:spMkLst>
            <pc:docMk/>
            <pc:sldMk cId="449469025" sldId="260"/>
            <ac:spMk id="4" creationId="{462DB8CB-C976-74E0-AF81-144A9F1FAD07}"/>
          </ac:spMkLst>
        </pc:spChg>
      </pc:sldChg>
      <pc:sldChg chg="addSp modSp new mod ord modClrScheme chgLayout">
        <pc:chgData name="Claudia Prieto" userId="S::claudia.prieto@ia.center::4d531a4d-51b3-44c8-bd49-58155de64309" providerId="AD" clId="Web-{5944C617-6E2D-480F-827B-A54033ABD634}" dt="2022-09-21T22:09:46.328" v="752" actId="20577"/>
        <pc:sldMkLst>
          <pc:docMk/>
          <pc:sldMk cId="1361602326" sldId="261"/>
        </pc:sldMkLst>
        <pc:spChg chg="mod ord">
          <ac:chgData name="Claudia Prieto" userId="S::claudia.prieto@ia.center::4d531a4d-51b3-44c8-bd49-58155de64309" providerId="AD" clId="Web-{5944C617-6E2D-480F-827B-A54033ABD634}" dt="2022-09-21T21:50:49.850" v="101"/>
          <ac:spMkLst>
            <pc:docMk/>
            <pc:sldMk cId="1361602326" sldId="261"/>
            <ac:spMk id="2" creationId="{A1DBF8D0-94DC-DC0B-AD7F-BDD9B7F59191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2:09:46.328" v="752" actId="20577"/>
          <ac:spMkLst>
            <pc:docMk/>
            <pc:sldMk cId="1361602326" sldId="261"/>
            <ac:spMk id="3" creationId="{B51C6349-DA3E-680E-B459-8D1CA256CE76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0:49.850" v="101"/>
          <ac:spMkLst>
            <pc:docMk/>
            <pc:sldMk cId="1361602326" sldId="261"/>
            <ac:spMk id="4" creationId="{FB928A08-7FBD-239C-773C-C9CB55728F6B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0:49.850" v="101"/>
          <ac:spMkLst>
            <pc:docMk/>
            <pc:sldMk cId="1361602326" sldId="261"/>
            <ac:spMk id="5" creationId="{6547A236-54E0-3C6C-7BAA-0B2C214416BE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0:49.850" v="101"/>
          <ac:spMkLst>
            <pc:docMk/>
            <pc:sldMk cId="1361602326" sldId="261"/>
            <ac:spMk id="6" creationId="{AA64895B-ECFF-3188-705B-0E96672F2DDF}"/>
          </ac:spMkLst>
        </pc:spChg>
      </pc:sldChg>
      <pc:sldChg chg="addSp modSp new mod modClrScheme chgLayout">
        <pc:chgData name="Claudia Prieto" userId="S::claudia.prieto@ia.center::4d531a4d-51b3-44c8-bd49-58155de64309" providerId="AD" clId="Web-{5944C617-6E2D-480F-827B-A54033ABD634}" dt="2022-09-21T21:51:03.241" v="106" actId="20577"/>
        <pc:sldMkLst>
          <pc:docMk/>
          <pc:sldMk cId="1709007958" sldId="262"/>
        </pc:sldMkLst>
        <pc:spChg chg="mod ord">
          <ac:chgData name="Claudia Prieto" userId="S::claudia.prieto@ia.center::4d531a4d-51b3-44c8-bd49-58155de64309" providerId="AD" clId="Web-{5944C617-6E2D-480F-827B-A54033ABD634}" dt="2022-09-21T21:50:52.662" v="102"/>
          <ac:spMkLst>
            <pc:docMk/>
            <pc:sldMk cId="1709007958" sldId="262"/>
            <ac:spMk id="2" creationId="{03D6CE7F-3A84-8FDD-930F-25B3EF07D4EC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03.241" v="106" actId="20577"/>
          <ac:spMkLst>
            <pc:docMk/>
            <pc:sldMk cId="1709007958" sldId="262"/>
            <ac:spMk id="3" creationId="{31A3EFDA-5681-7EF6-E61E-BCE94D2D0E78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0:52.662" v="102"/>
          <ac:spMkLst>
            <pc:docMk/>
            <pc:sldMk cId="1709007958" sldId="262"/>
            <ac:spMk id="4" creationId="{EF429185-253D-34AF-3874-F34A548F1578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0:52.662" v="102"/>
          <ac:spMkLst>
            <pc:docMk/>
            <pc:sldMk cId="1709007958" sldId="262"/>
            <ac:spMk id="5" creationId="{1294A302-605C-1369-4DEF-E29D6EB4508D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0:52.662" v="102"/>
          <ac:spMkLst>
            <pc:docMk/>
            <pc:sldMk cId="1709007958" sldId="262"/>
            <ac:spMk id="6" creationId="{960D4CC9-609E-F7B5-8B0A-B387516133CA}"/>
          </ac:spMkLst>
        </pc:spChg>
      </pc:sldChg>
      <pc:sldChg chg="addSp modSp new mod modClrScheme chgLayout">
        <pc:chgData name="Claudia Prieto" userId="S::claudia.prieto@ia.center::4d531a4d-51b3-44c8-bd49-58155de64309" providerId="AD" clId="Web-{5944C617-6E2D-480F-827B-A54033ABD634}" dt="2022-09-21T21:51:11.132" v="107"/>
        <pc:sldMkLst>
          <pc:docMk/>
          <pc:sldMk cId="1853551946" sldId="263"/>
        </pc:sldMkLst>
        <pc:spChg chg="mod ord">
          <ac:chgData name="Claudia Prieto" userId="S::claudia.prieto@ia.center::4d531a4d-51b3-44c8-bd49-58155de64309" providerId="AD" clId="Web-{5944C617-6E2D-480F-827B-A54033ABD634}" dt="2022-09-21T21:51:11.132" v="107"/>
          <ac:spMkLst>
            <pc:docMk/>
            <pc:sldMk cId="1853551946" sldId="263"/>
            <ac:spMk id="2" creationId="{5ACE9D91-9866-40B1-77EE-073C9EC227BE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1.132" v="107"/>
          <ac:spMkLst>
            <pc:docMk/>
            <pc:sldMk cId="1853551946" sldId="263"/>
            <ac:spMk id="3" creationId="{3490A227-B493-C859-0C8F-B9C04CE10819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1.132" v="107"/>
          <ac:spMkLst>
            <pc:docMk/>
            <pc:sldMk cId="1853551946" sldId="263"/>
            <ac:spMk id="4" creationId="{BED3F99C-8C85-F786-065F-1D674A9DE9F1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1.132" v="107"/>
          <ac:spMkLst>
            <pc:docMk/>
            <pc:sldMk cId="1853551946" sldId="263"/>
            <ac:spMk id="5" creationId="{32B710A3-55D3-9259-A63C-21AD126DE10C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1:11.132" v="107"/>
          <ac:spMkLst>
            <pc:docMk/>
            <pc:sldMk cId="1853551946" sldId="263"/>
            <ac:spMk id="6" creationId="{02013C89-6068-C5EE-9B8E-3F1F4CDFAC2C}"/>
          </ac:spMkLst>
        </pc:spChg>
      </pc:sldChg>
      <pc:sldChg chg="addSp modSp new mod modClrScheme chgLayout">
        <pc:chgData name="Claudia Prieto" userId="S::claudia.prieto@ia.center::4d531a4d-51b3-44c8-bd49-58155de64309" providerId="AD" clId="Web-{5944C617-6E2D-480F-827B-A54033ABD634}" dt="2022-09-21T21:51:16.101" v="108"/>
        <pc:sldMkLst>
          <pc:docMk/>
          <pc:sldMk cId="877641828" sldId="264"/>
        </pc:sldMkLst>
        <pc:spChg chg="mod ord">
          <ac:chgData name="Claudia Prieto" userId="S::claudia.prieto@ia.center::4d531a4d-51b3-44c8-bd49-58155de64309" providerId="AD" clId="Web-{5944C617-6E2D-480F-827B-A54033ABD634}" dt="2022-09-21T21:51:16.101" v="108"/>
          <ac:spMkLst>
            <pc:docMk/>
            <pc:sldMk cId="877641828" sldId="264"/>
            <ac:spMk id="2" creationId="{AE24ABCB-0413-3612-5C8B-2F4E3F80CF65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6.101" v="108"/>
          <ac:spMkLst>
            <pc:docMk/>
            <pc:sldMk cId="877641828" sldId="264"/>
            <ac:spMk id="3" creationId="{B7858447-BC4A-8C69-A64C-170F6917A39A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6.101" v="108"/>
          <ac:spMkLst>
            <pc:docMk/>
            <pc:sldMk cId="877641828" sldId="264"/>
            <ac:spMk id="4" creationId="{B095E0BC-A98B-6172-20D2-4AD2055F29B9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6.101" v="108"/>
          <ac:spMkLst>
            <pc:docMk/>
            <pc:sldMk cId="877641828" sldId="264"/>
            <ac:spMk id="5" creationId="{EC08E5A9-8E8E-7F4E-8D77-D03607D0CDD7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1:16.101" v="108"/>
          <ac:spMkLst>
            <pc:docMk/>
            <pc:sldMk cId="877641828" sldId="264"/>
            <ac:spMk id="6" creationId="{2F791190-3BEB-7EA6-CB59-5BE1ADB52E6A}"/>
          </ac:spMkLst>
        </pc:spChg>
      </pc:sldChg>
      <pc:sldChg chg="addSp modSp new mod modClrScheme chgLayout">
        <pc:chgData name="Claudia Prieto" userId="S::claudia.prieto@ia.center::4d531a4d-51b3-44c8-bd49-58155de64309" providerId="AD" clId="Web-{5944C617-6E2D-480F-827B-A54033ABD634}" dt="2022-09-21T21:51:20.976" v="110"/>
        <pc:sldMkLst>
          <pc:docMk/>
          <pc:sldMk cId="3022594018" sldId="265"/>
        </pc:sldMkLst>
        <pc:spChg chg="mod ord">
          <ac:chgData name="Claudia Prieto" userId="S::claudia.prieto@ia.center::4d531a4d-51b3-44c8-bd49-58155de64309" providerId="AD" clId="Web-{5944C617-6E2D-480F-827B-A54033ABD634}" dt="2022-09-21T21:51:20.976" v="110"/>
          <ac:spMkLst>
            <pc:docMk/>
            <pc:sldMk cId="3022594018" sldId="265"/>
            <ac:spMk id="2" creationId="{747C5330-B46B-FF61-7630-9B4A5205C2DD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20.976" v="110"/>
          <ac:spMkLst>
            <pc:docMk/>
            <pc:sldMk cId="3022594018" sldId="265"/>
            <ac:spMk id="3" creationId="{CA4E2743-F341-3B3B-27BD-1C5A63941B01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20.976" v="110"/>
          <ac:spMkLst>
            <pc:docMk/>
            <pc:sldMk cId="3022594018" sldId="265"/>
            <ac:spMk id="4" creationId="{8DA66E69-A74A-F7D1-8591-223CB27B89FC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20.976" v="110"/>
          <ac:spMkLst>
            <pc:docMk/>
            <pc:sldMk cId="3022594018" sldId="265"/>
            <ac:spMk id="5" creationId="{25EEF9AA-B568-5826-15AE-5ACD070FA76E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1:20.976" v="110"/>
          <ac:spMkLst>
            <pc:docMk/>
            <pc:sldMk cId="3022594018" sldId="265"/>
            <ac:spMk id="6" creationId="{95170F99-D739-AF75-8196-A08AE56CD9E9}"/>
          </ac:spMkLst>
        </pc:spChg>
      </pc:sldChg>
      <pc:sldChg chg="addSp modSp add mod replId modClrScheme chgLayout">
        <pc:chgData name="Claudia Prieto" userId="S::claudia.prieto@ia.center::4d531a4d-51b3-44c8-bd49-58155de64309" providerId="AD" clId="Web-{5944C617-6E2D-480F-827B-A54033ABD634}" dt="2022-09-21T21:51:18.507" v="109"/>
        <pc:sldMkLst>
          <pc:docMk/>
          <pc:sldMk cId="1410030045" sldId="266"/>
        </pc:sldMkLst>
        <pc:spChg chg="mod ord">
          <ac:chgData name="Claudia Prieto" userId="S::claudia.prieto@ia.center::4d531a4d-51b3-44c8-bd49-58155de64309" providerId="AD" clId="Web-{5944C617-6E2D-480F-827B-A54033ABD634}" dt="2022-09-21T21:51:18.507" v="109"/>
          <ac:spMkLst>
            <pc:docMk/>
            <pc:sldMk cId="1410030045" sldId="266"/>
            <ac:spMk id="2" creationId="{AE24ABCB-0413-3612-5C8B-2F4E3F80CF65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8.507" v="109"/>
          <ac:spMkLst>
            <pc:docMk/>
            <pc:sldMk cId="1410030045" sldId="266"/>
            <ac:spMk id="3" creationId="{B7858447-BC4A-8C69-A64C-170F6917A39A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8.507" v="109"/>
          <ac:spMkLst>
            <pc:docMk/>
            <pc:sldMk cId="1410030045" sldId="266"/>
            <ac:spMk id="4" creationId="{B095E0BC-A98B-6172-20D2-4AD2055F29B9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1:51:18.507" v="109"/>
          <ac:spMkLst>
            <pc:docMk/>
            <pc:sldMk cId="1410030045" sldId="266"/>
            <ac:spMk id="5" creationId="{EC08E5A9-8E8E-7F4E-8D77-D03607D0CDD7}"/>
          </ac:spMkLst>
        </pc:spChg>
        <pc:spChg chg="add mod ord">
          <ac:chgData name="Claudia Prieto" userId="S::claudia.prieto@ia.center::4d531a4d-51b3-44c8-bd49-58155de64309" providerId="AD" clId="Web-{5944C617-6E2D-480F-827B-A54033ABD634}" dt="2022-09-21T21:51:18.507" v="109"/>
          <ac:spMkLst>
            <pc:docMk/>
            <pc:sldMk cId="1410030045" sldId="266"/>
            <ac:spMk id="6" creationId="{9EAC9A9B-3F84-E4E4-AEDD-A24D1C6FB98F}"/>
          </ac:spMkLst>
        </pc:spChg>
      </pc:sldChg>
      <pc:sldChg chg="delSp modSp new mod ord modClrScheme chgLayout">
        <pc:chgData name="Claudia Prieto" userId="S::claudia.prieto@ia.center::4d531a4d-51b3-44c8-bd49-58155de64309" providerId="AD" clId="Web-{5944C617-6E2D-480F-827B-A54033ABD634}" dt="2022-09-21T22:10:37.955" v="755"/>
        <pc:sldMkLst>
          <pc:docMk/>
          <pc:sldMk cId="3206615841" sldId="267"/>
        </pc:sldMkLst>
        <pc:spChg chg="del">
          <ac:chgData name="Claudia Prieto" userId="S::claudia.prieto@ia.center::4d531a4d-51b3-44c8-bd49-58155de64309" providerId="AD" clId="Web-{5944C617-6E2D-480F-827B-A54033ABD634}" dt="2022-09-21T22:10:37.955" v="755"/>
          <ac:spMkLst>
            <pc:docMk/>
            <pc:sldMk cId="3206615841" sldId="267"/>
            <ac:spMk id="2" creationId="{67EECFEE-0819-52A1-8235-CDDFE5D37E3B}"/>
          </ac:spMkLst>
        </pc:spChg>
        <pc:spChg chg="del">
          <ac:chgData name="Claudia Prieto" userId="S::claudia.prieto@ia.center::4d531a4d-51b3-44c8-bd49-58155de64309" providerId="AD" clId="Web-{5944C617-6E2D-480F-827B-A54033ABD634}" dt="2022-09-21T22:10:37.955" v="755"/>
          <ac:spMkLst>
            <pc:docMk/>
            <pc:sldMk cId="3206615841" sldId="267"/>
            <ac:spMk id="3" creationId="{9ABEE2A0-5DEC-0443-34F5-F0C6F2CD645E}"/>
          </ac:spMkLst>
        </pc:spChg>
        <pc:spChg chg="del">
          <ac:chgData name="Claudia Prieto" userId="S::claudia.prieto@ia.center::4d531a4d-51b3-44c8-bd49-58155de64309" providerId="AD" clId="Web-{5944C617-6E2D-480F-827B-A54033ABD634}" dt="2022-09-21T22:10:37.955" v="755"/>
          <ac:spMkLst>
            <pc:docMk/>
            <pc:sldMk cId="3206615841" sldId="267"/>
            <ac:spMk id="4" creationId="{4C024819-B521-52B0-D57D-7A4ABDE14078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2:10:37.955" v="755"/>
          <ac:spMkLst>
            <pc:docMk/>
            <pc:sldMk cId="3206615841" sldId="267"/>
            <ac:spMk id="5" creationId="{E82C93CF-3CC7-9929-6DA5-8B1D676C008F}"/>
          </ac:spMkLst>
        </pc:spChg>
        <pc:spChg chg="mod ord">
          <ac:chgData name="Claudia Prieto" userId="S::claudia.prieto@ia.center::4d531a4d-51b3-44c8-bd49-58155de64309" providerId="AD" clId="Web-{5944C617-6E2D-480F-827B-A54033ABD634}" dt="2022-09-21T22:10:37.955" v="755"/>
          <ac:spMkLst>
            <pc:docMk/>
            <pc:sldMk cId="3206615841" sldId="267"/>
            <ac:spMk id="6" creationId="{DAC803CC-1F88-AE68-DFB8-74FF3E16209E}"/>
          </ac:spMkLst>
        </pc:spChg>
      </pc:sldChg>
      <pc:sldMasterChg chg="modSldLayout">
        <pc:chgData name="Claudia Prieto" userId="S::claudia.prieto@ia.center::4d531a4d-51b3-44c8-bd49-58155de64309" providerId="AD" clId="Web-{5944C617-6E2D-480F-827B-A54033ABD634}" dt="2022-09-21T21:43:19.693" v="0"/>
        <pc:sldMasterMkLst>
          <pc:docMk/>
          <pc:sldMasterMk cId="2460954070" sldId="2147483660"/>
        </pc:sldMasterMkLst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949138452" sldId="2147483674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2591524520" sldId="2147483675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1203092039" sldId="2147483676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3733172339" sldId="2147483677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3210312558" sldId="2147483678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3146388984" sldId="2147483679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3171841454" sldId="2147483680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1718958274" sldId="2147483681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2202905451" sldId="2147483682"/>
          </pc:sldLayoutMkLst>
        </pc:sldLayoutChg>
        <pc:sldLayoutChg chg="replI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2460954070" sldId="2147483660"/>
            <pc:sldLayoutMk cId="3479445657" sldId="2147483683"/>
          </pc:sldLayoutMkLst>
        </pc:sldLayoutChg>
      </pc:sldMasterChg>
      <pc:sldMasterChg chg="add addSldLayout">
        <pc:chgData name="Claudia Prieto" userId="S::claudia.prieto@ia.center::4d531a4d-51b3-44c8-bd49-58155de64309" providerId="AD" clId="Web-{5944C617-6E2D-480F-827B-A54033ABD634}" dt="2022-09-21T21:43:19.693" v="0"/>
        <pc:sldMasterMkLst>
          <pc:docMk/>
          <pc:sldMasterMk cId="904618316" sldId="2147483662"/>
        </pc:sldMasterMkLst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2626531586" sldId="2147483663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3452583564" sldId="2147483664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1852253649" sldId="2147483665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2371538252" sldId="2147483666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1842573575" sldId="2147483667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2234714854" sldId="2147483668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3183252546" sldId="2147483669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1168469204" sldId="2147483670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3193800040" sldId="2147483671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1753296831" sldId="2147483672"/>
          </pc:sldLayoutMkLst>
        </pc:sldLayoutChg>
        <pc:sldLayoutChg chg="add">
          <pc:chgData name="Claudia Prieto" userId="S::claudia.prieto@ia.center::4d531a4d-51b3-44c8-bd49-58155de64309" providerId="AD" clId="Web-{5944C617-6E2D-480F-827B-A54033ABD634}" dt="2022-09-21T21:43:19.693" v="0"/>
          <pc:sldLayoutMkLst>
            <pc:docMk/>
            <pc:sldMasterMk cId="904618316" sldId="2147483662"/>
            <pc:sldLayoutMk cId="2108259486" sldId="2147483673"/>
          </pc:sldLayoutMkLst>
        </pc:sldLayoutChg>
      </pc:sldMasterChg>
    </pc:docChg>
  </pc:docChgLst>
  <pc:docChgLst>
    <pc:chgData name="Gonzalez Romero, Abraham" userId="S::edgar.gonzalez2_resideo.com#ext#@institutoia.onmicrosoft.com::14df1975-a9fc-4520-a71b-31861fde52b4" providerId="AD" clId="Web-{052ABFD0-BE1F-4E35-6FED-6BDEEF91D01E}"/>
    <pc:docChg chg="modSld">
      <pc:chgData name="Gonzalez Romero, Abraham" userId="S::edgar.gonzalez2_resideo.com#ext#@institutoia.onmicrosoft.com::14df1975-a9fc-4520-a71b-31861fde52b4" providerId="AD" clId="Web-{052ABFD0-BE1F-4E35-6FED-6BDEEF91D01E}" dt="2022-09-23T23:24:01.991" v="0"/>
      <pc:docMkLst>
        <pc:docMk/>
      </pc:docMkLst>
      <pc:sldChg chg="addSp delSp modSp">
        <pc:chgData name="Gonzalez Romero, Abraham" userId="S::edgar.gonzalez2_resideo.com#ext#@institutoia.onmicrosoft.com::14df1975-a9fc-4520-a71b-31861fde52b4" providerId="AD" clId="Web-{052ABFD0-BE1F-4E35-6FED-6BDEEF91D01E}" dt="2022-09-23T23:24:01.991" v="0"/>
        <pc:sldMkLst>
          <pc:docMk/>
          <pc:sldMk cId="3831461956" sldId="268"/>
        </pc:sldMkLst>
        <pc:spChg chg="del">
          <ac:chgData name="Gonzalez Romero, Abraham" userId="S::edgar.gonzalez2_resideo.com#ext#@institutoia.onmicrosoft.com::14df1975-a9fc-4520-a71b-31861fde52b4" providerId="AD" clId="Web-{052ABFD0-BE1F-4E35-6FED-6BDEEF91D01E}" dt="2022-09-23T23:24:01.991" v="0"/>
          <ac:spMkLst>
            <pc:docMk/>
            <pc:sldMk cId="3831461956" sldId="268"/>
            <ac:spMk id="4" creationId="{472E6958-9430-FEB7-50F9-FAFA78927B80}"/>
          </ac:spMkLst>
        </pc:spChg>
        <pc:picChg chg="add mod ord">
          <ac:chgData name="Gonzalez Romero, Abraham" userId="S::edgar.gonzalez2_resideo.com#ext#@institutoia.onmicrosoft.com::14df1975-a9fc-4520-a71b-31861fde52b4" providerId="AD" clId="Web-{052ABFD0-BE1F-4E35-6FED-6BDEEF91D01E}" dt="2022-09-23T23:24:01.991" v="0"/>
          <ac:picMkLst>
            <pc:docMk/>
            <pc:sldMk cId="3831461956" sldId="268"/>
            <ac:picMk id="8" creationId="{79161F78-116A-67C4-B202-2EDD92A26238}"/>
          </ac:picMkLst>
        </pc:picChg>
      </pc:sldChg>
    </pc:docChg>
  </pc:docChgLst>
  <pc:docChgLst>
    <pc:chgData name="Claudia Prieto" userId="S::claudia.prieto@ia.center::4d531a4d-51b3-44c8-bd49-58155de64309" providerId="AD" clId="Web-{4C964EA3-365C-4427-BCD1-05653CB19FCA}"/>
    <pc:docChg chg="modSld">
      <pc:chgData name="Claudia Prieto" userId="S::claudia.prieto@ia.center::4d531a4d-51b3-44c8-bd49-58155de64309" providerId="AD" clId="Web-{4C964EA3-365C-4427-BCD1-05653CB19FCA}" dt="2022-10-25T23:22:33.058" v="50"/>
      <pc:docMkLst>
        <pc:docMk/>
      </pc:docMkLst>
      <pc:sldChg chg="modSp">
        <pc:chgData name="Claudia Prieto" userId="S::claudia.prieto@ia.center::4d531a4d-51b3-44c8-bd49-58155de64309" providerId="AD" clId="Web-{4C964EA3-365C-4427-BCD1-05653CB19FCA}" dt="2022-10-25T23:22:33.058" v="50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4C964EA3-365C-4427-BCD1-05653CB19FCA}" dt="2022-10-25T23:20:01.100" v="13" actId="20577"/>
          <ac:spMkLst>
            <pc:docMk/>
            <pc:sldMk cId="3247758322" sldId="269"/>
            <ac:spMk id="4" creationId="{A5CF1BA6-1FD5-397E-EECB-4DD16B1890DE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43.554" v="40" actId="20577"/>
          <ac:spMkLst>
            <pc:docMk/>
            <pc:sldMk cId="3247758322" sldId="269"/>
            <ac:spMk id="7" creationId="{E8C5CE41-E549-8D44-F527-57015846D081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07.194" v="15" actId="20577"/>
          <ac:spMkLst>
            <pc:docMk/>
            <pc:sldMk cId="3247758322" sldId="269"/>
            <ac:spMk id="9" creationId="{DE41EA28-FA20-26F1-CCD9-B622B97356B0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23.210" v="19" actId="20577"/>
          <ac:spMkLst>
            <pc:docMk/>
            <pc:sldMk cId="3247758322" sldId="269"/>
            <ac:spMk id="10" creationId="{03FDDFA5-EBD5-7012-326D-214DE201C601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19:37.318" v="7" actId="20577"/>
          <ac:spMkLst>
            <pc:docMk/>
            <pc:sldMk cId="3247758322" sldId="269"/>
            <ac:spMk id="11" creationId="{519CB876-3852-A3BD-3205-75922F2506E2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2:33.058" v="50"/>
          <ac:spMkLst>
            <pc:docMk/>
            <pc:sldMk cId="3247758322" sldId="269"/>
            <ac:spMk id="12" creationId="{C2FF9BF9-3EB3-E9F2-9F8B-7C2AEF4C90F9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16.319" v="17" actId="20577"/>
          <ac:spMkLst>
            <pc:docMk/>
            <pc:sldMk cId="3247758322" sldId="269"/>
            <ac:spMk id="13" creationId="{6CCC44FD-3F9C-1EBF-EA49-A2C1F56687FF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30.398" v="24" actId="20577"/>
          <ac:spMkLst>
            <pc:docMk/>
            <pc:sldMk cId="3247758322" sldId="269"/>
            <ac:spMk id="14" creationId="{01C99D64-C0E2-90AB-FCDE-3C31AFE364BF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37.867" v="31" actId="20577"/>
          <ac:spMkLst>
            <pc:docMk/>
            <pc:sldMk cId="3247758322" sldId="269"/>
            <ac:spMk id="15" creationId="{5B61C87D-D52E-EE01-1FD8-D763FA879AFB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1:28.353" v="49" actId="20577"/>
          <ac:spMkLst>
            <pc:docMk/>
            <pc:sldMk cId="3247758322" sldId="269"/>
            <ac:spMk id="24" creationId="{48FD36E7-85AD-DF8E-7BD4-E97A3B485C8B}"/>
          </ac:spMkLst>
        </pc:spChg>
        <pc:spChg chg="mod">
          <ac:chgData name="Claudia Prieto" userId="S::claudia.prieto@ia.center::4d531a4d-51b3-44c8-bd49-58155de64309" providerId="AD" clId="Web-{4C964EA3-365C-4427-BCD1-05653CB19FCA}" dt="2022-10-25T23:20:51.023" v="46" actId="20577"/>
          <ac:spMkLst>
            <pc:docMk/>
            <pc:sldMk cId="3247758322" sldId="269"/>
            <ac:spMk id="41" creationId="{9991B481-24C1-D1E1-3293-6DD55818BB39}"/>
          </ac:spMkLst>
        </pc:spChg>
        <pc:cxnChg chg="mod">
          <ac:chgData name="Claudia Prieto" userId="S::claudia.prieto@ia.center::4d531a4d-51b3-44c8-bd49-58155de64309" providerId="AD" clId="Web-{4C964EA3-365C-4427-BCD1-05653CB19FCA}" dt="2022-10-25T23:19:48.787" v="11" actId="14100"/>
          <ac:cxnSpMkLst>
            <pc:docMk/>
            <pc:sldMk cId="3247758322" sldId="269"/>
            <ac:cxnSpMk id="19" creationId="{01B3CAC7-D548-1392-8773-D723219FC5F8}"/>
          </ac:cxnSpMkLst>
        </pc:cxnChg>
      </pc:sldChg>
    </pc:docChg>
  </pc:docChgLst>
  <pc:docChgLst>
    <pc:chgData name="Claudia Prieto" userId="S::claudia.prieto@ia.center::4d531a4d-51b3-44c8-bd49-58155de64309" providerId="AD" clId="Web-{F46159D0-B9BD-972F-8DC4-E3F9B906C25F}"/>
    <pc:docChg chg="addSld modSld">
      <pc:chgData name="Claudia Prieto" userId="S::claudia.prieto@ia.center::4d531a4d-51b3-44c8-bd49-58155de64309" providerId="AD" clId="Web-{F46159D0-B9BD-972F-8DC4-E3F9B906C25F}" dt="2023-04-03T23:22:28.001" v="125" actId="1076"/>
      <pc:docMkLst>
        <pc:docMk/>
      </pc:docMkLst>
      <pc:sldChg chg="modSp">
        <pc:chgData name="Claudia Prieto" userId="S::claudia.prieto@ia.center::4d531a4d-51b3-44c8-bd49-58155de64309" providerId="AD" clId="Web-{F46159D0-B9BD-972F-8DC4-E3F9B906C25F}" dt="2023-04-03T23:18:06.913" v="99" actId="20577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F46159D0-B9BD-972F-8DC4-E3F9B906C25F}" dt="2023-04-03T23:16:30.535" v="86" actId="20577"/>
          <ac:spMkLst>
            <pc:docMk/>
            <pc:sldMk cId="3247758322" sldId="269"/>
            <ac:spMk id="4" creationId="{A5CF1BA6-1FD5-397E-EECB-4DD16B1890DE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5:41.923" v="83" actId="20577"/>
          <ac:spMkLst>
            <pc:docMk/>
            <pc:sldMk cId="3247758322" sldId="269"/>
            <ac:spMk id="7" creationId="{E8C5CE41-E549-8D44-F527-57015846D081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5:02.625" v="80" actId="20577"/>
          <ac:spMkLst>
            <pc:docMk/>
            <pc:sldMk cId="3247758322" sldId="269"/>
            <ac:spMk id="9" creationId="{DE41EA28-FA20-26F1-CCD9-B622B97356B0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7:20.333" v="90" actId="20577"/>
          <ac:spMkLst>
            <pc:docMk/>
            <pc:sldMk cId="3247758322" sldId="269"/>
            <ac:spMk id="10" creationId="{03FDDFA5-EBD5-7012-326D-214DE201C601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2:59.652" v="57" actId="20577"/>
          <ac:spMkLst>
            <pc:docMk/>
            <pc:sldMk cId="3247758322" sldId="269"/>
            <ac:spMk id="11" creationId="{519CB876-3852-A3BD-3205-75922F2506E2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3:10.340" v="59" actId="20577"/>
          <ac:spMkLst>
            <pc:docMk/>
            <pc:sldMk cId="3247758322" sldId="269"/>
            <ac:spMk id="12" creationId="{C2FF9BF9-3EB3-E9F2-9F8B-7C2AEF4C90F9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4:16.842" v="77" actId="20577"/>
          <ac:spMkLst>
            <pc:docMk/>
            <pc:sldMk cId="3247758322" sldId="269"/>
            <ac:spMk id="13" creationId="{6CCC44FD-3F9C-1EBF-EA49-A2C1F56687FF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7:33.224" v="94" actId="14100"/>
          <ac:spMkLst>
            <pc:docMk/>
            <pc:sldMk cId="3247758322" sldId="269"/>
            <ac:spMk id="14" creationId="{01C99D64-C0E2-90AB-FCDE-3C31AFE364BF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3:22.121" v="63" actId="20577"/>
          <ac:spMkLst>
            <pc:docMk/>
            <pc:sldMk cId="3247758322" sldId="269"/>
            <ac:spMk id="15" creationId="{5B61C87D-D52E-EE01-1FD8-D763FA879AFB}"/>
          </ac:spMkLst>
        </pc:spChg>
        <pc:spChg chg="mod">
          <ac:chgData name="Claudia Prieto" userId="S::claudia.prieto@ia.center::4d531a4d-51b3-44c8-bd49-58155de64309" providerId="AD" clId="Web-{F46159D0-B9BD-972F-8DC4-E3F9B906C25F}" dt="2023-04-03T22:51:23.837" v="24" actId="14100"/>
          <ac:spMkLst>
            <pc:docMk/>
            <pc:sldMk cId="3247758322" sldId="269"/>
            <ac:spMk id="18" creationId="{7396BB68-CBBE-5E7A-49FF-00B69551E157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8:06.913" v="99" actId="20577"/>
          <ac:spMkLst>
            <pc:docMk/>
            <pc:sldMk cId="3247758322" sldId="269"/>
            <ac:spMk id="24" creationId="{48FD36E7-85AD-DF8E-7BD4-E97A3B485C8B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4:04.060" v="70" actId="20577"/>
          <ac:spMkLst>
            <pc:docMk/>
            <pc:sldMk cId="3247758322" sldId="269"/>
            <ac:spMk id="41" creationId="{9991B481-24C1-D1E1-3293-6DD55818BB39}"/>
          </ac:spMkLst>
        </pc:spChg>
        <pc:cxnChg chg="mod">
          <ac:chgData name="Claudia Prieto" userId="S::claudia.prieto@ia.center::4d531a4d-51b3-44c8-bd49-58155de64309" providerId="AD" clId="Web-{F46159D0-B9BD-972F-8DC4-E3F9B906C25F}" dt="2023-04-03T22:51:42.494" v="26" actId="14100"/>
          <ac:cxnSpMkLst>
            <pc:docMk/>
            <pc:sldMk cId="3247758322" sldId="269"/>
            <ac:cxnSpMk id="19" creationId="{01B3CAC7-D548-1392-8773-D723219FC5F8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52:00.354" v="32" actId="14100"/>
          <ac:cxnSpMkLst>
            <pc:docMk/>
            <pc:sldMk cId="3247758322" sldId="269"/>
            <ac:cxnSpMk id="20" creationId="{943039D7-D746-8F67-34AD-73AF8ADDDA69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49:27.317" v="6" actId="1076"/>
          <ac:cxnSpMkLst>
            <pc:docMk/>
            <pc:sldMk cId="3247758322" sldId="269"/>
            <ac:cxnSpMk id="26" creationId="{D012311F-58D1-45F0-8E96-1ADEBA5E8B98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49:27.333" v="7" actId="1076"/>
          <ac:cxnSpMkLst>
            <pc:docMk/>
            <pc:sldMk cId="3247758322" sldId="269"/>
            <ac:cxnSpMk id="29" creationId="{CA58627D-9D92-F5F4-605C-248CD752BEDC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49:27.333" v="8" actId="1076"/>
          <ac:cxnSpMkLst>
            <pc:docMk/>
            <pc:sldMk cId="3247758322" sldId="269"/>
            <ac:cxnSpMk id="32" creationId="{99214F9F-5AFF-1D1F-38E7-F14AFBDE143A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52:00.354" v="32" actId="14100"/>
          <ac:cxnSpMkLst>
            <pc:docMk/>
            <pc:sldMk cId="3247758322" sldId="269"/>
            <ac:cxnSpMk id="35" creationId="{710C2598-ED3F-2EDF-9A5B-BD9C4AFAEC94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3:17:33.224" v="94" actId="14100"/>
          <ac:cxnSpMkLst>
            <pc:docMk/>
            <pc:sldMk cId="3247758322" sldId="269"/>
            <ac:cxnSpMk id="38" creationId="{01A3C543-76A3-325F-3C0B-EE6756C6E768}"/>
          </ac:cxnSpMkLst>
        </pc:cxnChg>
        <pc:cxnChg chg="mod">
          <ac:chgData name="Claudia Prieto" userId="S::claudia.prieto@ia.center::4d531a4d-51b3-44c8-bd49-58155de64309" providerId="AD" clId="Web-{F46159D0-B9BD-972F-8DC4-E3F9B906C25F}" dt="2023-04-03T22:52:00.385" v="34" actId="14100"/>
          <ac:cxnSpMkLst>
            <pc:docMk/>
            <pc:sldMk cId="3247758322" sldId="269"/>
            <ac:cxnSpMk id="42" creationId="{97BDCD63-8F4C-E3EA-93CC-CDB88084EB8F}"/>
          </ac:cxnSpMkLst>
        </pc:cxnChg>
      </pc:sldChg>
      <pc:sldChg chg="addSp modSp add replId">
        <pc:chgData name="Claudia Prieto" userId="S::claudia.prieto@ia.center::4d531a4d-51b3-44c8-bd49-58155de64309" providerId="AD" clId="Web-{F46159D0-B9BD-972F-8DC4-E3F9B906C25F}" dt="2023-04-03T23:22:28.001" v="125" actId="1076"/>
        <pc:sldMkLst>
          <pc:docMk/>
          <pc:sldMk cId="1853476796" sldId="271"/>
        </pc:sldMkLst>
        <pc:spChg chg="add mod">
          <ac:chgData name="Claudia Prieto" userId="S::claudia.prieto@ia.center::4d531a4d-51b3-44c8-bd49-58155de64309" providerId="AD" clId="Web-{F46159D0-B9BD-972F-8DC4-E3F9B906C25F}" dt="2023-04-03T23:20:08.668" v="109" actId="14100"/>
          <ac:spMkLst>
            <pc:docMk/>
            <pc:sldMk cId="1853476796" sldId="271"/>
            <ac:spMk id="2" creationId="{EAD2015D-E2BF-7495-153E-E10966228A21}"/>
          </ac:spMkLst>
        </pc:spChg>
        <pc:spChg chg="add mod">
          <ac:chgData name="Claudia Prieto" userId="S::claudia.prieto@ia.center::4d531a4d-51b3-44c8-bd49-58155de64309" providerId="AD" clId="Web-{F46159D0-B9BD-972F-8DC4-E3F9B906C25F}" dt="2023-04-03T23:20:17.512" v="111" actId="1076"/>
          <ac:spMkLst>
            <pc:docMk/>
            <pc:sldMk cId="1853476796" sldId="271"/>
            <ac:spMk id="3" creationId="{A3FB0B33-6FE3-6963-BB00-618ADF395881}"/>
          </ac:spMkLst>
        </pc:spChg>
        <pc:spChg chg="add mod">
          <ac:chgData name="Claudia Prieto" userId="S::claudia.prieto@ia.center::4d531a4d-51b3-44c8-bd49-58155de64309" providerId="AD" clId="Web-{F46159D0-B9BD-972F-8DC4-E3F9B906C25F}" dt="2023-04-03T23:21:17.967" v="117"/>
          <ac:spMkLst>
            <pc:docMk/>
            <pc:sldMk cId="1853476796" sldId="271"/>
            <ac:spMk id="8" creationId="{C41DFD44-D259-A71C-6B5D-BC9E11E6B338}"/>
          </ac:spMkLst>
        </pc:spChg>
        <pc:spChg chg="add mod">
          <ac:chgData name="Claudia Prieto" userId="S::claudia.prieto@ia.center::4d531a4d-51b3-44c8-bd49-58155de64309" providerId="AD" clId="Web-{F46159D0-B9BD-972F-8DC4-E3F9B906C25F}" dt="2023-04-03T23:21:31.296" v="119" actId="1076"/>
          <ac:spMkLst>
            <pc:docMk/>
            <pc:sldMk cId="1853476796" sldId="271"/>
            <ac:spMk id="16" creationId="{9F340756-0E89-B025-055E-7491CE37305E}"/>
          </ac:spMkLst>
        </pc:spChg>
        <pc:spChg chg="add mod">
          <ac:chgData name="Claudia Prieto" userId="S::claudia.prieto@ia.center::4d531a4d-51b3-44c8-bd49-58155de64309" providerId="AD" clId="Web-{F46159D0-B9BD-972F-8DC4-E3F9B906C25F}" dt="2023-04-03T23:22:28.001" v="125" actId="1076"/>
          <ac:spMkLst>
            <pc:docMk/>
            <pc:sldMk cId="1853476796" sldId="271"/>
            <ac:spMk id="17" creationId="{62B0DE8D-98BF-2D58-BBEA-ABFDC2EE3171}"/>
          </ac:spMkLst>
        </pc:spChg>
        <pc:spChg chg="mod">
          <ac:chgData name="Claudia Prieto" userId="S::claudia.prieto@ia.center::4d531a4d-51b3-44c8-bd49-58155de64309" providerId="AD" clId="Web-{F46159D0-B9BD-972F-8DC4-E3F9B906C25F}" dt="2023-04-03T23:19:58.527" v="106"/>
          <ac:spMkLst>
            <pc:docMk/>
            <pc:sldMk cId="1853476796" sldId="271"/>
            <ac:spMk id="41" creationId="{9991B481-24C1-D1E1-3293-6DD55818BB39}"/>
          </ac:spMkLst>
        </pc:spChg>
      </pc:sldChg>
    </pc:docChg>
  </pc:docChgLst>
  <pc:docChgLst>
    <pc:chgData name="Claudia Prieto" userId="S::claudia.prieto@ia.center::4d531a4d-51b3-44c8-bd49-58155de64309" providerId="AD" clId="Web-{BDA98858-481E-41C5-AE7F-5F7C17F4CBB9}"/>
    <pc:docChg chg="addSld delSld modSld">
      <pc:chgData name="Claudia Prieto" userId="S::claudia.prieto@ia.center::4d531a4d-51b3-44c8-bd49-58155de64309" providerId="AD" clId="Web-{BDA98858-481E-41C5-AE7F-5F7C17F4CBB9}" dt="2022-09-27T23:30:32.673" v="16"/>
      <pc:docMkLst>
        <pc:docMk/>
      </pc:docMkLst>
      <pc:sldChg chg="del">
        <pc:chgData name="Claudia Prieto" userId="S::claudia.prieto@ia.center::4d531a4d-51b3-44c8-bd49-58155de64309" providerId="AD" clId="Web-{BDA98858-481E-41C5-AE7F-5F7C17F4CBB9}" dt="2022-09-27T23:30:32.673" v="16"/>
        <pc:sldMkLst>
          <pc:docMk/>
          <pc:sldMk cId="3206615841" sldId="267"/>
        </pc:sldMkLst>
      </pc:sldChg>
      <pc:sldChg chg="delSp modSp add replId">
        <pc:chgData name="Claudia Prieto" userId="S::claudia.prieto@ia.center::4d531a4d-51b3-44c8-bd49-58155de64309" providerId="AD" clId="Web-{BDA98858-481E-41C5-AE7F-5F7C17F4CBB9}" dt="2022-09-27T23:30:19.016" v="15" actId="1076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BDA98858-481E-41C5-AE7F-5F7C17F4CBB9}" dt="2022-09-27T23:30:00.844" v="14" actId="1076"/>
          <ac:spMkLst>
            <pc:docMk/>
            <pc:sldMk cId="3247758322" sldId="269"/>
            <ac:spMk id="4" creationId="{A5CF1BA6-1FD5-397E-EECB-4DD16B1890DE}"/>
          </ac:spMkLst>
        </pc:spChg>
        <pc:spChg chg="mod">
          <ac:chgData name="Claudia Prieto" userId="S::claudia.prieto@ia.center::4d531a4d-51b3-44c8-bd49-58155de64309" providerId="AD" clId="Web-{BDA98858-481E-41C5-AE7F-5F7C17F4CBB9}" dt="2022-09-27T23:29:54.906" v="12" actId="1076"/>
          <ac:spMkLst>
            <pc:docMk/>
            <pc:sldMk cId="3247758322" sldId="269"/>
            <ac:spMk id="11" creationId="{519CB876-3852-A3BD-3205-75922F2506E2}"/>
          </ac:spMkLst>
        </pc:spChg>
        <pc:spChg chg="del mod">
          <ac:chgData name="Claudia Prieto" userId="S::claudia.prieto@ia.center::4d531a4d-51b3-44c8-bd49-58155de64309" providerId="AD" clId="Web-{BDA98858-481E-41C5-AE7F-5F7C17F4CBB9}" dt="2022-09-27T23:29:41.781" v="10"/>
          <ac:spMkLst>
            <pc:docMk/>
            <pc:sldMk cId="3247758322" sldId="269"/>
            <ac:spMk id="17" creationId="{6C8C8D0D-67A5-FB0A-8DDA-AEBE7C084341}"/>
          </ac:spMkLst>
        </pc:spChg>
        <pc:cxnChg chg="mod">
          <ac:chgData name="Claudia Prieto" userId="S::claudia.prieto@ia.center::4d531a4d-51b3-44c8-bd49-58155de64309" providerId="AD" clId="Web-{BDA98858-481E-41C5-AE7F-5F7C17F4CBB9}" dt="2022-09-27T23:30:19.016" v="15" actId="1076"/>
          <ac:cxnSpMkLst>
            <pc:docMk/>
            <pc:sldMk cId="3247758322" sldId="269"/>
            <ac:cxnSpMk id="19" creationId="{01B3CAC7-D548-1392-8773-D723219FC5F8}"/>
          </ac:cxnSpMkLst>
        </pc:cxnChg>
        <pc:cxnChg chg="mod">
          <ac:chgData name="Claudia Prieto" userId="S::claudia.prieto@ia.center::4d531a4d-51b3-44c8-bd49-58155de64309" providerId="AD" clId="Web-{BDA98858-481E-41C5-AE7F-5F7C17F4CBB9}" dt="2022-09-27T23:29:41.781" v="10"/>
          <ac:cxnSpMkLst>
            <pc:docMk/>
            <pc:sldMk cId="3247758322" sldId="269"/>
            <ac:cxnSpMk id="20" creationId="{943039D7-D746-8F67-34AD-73AF8ADDDA69}"/>
          </ac:cxnSpMkLst>
        </pc:cxnChg>
        <pc:cxnChg chg="del mod">
          <ac:chgData name="Claudia Prieto" userId="S::claudia.prieto@ia.center::4d531a4d-51b3-44c8-bd49-58155de64309" providerId="AD" clId="Web-{BDA98858-481E-41C5-AE7F-5F7C17F4CBB9}" dt="2022-09-27T23:29:57.578" v="13"/>
          <ac:cxnSpMkLst>
            <pc:docMk/>
            <pc:sldMk cId="3247758322" sldId="269"/>
            <ac:cxnSpMk id="23" creationId="{908C1613-08C7-305B-940A-EA8C3DB9AEDE}"/>
          </ac:cxnSpMkLst>
        </pc:cxnChg>
      </pc:sldChg>
    </pc:docChg>
  </pc:docChgLst>
  <pc:docChgLst>
    <pc:chgData name="Claudia Prieto" userId="S::claudia.prieto@ia.center::4d531a4d-51b3-44c8-bd49-58155de64309" providerId="AD" clId="Web-{2DFAFE8C-00CF-4A35-B05C-CAAE964F9B38}"/>
    <pc:docChg chg="modSld">
      <pc:chgData name="Claudia Prieto" userId="S::claudia.prieto@ia.center::4d531a4d-51b3-44c8-bd49-58155de64309" providerId="AD" clId="Web-{2DFAFE8C-00CF-4A35-B05C-CAAE964F9B38}" dt="2023-03-08T23:33:29.489" v="15" actId="20577"/>
      <pc:docMkLst>
        <pc:docMk/>
      </pc:docMkLst>
      <pc:sldChg chg="modSp">
        <pc:chgData name="Claudia Prieto" userId="S::claudia.prieto@ia.center::4d531a4d-51b3-44c8-bd49-58155de64309" providerId="AD" clId="Web-{2DFAFE8C-00CF-4A35-B05C-CAAE964F9B38}" dt="2023-03-08T23:33:29.489" v="15" actId="20577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2DFAFE8C-00CF-4A35-B05C-CAAE964F9B38}" dt="2023-03-08T23:06:00.430" v="5" actId="20577"/>
          <ac:spMkLst>
            <pc:docMk/>
            <pc:sldMk cId="3247758322" sldId="269"/>
            <ac:spMk id="12" creationId="{C2FF9BF9-3EB3-E9F2-9F8B-7C2AEF4C90F9}"/>
          </ac:spMkLst>
        </pc:spChg>
        <pc:spChg chg="mod">
          <ac:chgData name="Claudia Prieto" userId="S::claudia.prieto@ia.center::4d531a4d-51b3-44c8-bd49-58155de64309" providerId="AD" clId="Web-{2DFAFE8C-00CF-4A35-B05C-CAAE964F9B38}" dt="2023-03-08T23:06:16.477" v="9" actId="20577"/>
          <ac:spMkLst>
            <pc:docMk/>
            <pc:sldMk cId="3247758322" sldId="269"/>
            <ac:spMk id="13" creationId="{6CCC44FD-3F9C-1EBF-EA49-A2C1F56687FF}"/>
          </ac:spMkLst>
        </pc:spChg>
        <pc:spChg chg="mod">
          <ac:chgData name="Claudia Prieto" userId="S::claudia.prieto@ia.center::4d531a4d-51b3-44c8-bd49-58155de64309" providerId="AD" clId="Web-{2DFAFE8C-00CF-4A35-B05C-CAAE964F9B38}" dt="2023-03-08T23:33:29.489" v="15" actId="20577"/>
          <ac:spMkLst>
            <pc:docMk/>
            <pc:sldMk cId="3247758322" sldId="269"/>
            <ac:spMk id="14" creationId="{01C99D64-C0E2-90AB-FCDE-3C31AFE364BF}"/>
          </ac:spMkLst>
        </pc:spChg>
        <pc:spChg chg="mod">
          <ac:chgData name="Claudia Prieto" userId="S::claudia.prieto@ia.center::4d531a4d-51b3-44c8-bd49-58155de64309" providerId="AD" clId="Web-{2DFAFE8C-00CF-4A35-B05C-CAAE964F9B38}" dt="2023-03-08T23:05:47.992" v="3" actId="20577"/>
          <ac:spMkLst>
            <pc:docMk/>
            <pc:sldMk cId="3247758322" sldId="269"/>
            <ac:spMk id="15" creationId="{5B61C87D-D52E-EE01-1FD8-D763FA879AFB}"/>
          </ac:spMkLst>
        </pc:spChg>
        <pc:spChg chg="mod">
          <ac:chgData name="Claudia Prieto" userId="S::claudia.prieto@ia.center::4d531a4d-51b3-44c8-bd49-58155de64309" providerId="AD" clId="Web-{2DFAFE8C-00CF-4A35-B05C-CAAE964F9B38}" dt="2023-03-08T23:07:12.729" v="12" actId="20577"/>
          <ac:spMkLst>
            <pc:docMk/>
            <pc:sldMk cId="3247758322" sldId="269"/>
            <ac:spMk id="41" creationId="{9991B481-24C1-D1E1-3293-6DD55818BB39}"/>
          </ac:spMkLst>
        </pc:spChg>
      </pc:sldChg>
    </pc:docChg>
  </pc:docChgLst>
  <pc:docChgLst>
    <pc:chgData name="Diaz, Miguel" userId="592c4dab-da7c-4cdc-bbc0-bc9890960f66" providerId="ADAL" clId="{8DFA82D0-B9F8-4811-B452-14C2A656F112}"/>
    <pc:docChg chg="custSel modSld">
      <pc:chgData name="Diaz, Miguel" userId="592c4dab-da7c-4cdc-bbc0-bc9890960f66" providerId="ADAL" clId="{8DFA82D0-B9F8-4811-B452-14C2A656F112}" dt="2022-09-23T22:23:15.925" v="29" actId="20577"/>
      <pc:docMkLst>
        <pc:docMk/>
      </pc:docMkLst>
      <pc:sldChg chg="modSp">
        <pc:chgData name="Diaz, Miguel" userId="592c4dab-da7c-4cdc-bbc0-bc9890960f66" providerId="ADAL" clId="{8DFA82D0-B9F8-4811-B452-14C2A656F112}" dt="2022-09-23T22:23:15.925" v="29" actId="20577"/>
        <pc:sldMkLst>
          <pc:docMk/>
          <pc:sldMk cId="1709007958" sldId="262"/>
        </pc:sldMkLst>
        <pc:spChg chg="mod">
          <ac:chgData name="Diaz, Miguel" userId="592c4dab-da7c-4cdc-bbc0-bc9890960f66" providerId="ADAL" clId="{8DFA82D0-B9F8-4811-B452-14C2A656F112}" dt="2022-09-23T22:23:15.925" v="29" actId="20577"/>
          <ac:spMkLst>
            <pc:docMk/>
            <pc:sldMk cId="1709007958" sldId="262"/>
            <ac:spMk id="3" creationId="{31A3EFDA-5681-7EF6-E61E-BCE94D2D0E78}"/>
          </ac:spMkLst>
        </pc:spChg>
        <pc:spChg chg="mod">
          <ac:chgData name="Diaz, Miguel" userId="592c4dab-da7c-4cdc-bbc0-bc9890960f66" providerId="ADAL" clId="{8DFA82D0-B9F8-4811-B452-14C2A656F112}" dt="2022-09-23T22:23:13.982" v="22" actId="27636"/>
          <ac:spMkLst>
            <pc:docMk/>
            <pc:sldMk cId="1709007958" sldId="262"/>
            <ac:spMk id="6" creationId="{960D4CC9-609E-F7B5-8B0A-B387516133CA}"/>
          </ac:spMkLst>
        </pc:spChg>
      </pc:sldChg>
    </pc:docChg>
  </pc:docChgLst>
  <pc:docChgLst>
    <pc:chgData name="Claudia Prieto" userId="4d531a4d-51b3-44c8-bd49-58155de64309" providerId="ADAL" clId="{84A6E6D7-1242-4FB8-913F-4A721F44A82C}"/>
    <pc:docChg chg="custSel modSld">
      <pc:chgData name="Claudia Prieto" userId="4d531a4d-51b3-44c8-bd49-58155de64309" providerId="ADAL" clId="{84A6E6D7-1242-4FB8-913F-4A721F44A82C}" dt="2022-10-06T01:27:21.441" v="82" actId="13822"/>
      <pc:docMkLst>
        <pc:docMk/>
      </pc:docMkLst>
      <pc:sldChg chg="addSp delSp modSp mod">
        <pc:chgData name="Claudia Prieto" userId="4d531a4d-51b3-44c8-bd49-58155de64309" providerId="ADAL" clId="{84A6E6D7-1242-4FB8-913F-4A721F44A82C}" dt="2022-10-06T01:27:21.441" v="82" actId="13822"/>
        <pc:sldMkLst>
          <pc:docMk/>
          <pc:sldMk cId="3247758322" sldId="269"/>
        </pc:sldMkLst>
        <pc:spChg chg="mod">
          <ac:chgData name="Claudia Prieto" userId="4d531a4d-51b3-44c8-bd49-58155de64309" providerId="ADAL" clId="{84A6E6D7-1242-4FB8-913F-4A721F44A82C}" dt="2022-10-06T01:16:41.726" v="3" actId="1076"/>
          <ac:spMkLst>
            <pc:docMk/>
            <pc:sldMk cId="3247758322" sldId="269"/>
            <ac:spMk id="9" creationId="{DE41EA28-FA20-26F1-CCD9-B622B97356B0}"/>
          </ac:spMkLst>
        </pc:spChg>
        <pc:spChg chg="mod">
          <ac:chgData name="Claudia Prieto" userId="4d531a4d-51b3-44c8-bd49-58155de64309" providerId="ADAL" clId="{84A6E6D7-1242-4FB8-913F-4A721F44A82C}" dt="2022-10-06T01:16:29.694" v="1" actId="1076"/>
          <ac:spMkLst>
            <pc:docMk/>
            <pc:sldMk cId="3247758322" sldId="269"/>
            <ac:spMk id="11" creationId="{519CB876-3852-A3BD-3205-75922F2506E2}"/>
          </ac:spMkLst>
        </pc:spChg>
        <pc:spChg chg="mod">
          <ac:chgData name="Claudia Prieto" userId="4d531a4d-51b3-44c8-bd49-58155de64309" providerId="ADAL" clId="{84A6E6D7-1242-4FB8-913F-4A721F44A82C}" dt="2022-10-06T01:16:34.382" v="2" actId="1076"/>
          <ac:spMkLst>
            <pc:docMk/>
            <pc:sldMk cId="3247758322" sldId="269"/>
            <ac:spMk id="12" creationId="{C2FF9BF9-3EB3-E9F2-9F8B-7C2AEF4C90F9}"/>
          </ac:spMkLst>
        </pc:spChg>
        <pc:spChg chg="del">
          <ac:chgData name="Claudia Prieto" userId="4d531a4d-51b3-44c8-bd49-58155de64309" providerId="ADAL" clId="{84A6E6D7-1242-4FB8-913F-4A721F44A82C}" dt="2022-10-06T01:20:52.688" v="15" actId="478"/>
          <ac:spMkLst>
            <pc:docMk/>
            <pc:sldMk cId="3247758322" sldId="269"/>
            <ac:spMk id="16" creationId="{152A0F60-31E6-74C6-3F41-928DEC3901CA}"/>
          </ac:spMkLst>
        </pc:spChg>
        <pc:spChg chg="add mod">
          <ac:chgData name="Claudia Prieto" userId="4d531a4d-51b3-44c8-bd49-58155de64309" providerId="ADAL" clId="{84A6E6D7-1242-4FB8-913F-4A721F44A82C}" dt="2022-10-06T01:17:50.232" v="11" actId="693"/>
          <ac:spMkLst>
            <pc:docMk/>
            <pc:sldMk cId="3247758322" sldId="269"/>
            <ac:spMk id="18" creationId="{7396BB68-CBBE-5E7A-49FF-00B69551E157}"/>
          </ac:spMkLst>
        </pc:spChg>
        <pc:spChg chg="add mod">
          <ac:chgData name="Claudia Prieto" userId="4d531a4d-51b3-44c8-bd49-58155de64309" providerId="ADAL" clId="{84A6E6D7-1242-4FB8-913F-4A721F44A82C}" dt="2022-10-06T01:27:21.441" v="82" actId="13822"/>
          <ac:spMkLst>
            <pc:docMk/>
            <pc:sldMk cId="3247758322" sldId="269"/>
            <ac:spMk id="24" creationId="{48FD36E7-85AD-DF8E-7BD4-E97A3B485C8B}"/>
          </ac:spMkLst>
        </pc:spChg>
        <pc:cxnChg chg="mod">
          <ac:chgData name="Claudia Prieto" userId="4d531a4d-51b3-44c8-bd49-58155de64309" providerId="ADAL" clId="{84A6E6D7-1242-4FB8-913F-4A721F44A82C}" dt="2022-10-06T01:17:58.934" v="14" actId="14100"/>
          <ac:cxnSpMkLst>
            <pc:docMk/>
            <pc:sldMk cId="3247758322" sldId="269"/>
            <ac:cxnSpMk id="19" creationId="{01B3CAC7-D548-1392-8773-D723219FC5F8}"/>
          </ac:cxnSpMkLst>
        </pc:cxnChg>
        <pc:cxnChg chg="mod">
          <ac:chgData name="Claudia Prieto" userId="4d531a4d-51b3-44c8-bd49-58155de64309" providerId="ADAL" clId="{84A6E6D7-1242-4FB8-913F-4A721F44A82C}" dt="2022-10-06T01:17:56.654" v="13" actId="14100"/>
          <ac:cxnSpMkLst>
            <pc:docMk/>
            <pc:sldMk cId="3247758322" sldId="269"/>
            <ac:cxnSpMk id="20" creationId="{943039D7-D746-8F67-34AD-73AF8ADDDA69}"/>
          </ac:cxnSpMkLst>
        </pc:cxnChg>
        <pc:cxnChg chg="mod">
          <ac:chgData name="Claudia Prieto" userId="4d531a4d-51b3-44c8-bd49-58155de64309" providerId="ADAL" clId="{84A6E6D7-1242-4FB8-913F-4A721F44A82C}" dt="2022-10-06T01:16:41.726" v="3" actId="1076"/>
          <ac:cxnSpMkLst>
            <pc:docMk/>
            <pc:sldMk cId="3247758322" sldId="269"/>
            <ac:cxnSpMk id="35" creationId="{710C2598-ED3F-2EDF-9A5B-BD9C4AFAEC94}"/>
          </ac:cxnSpMkLst>
        </pc:cxnChg>
      </pc:sldChg>
    </pc:docChg>
  </pc:docChgLst>
  <pc:docChgLst>
    <pc:chgData name="Claudia Prieto" userId="S::claudia.prieto@ia.center::4d531a4d-51b3-44c8-bd49-58155de64309" providerId="AD" clId="Web-{EC7F948B-6945-F118-F5DB-C4038C466ED7}"/>
    <pc:docChg chg="mod addSld delSld modSld">
      <pc:chgData name="Claudia Prieto" userId="S::claudia.prieto@ia.center::4d531a4d-51b3-44c8-bd49-58155de64309" providerId="AD" clId="Web-{EC7F948B-6945-F118-F5DB-C4038C466ED7}" dt="2023-02-01T23:27:05.097" v="67" actId="20577"/>
      <pc:docMkLst>
        <pc:docMk/>
      </pc:docMkLst>
      <pc:sldChg chg="add del">
        <pc:chgData name="Claudia Prieto" userId="S::claudia.prieto@ia.center::4d531a4d-51b3-44c8-bd49-58155de64309" providerId="AD" clId="Web-{EC7F948B-6945-F118-F5DB-C4038C466ED7}" dt="2023-02-01T23:23:12.652" v="18"/>
        <pc:sldMkLst>
          <pc:docMk/>
          <pc:sldMk cId="3491392087" sldId="259"/>
        </pc:sldMkLst>
      </pc:sldChg>
      <pc:sldChg chg="add del">
        <pc:chgData name="Claudia Prieto" userId="S::claudia.prieto@ia.center::4d531a4d-51b3-44c8-bd49-58155de64309" providerId="AD" clId="Web-{EC7F948B-6945-F118-F5DB-C4038C466ED7}" dt="2023-02-01T23:23:12.730" v="19"/>
        <pc:sldMkLst>
          <pc:docMk/>
          <pc:sldMk cId="449469025" sldId="260"/>
        </pc:sldMkLst>
      </pc:sldChg>
      <pc:sldChg chg="modSp add del addCm">
        <pc:chgData name="Claudia Prieto" userId="S::claudia.prieto@ia.center::4d531a4d-51b3-44c8-bd49-58155de64309" providerId="AD" clId="Web-{EC7F948B-6945-F118-F5DB-C4038C466ED7}" dt="2023-02-01T23:27:05.097" v="67" actId="20577"/>
        <pc:sldMkLst>
          <pc:docMk/>
          <pc:sldMk cId="1361602326" sldId="261"/>
        </pc:sldMkLst>
        <pc:spChg chg="mod">
          <ac:chgData name="Claudia Prieto" userId="S::claudia.prieto@ia.center::4d531a4d-51b3-44c8-bd49-58155de64309" providerId="AD" clId="Web-{EC7F948B-6945-F118-F5DB-C4038C466ED7}" dt="2023-02-01T23:25:39.250" v="44" actId="20577"/>
          <ac:spMkLst>
            <pc:docMk/>
            <pc:sldMk cId="1361602326" sldId="261"/>
            <ac:spMk id="3" creationId="{B51C6349-DA3E-680E-B459-8D1CA256CE76}"/>
          </ac:spMkLst>
        </pc:spChg>
        <pc:spChg chg="mod">
          <ac:chgData name="Claudia Prieto" userId="S::claudia.prieto@ia.center::4d531a4d-51b3-44c8-bd49-58155de64309" providerId="AD" clId="Web-{EC7F948B-6945-F118-F5DB-C4038C466ED7}" dt="2023-02-01T23:27:05.097" v="67" actId="20577"/>
          <ac:spMkLst>
            <pc:docMk/>
            <pc:sldMk cId="1361602326" sldId="261"/>
            <ac:spMk id="6" creationId="{AA64895B-ECFF-3188-705B-0E96672F2DD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laudia Prieto" userId="S::claudia.prieto@ia.center::4d531a4d-51b3-44c8-bd49-58155de64309" providerId="AD" clId="Web-{EC7F948B-6945-F118-F5DB-C4038C466ED7}" dt="2023-02-01T23:23:35.465" v="22"/>
              <pc2:cmMkLst xmlns:pc2="http://schemas.microsoft.com/office/powerpoint/2019/9/main/command">
                <pc:docMk/>
                <pc:sldMk cId="1361602326" sldId="261"/>
                <pc2:cmMk id="{0088AE2B-0FBD-4193-9E3E-8FADE572D4A0}"/>
              </pc2:cmMkLst>
            </pc226:cmChg>
          </p:ext>
        </pc:extLst>
      </pc:sldChg>
    </pc:docChg>
  </pc:docChgLst>
  <pc:docChgLst>
    <pc:chgData name="Claudia Prieto" userId="S::claudia.prieto@ia.center::4d531a4d-51b3-44c8-bd49-58155de64309" providerId="AD" clId="Web-{2E69DB6A-505F-CE20-EE96-DF94AB0BBAE7}"/>
    <pc:docChg chg="modSld">
      <pc:chgData name="Claudia Prieto" userId="S::claudia.prieto@ia.center::4d531a4d-51b3-44c8-bd49-58155de64309" providerId="AD" clId="Web-{2E69DB6A-505F-CE20-EE96-DF94AB0BBAE7}" dt="2023-05-08T23:33:17.575" v="2" actId="20577"/>
      <pc:docMkLst>
        <pc:docMk/>
      </pc:docMkLst>
      <pc:sldChg chg="modSp">
        <pc:chgData name="Claudia Prieto" userId="S::claudia.prieto@ia.center::4d531a4d-51b3-44c8-bd49-58155de64309" providerId="AD" clId="Web-{2E69DB6A-505F-CE20-EE96-DF94AB0BBAE7}" dt="2023-05-08T23:33:17.575" v="2" actId="20577"/>
        <pc:sldMkLst>
          <pc:docMk/>
          <pc:sldMk cId="3247758322" sldId="269"/>
        </pc:sldMkLst>
        <pc:spChg chg="mod">
          <ac:chgData name="Claudia Prieto" userId="S::claudia.prieto@ia.center::4d531a4d-51b3-44c8-bd49-58155de64309" providerId="AD" clId="Web-{2E69DB6A-505F-CE20-EE96-DF94AB0BBAE7}" dt="2023-05-08T23:15:56.118" v="1" actId="20577"/>
          <ac:spMkLst>
            <pc:docMk/>
            <pc:sldMk cId="3247758322" sldId="269"/>
            <ac:spMk id="10" creationId="{03FDDFA5-EBD5-7012-326D-214DE201C601}"/>
          </ac:spMkLst>
        </pc:spChg>
        <pc:spChg chg="mod">
          <ac:chgData name="Claudia Prieto" userId="S::claudia.prieto@ia.center::4d531a4d-51b3-44c8-bd49-58155de64309" providerId="AD" clId="Web-{2E69DB6A-505F-CE20-EE96-DF94AB0BBAE7}" dt="2023-05-08T23:15:50.790" v="0" actId="20577"/>
          <ac:spMkLst>
            <pc:docMk/>
            <pc:sldMk cId="3247758322" sldId="269"/>
            <ac:spMk id="11" creationId="{519CB876-3852-A3BD-3205-75922F2506E2}"/>
          </ac:spMkLst>
        </pc:spChg>
        <pc:spChg chg="mod">
          <ac:chgData name="Claudia Prieto" userId="S::claudia.prieto@ia.center::4d531a4d-51b3-44c8-bd49-58155de64309" providerId="AD" clId="Web-{2E69DB6A-505F-CE20-EE96-DF94AB0BBAE7}" dt="2023-05-08T23:33:17.575" v="2" actId="20577"/>
          <ac:spMkLst>
            <pc:docMk/>
            <pc:sldMk cId="3247758322" sldId="269"/>
            <ac:spMk id="13" creationId="{6CCC44FD-3F9C-1EBF-EA49-A2C1F56687FF}"/>
          </ac:spMkLst>
        </pc:spChg>
      </pc:sldChg>
    </pc:docChg>
  </pc:docChgLst>
  <pc:docChgLst>
    <pc:chgData name="Claudia Prieto" userId="S::claudia.prieto@ia.center::4d531a4d-51b3-44c8-bd49-58155de64309" providerId="AD" clId="Web-{254719C8-0CAA-2B87-2250-9468E1875E0E}"/>
    <pc:docChg chg="modSld">
      <pc:chgData name="Claudia Prieto" userId="S::claudia.prieto@ia.center::4d531a4d-51b3-44c8-bd49-58155de64309" providerId="AD" clId="Web-{254719C8-0CAA-2B87-2250-9468E1875E0E}" dt="2022-09-21T22:22:05.010" v="36" actId="20577"/>
      <pc:docMkLst>
        <pc:docMk/>
      </pc:docMkLst>
      <pc:sldChg chg="modSp">
        <pc:chgData name="Claudia Prieto" userId="S::claudia.prieto@ia.center::4d531a4d-51b3-44c8-bd49-58155de64309" providerId="AD" clId="Web-{254719C8-0CAA-2B87-2250-9468E1875E0E}" dt="2022-09-21T22:22:05.010" v="36" actId="20577"/>
        <pc:sldMkLst>
          <pc:docMk/>
          <pc:sldMk cId="109857222" sldId="256"/>
        </pc:sldMkLst>
        <pc:spChg chg="mod">
          <ac:chgData name="Claudia Prieto" userId="S::claudia.prieto@ia.center::4d531a4d-51b3-44c8-bd49-58155de64309" providerId="AD" clId="Web-{254719C8-0CAA-2B87-2250-9468E1875E0E}" dt="2022-09-21T22:21:58.697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laudia Prieto" userId="S::claudia.prieto@ia.center::4d531a4d-51b3-44c8-bd49-58155de64309" providerId="AD" clId="Web-{254719C8-0CAA-2B87-2250-9468E1875E0E}" dt="2022-09-21T22:22:05.010" v="3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laudia Prieto" userId="S::claudia.prieto@ia.center::4d531a4d-51b3-44c8-bd49-58155de64309" providerId="AD" clId="Web-{6481EE40-57B5-4E7D-A1D2-340A291F4F7C}"/>
    <pc:docChg chg="addSld modSld">
      <pc:chgData name="Claudia Prieto" userId="S::claudia.prieto@ia.center::4d531a4d-51b3-44c8-bd49-58155de64309" providerId="AD" clId="Web-{6481EE40-57B5-4E7D-A1D2-340A291F4F7C}" dt="2022-10-27T23:26:10.986" v="100" actId="1076"/>
      <pc:docMkLst>
        <pc:docMk/>
      </pc:docMkLst>
      <pc:sldChg chg="addSp delSp modSp add replId">
        <pc:chgData name="Claudia Prieto" userId="S::claudia.prieto@ia.center::4d531a4d-51b3-44c8-bd49-58155de64309" providerId="AD" clId="Web-{6481EE40-57B5-4E7D-A1D2-340A291F4F7C}" dt="2022-10-27T23:26:10.986" v="100" actId="1076"/>
        <pc:sldMkLst>
          <pc:docMk/>
          <pc:sldMk cId="2200876976" sldId="270"/>
        </pc:sldMkLst>
        <pc:spChg chg="add mod">
          <ac:chgData name="Claudia Prieto" userId="S::claudia.prieto@ia.center::4d531a4d-51b3-44c8-bd49-58155de64309" providerId="AD" clId="Web-{6481EE40-57B5-4E7D-A1D2-340A291F4F7C}" dt="2022-10-27T23:25:39.893" v="93" actId="1076"/>
          <ac:spMkLst>
            <pc:docMk/>
            <pc:sldMk cId="2200876976" sldId="270"/>
            <ac:spMk id="2" creationId="{6A393049-3682-ACC0-2A38-56CCDEE8B509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5:46.501" v="95" actId="1076"/>
          <ac:spMkLst>
            <pc:docMk/>
            <pc:sldMk cId="2200876976" sldId="270"/>
            <ac:spMk id="4" creationId="{A5CF1BA6-1FD5-397E-EECB-4DD16B1890DE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6:05.533" v="99" actId="1076"/>
          <ac:spMkLst>
            <pc:docMk/>
            <pc:sldMk cId="2200876976" sldId="270"/>
            <ac:spMk id="7" creationId="{E8C5CE41-E549-8D44-F527-57015846D081}"/>
          </ac:spMkLst>
        </pc:spChg>
        <pc:spChg chg="del mod">
          <ac:chgData name="Claudia Prieto" userId="S::claudia.prieto@ia.center::4d531a4d-51b3-44c8-bd49-58155de64309" providerId="AD" clId="Web-{6481EE40-57B5-4E7D-A1D2-340A291F4F7C}" dt="2022-10-27T23:18:05.248" v="33"/>
          <ac:spMkLst>
            <pc:docMk/>
            <pc:sldMk cId="2200876976" sldId="270"/>
            <ac:spMk id="9" creationId="{DE41EA28-FA20-26F1-CCD9-B622B97356B0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3:46.903" v="75" actId="14100"/>
          <ac:spMkLst>
            <pc:docMk/>
            <pc:sldMk cId="2200876976" sldId="270"/>
            <ac:spMk id="10" creationId="{03FDDFA5-EBD5-7012-326D-214DE201C601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5:43.344" v="94" actId="1076"/>
          <ac:spMkLst>
            <pc:docMk/>
            <pc:sldMk cId="2200876976" sldId="270"/>
            <ac:spMk id="11" creationId="{519CB876-3852-A3BD-3205-75922F2506E2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5:30.641" v="92" actId="1076"/>
          <ac:spMkLst>
            <pc:docMk/>
            <pc:sldMk cId="2200876976" sldId="270"/>
            <ac:spMk id="12" creationId="{C2FF9BF9-3EB3-E9F2-9F8B-7C2AEF4C90F9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5:50.782" v="96" actId="1076"/>
          <ac:spMkLst>
            <pc:docMk/>
            <pc:sldMk cId="2200876976" sldId="270"/>
            <ac:spMk id="13" creationId="{6CCC44FD-3F9C-1EBF-EA49-A2C1F56687FF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5:59.001" v="97" actId="1076"/>
          <ac:spMkLst>
            <pc:docMk/>
            <pc:sldMk cId="2200876976" sldId="270"/>
            <ac:spMk id="14" creationId="{01C99D64-C0E2-90AB-FCDE-3C31AFE364BF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6:02.204" v="98" actId="1076"/>
          <ac:spMkLst>
            <pc:docMk/>
            <pc:sldMk cId="2200876976" sldId="270"/>
            <ac:spMk id="15" creationId="{5B61C87D-D52E-EE01-1FD8-D763FA879AFB}"/>
          </ac:spMkLst>
        </pc:spChg>
        <pc:spChg chg="del">
          <ac:chgData name="Claudia Prieto" userId="S::claudia.prieto@ia.center::4d531a4d-51b3-44c8-bd49-58155de64309" providerId="AD" clId="Web-{6481EE40-57B5-4E7D-A1D2-340A291F4F7C}" dt="2022-10-27T23:21:39.977" v="47"/>
          <ac:spMkLst>
            <pc:docMk/>
            <pc:sldMk cId="2200876976" sldId="270"/>
            <ac:spMk id="18" creationId="{7396BB68-CBBE-5E7A-49FF-00B69551E157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3:27.153" v="70"/>
          <ac:spMkLst>
            <pc:docMk/>
            <pc:sldMk cId="2200876976" sldId="270"/>
            <ac:spMk id="24" creationId="{48FD36E7-85AD-DF8E-7BD4-E97A3B485C8B}"/>
          </ac:spMkLst>
        </pc:spChg>
        <pc:spChg chg="mod">
          <ac:chgData name="Claudia Prieto" userId="S::claudia.prieto@ia.center::4d531a4d-51b3-44c8-bd49-58155de64309" providerId="AD" clId="Web-{6481EE40-57B5-4E7D-A1D2-340A291F4F7C}" dt="2022-10-27T23:26:10.986" v="100" actId="1076"/>
          <ac:spMkLst>
            <pc:docMk/>
            <pc:sldMk cId="2200876976" sldId="270"/>
            <ac:spMk id="41" creationId="{9991B481-24C1-D1E1-3293-6DD55818BB39}"/>
          </ac:spMkLst>
        </pc:spChg>
        <pc:cxnChg chg="del mod">
          <ac:chgData name="Claudia Prieto" userId="S::claudia.prieto@ia.center::4d531a4d-51b3-44c8-bd49-58155de64309" providerId="AD" clId="Web-{6481EE40-57B5-4E7D-A1D2-340A291F4F7C}" dt="2022-10-27T23:19:11.516" v="40"/>
          <ac:cxnSpMkLst>
            <pc:docMk/>
            <pc:sldMk cId="2200876976" sldId="270"/>
            <ac:cxnSpMk id="19" creationId="{01B3CAC7-D548-1392-8773-D723219FC5F8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5:00.702" v="89"/>
          <ac:cxnSpMkLst>
            <pc:docMk/>
            <pc:sldMk cId="2200876976" sldId="270"/>
            <ac:cxnSpMk id="20" creationId="{943039D7-D746-8F67-34AD-73AF8ADDDA69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0.796" v="83"/>
          <ac:cxnSpMkLst>
            <pc:docMk/>
            <pc:sldMk cId="2200876976" sldId="270"/>
            <ac:cxnSpMk id="26" creationId="{D012311F-58D1-45F0-8E96-1ADEBA5E8B98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3.421" v="85"/>
          <ac:cxnSpMkLst>
            <pc:docMk/>
            <pc:sldMk cId="2200876976" sldId="270"/>
            <ac:cxnSpMk id="29" creationId="{CA58627D-9D92-F5F4-605C-248CD752BEDC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5.421" v="87"/>
          <ac:cxnSpMkLst>
            <pc:docMk/>
            <pc:sldMk cId="2200876976" sldId="270"/>
            <ac:cxnSpMk id="32" creationId="{99214F9F-5AFF-1D1F-38E7-F14AFBDE143A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8.843" v="88"/>
          <ac:cxnSpMkLst>
            <pc:docMk/>
            <pc:sldMk cId="2200876976" sldId="270"/>
            <ac:cxnSpMk id="35" creationId="{710C2598-ED3F-2EDF-9A5B-BD9C4AFAEC94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2.030" v="84"/>
          <ac:cxnSpMkLst>
            <pc:docMk/>
            <pc:sldMk cId="2200876976" sldId="270"/>
            <ac:cxnSpMk id="38" creationId="{01A3C543-76A3-325F-3C0B-EE6756C6E768}"/>
          </ac:cxnSpMkLst>
        </pc:cxnChg>
        <pc:cxnChg chg="del mod">
          <ac:chgData name="Claudia Prieto" userId="S::claudia.prieto@ia.center::4d531a4d-51b3-44c8-bd49-58155de64309" providerId="AD" clId="Web-{6481EE40-57B5-4E7D-A1D2-340A291F4F7C}" dt="2022-10-27T23:24:55.421" v="86"/>
          <ac:cxnSpMkLst>
            <pc:docMk/>
            <pc:sldMk cId="2200876976" sldId="270"/>
            <ac:cxnSpMk id="42" creationId="{97BDCD63-8F4C-E3EA-93CC-CDB88084EB8F}"/>
          </ac:cxnSpMkLst>
        </pc:cxnChg>
      </pc:sldChg>
    </pc:docChg>
  </pc:docChgLst>
</pc:chgInfo>
</file>

<file path=ppt/comments/modernComment_105_5128671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88AE2B-0FBD-4193-9E3E-8FADE572D4A0}" authorId="{3466A461-46F0-9C6D-E01C-13ECFF31272D}" created="2023-02-01T23:23:35.465">
    <pc:sldMkLst xmlns:pc="http://schemas.microsoft.com/office/powerpoint/2013/main/command">
      <pc:docMk/>
      <pc:sldMk cId="1361602326" sldId="261"/>
    </pc:sldMkLst>
    <p188:txBody>
      <a:bodyPr/>
      <a:lstStyle/>
      <a:p>
        <a:r>
          <a:rPr lang="en-US"/>
          <a:t>VS code desde el módulo 1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904AF2-16C2-40A9-92C5-E10871172D48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3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EB5-840F-48CF-8A81-5668CF34732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F68B-7E08-4BE5-A1DD-4A414A002973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5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CFDE-DF2A-4249-A2AD-CAC7BFB9A6EC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C834-FA18-4CD0-965A-3447F0C9034E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F850-FA0F-4AB8-953C-1B43AA0B9DCB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4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53171-1845-496D-A46F-FA8432502F4D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5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0C8-77BE-4D43-9ABC-F6182705CC87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7621-56B6-42AE-983B-D4989505608B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00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3A51-FF91-4462-A684-283C64F3292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6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5409-7343-4F0C-A3A4-6D5D04BE2D8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FB3116F-012E-4012-ADD9-82AE318912AA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5128671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Track para IA 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>
                <a:cs typeface="Calibri"/>
              </a:rPr>
              <a:t>Sistemas Embebidos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9D91-9866-40B1-77EE-073C9EC2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Proceso de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A227-B493-C859-0C8F-B9C04CE10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Introducción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SDLC, qué es y sus fases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Aplicación en un Sistema embebido (</a:t>
            </a:r>
            <a:r>
              <a:rPr lang="es-MX" err="1"/>
              <a:t>hw</a:t>
            </a:r>
            <a:r>
              <a:rPr lang="es-MX"/>
              <a:t> y </a:t>
            </a:r>
            <a:r>
              <a:rPr lang="es-MX" err="1"/>
              <a:t>sw</a:t>
            </a:r>
            <a:r>
              <a:rPr lang="es-MX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Básicos de Agile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err="1"/>
              <a:t>Manifesto</a:t>
            </a:r>
            <a:r>
              <a:rPr lang="es-MX"/>
              <a:t>: 4 pilares y 12 principios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Elementos comunes en Agile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Ejemplos de metodologías de 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13C89-6068-C5EE-9B8E-3F1F4CDFAC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MX"/>
              <a:t>Kanban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Introducción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Principales elementos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Ventajas y desventajas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Aplicación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/>
              <a:t>Scrum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Introducción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Principales elementos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Ventajas y desventajas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Aplicación</a:t>
            </a:r>
          </a:p>
          <a:p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3F99C-8C85-F786-065F-1D674A9D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10A3-55D3-9259-A63C-21AD126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CE7F-3A84-8FDD-930F-25B3EF07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Herramientas de 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EFDA-5681-7EF6-E61E-BCE94D2D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Control de versiones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</a:p>
          <a:p>
            <a:pPr marL="457200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Rastreo de defectos y manejo de SDLC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Github</a:t>
            </a:r>
            <a:r>
              <a:rPr lang="es-MX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es-MX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issues</a:t>
            </a:r>
            <a:endParaRPr lang="es-MX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Jira (</a:t>
            </a:r>
            <a:r>
              <a:rPr lang="es-MX" err="1">
                <a:ea typeface="+mn-lt"/>
                <a:cs typeface="+mn-lt"/>
              </a:rPr>
              <a:t>stretch</a:t>
            </a:r>
            <a:r>
              <a:rPr lang="es-MX">
                <a:ea typeface="+mn-lt"/>
                <a:cs typeface="+mn-lt"/>
              </a:rPr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Trello, Microsoft Azure </a:t>
            </a:r>
            <a:r>
              <a:rPr lang="es-MX" err="1">
                <a:ea typeface="+mn-lt"/>
                <a:cs typeface="+mn-lt"/>
              </a:rPr>
              <a:t>Devops</a:t>
            </a:r>
            <a:r>
              <a:rPr lang="es-MX">
                <a:ea typeface="+mn-lt"/>
                <a:cs typeface="+mn-lt"/>
              </a:rPr>
              <a:t>? RTC? (mención)</a:t>
            </a:r>
          </a:p>
          <a:p>
            <a:pPr marL="457200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Control de requerimientos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Jira?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Microsoft Azure </a:t>
            </a:r>
            <a:r>
              <a:rPr lang="es-MX" err="1">
                <a:ea typeface="+mn-lt"/>
                <a:cs typeface="+mn-lt"/>
              </a:rPr>
              <a:t>Devops</a:t>
            </a:r>
            <a:r>
              <a:rPr lang="es-MX">
                <a:ea typeface="+mn-lt"/>
                <a:cs typeface="+mn-lt"/>
              </a:rPr>
              <a:t>? </a:t>
            </a:r>
            <a:r>
              <a:rPr lang="es-MX" err="1">
                <a:ea typeface="+mn-lt"/>
                <a:cs typeface="+mn-lt"/>
              </a:rPr>
              <a:t>TeamCenter</a:t>
            </a:r>
            <a:r>
              <a:rPr lang="es-MX">
                <a:ea typeface="+mn-lt"/>
                <a:cs typeface="+mn-lt"/>
              </a:rPr>
              <a:t>, DOORS, Jama??? (mención)</a:t>
            </a:r>
          </a:p>
          <a:p>
            <a:pPr marL="457200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Control de casos de prueba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Jira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Jama,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D4CC9-609E-F7B5-8B0A-B387516133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MX">
                <a:ea typeface="+mn-lt"/>
                <a:cs typeface="+mn-lt"/>
              </a:rPr>
              <a:t>CI/CD, </a:t>
            </a:r>
            <a:r>
              <a:rPr lang="es-MX" err="1">
                <a:ea typeface="+mn-lt"/>
                <a:cs typeface="+mn-lt"/>
              </a:rPr>
              <a:t>Bamboo</a:t>
            </a:r>
            <a:r>
              <a:rPr lang="es-MX">
                <a:ea typeface="+mn-lt"/>
                <a:cs typeface="+mn-lt"/>
              </a:rPr>
              <a:t>, Jenkins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err="1">
                <a:ea typeface="+mn-lt"/>
                <a:cs typeface="+mn-lt"/>
              </a:rPr>
              <a:t>Unit</a:t>
            </a:r>
            <a:r>
              <a:rPr lang="es-MX">
                <a:ea typeface="+mn-lt"/>
                <a:cs typeface="+mn-lt"/>
              </a:rPr>
              <a:t> test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err="1">
                <a:ea typeface="+mn-lt"/>
                <a:cs typeface="+mn-lt"/>
              </a:rPr>
              <a:t>Automated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build</a:t>
            </a:r>
            <a:endParaRPr lang="es-MX">
              <a:ea typeface="+mn-lt"/>
              <a:cs typeface="+mn-lt"/>
            </a:endParaRPr>
          </a:p>
          <a:p>
            <a:pPr marL="813816" lvl="2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  <a:hlinkClick r:id="rId2"/>
              </a:rPr>
              <a:t>GitHub </a:t>
            </a:r>
            <a:r>
              <a:rPr lang="es-MX" err="1">
                <a:ea typeface="+mn-lt"/>
                <a:cs typeface="+mn-lt"/>
                <a:hlinkClick r:id="rId2"/>
              </a:rPr>
              <a:t>Actions</a:t>
            </a:r>
            <a:endParaRPr lang="es-MX">
              <a:ea typeface="+mn-lt"/>
              <a:cs typeface="+mn-lt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s-MX">
                <a:ea typeface="+mn-lt"/>
                <a:cs typeface="+mn-lt"/>
              </a:rPr>
              <a:t>Otras herramientas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Wiki (GitHub </a:t>
            </a:r>
            <a:r>
              <a:rPr lang="es-MX">
                <a:ea typeface="+mn-lt"/>
                <a:cs typeface="+mn-lt"/>
              </a:rPr>
              <a:t>o </a:t>
            </a:r>
            <a:r>
              <a:rPr lang="es-MX" err="1">
                <a:ea typeface="+mn-lt"/>
                <a:cs typeface="+mn-lt"/>
              </a:rPr>
              <a:t>Confluence</a:t>
            </a:r>
            <a:r>
              <a:rPr lang="es-MX">
                <a:ea typeface="+mn-lt"/>
                <a:cs typeface="+mn-lt"/>
              </a:rPr>
              <a:t>)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Análisis estático de código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 err="1">
                <a:ea typeface="+mn-lt"/>
                <a:cs typeface="+mn-lt"/>
              </a:rPr>
              <a:t>Containers</a:t>
            </a:r>
            <a:r>
              <a:rPr lang="es-MX">
                <a:ea typeface="+mn-lt"/>
                <a:cs typeface="+mn-lt"/>
              </a:rPr>
              <a:t> (?) Dockers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>
                <a:ea typeface="+mn-lt"/>
                <a:cs typeface="+mn-lt"/>
              </a:rPr>
              <a:t>Software </a:t>
            </a:r>
            <a:r>
              <a:rPr lang="es-MX" err="1">
                <a:ea typeface="+mn-lt"/>
                <a:cs typeface="+mn-lt"/>
              </a:rPr>
              <a:t>Composition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Analysis</a:t>
            </a:r>
            <a:r>
              <a:rPr lang="es-MX">
                <a:ea typeface="+mn-lt"/>
                <a:cs typeface="+mn-lt"/>
              </a:rPr>
              <a:t> (?) Black </a:t>
            </a:r>
            <a:r>
              <a:rPr lang="es-MX" err="1">
                <a:ea typeface="+mn-lt"/>
                <a:cs typeface="+mn-lt"/>
              </a:rPr>
              <a:t>Duck</a:t>
            </a:r>
            <a:endParaRPr lang="es-MX">
              <a:ea typeface="+mn-lt"/>
              <a:cs typeface="+mn-lt"/>
            </a:endParaRP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Proyecto final: los marcados en </a:t>
            </a:r>
            <a:r>
              <a:rPr lang="es-MX">
                <a:solidFill>
                  <a:schemeClr val="accent2">
                    <a:lumMod val="75000"/>
                  </a:schemeClr>
                </a:solidFill>
              </a:rPr>
              <a:t>azul/verde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29185-253D-34AF-3874-F34A548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4A302-605C-1369-4DEF-E29D6EB4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0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78CE-0C64-6B78-14F0-F590CB59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Herramientas de desarrollo y codificación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A564D-2D8D-5390-16B5-D4FCF1C809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err="1"/>
              <a:t>IDEs</a:t>
            </a:r>
            <a:endParaRPr lang="es-MX"/>
          </a:p>
          <a:p>
            <a:r>
              <a:rPr lang="es-MX" err="1"/>
              <a:t>Debuggers</a:t>
            </a:r>
            <a:endParaRPr lang="es-MX"/>
          </a:p>
          <a:p>
            <a:r>
              <a:rPr lang="es-MX" err="1"/>
              <a:t>Stack</a:t>
            </a:r>
            <a:r>
              <a:rPr lang="es-MX"/>
              <a:t> análisis</a:t>
            </a:r>
          </a:p>
          <a:p>
            <a:r>
              <a:rPr lang="es-MX"/>
              <a:t>RTOS análisis</a:t>
            </a:r>
          </a:p>
          <a:p>
            <a:r>
              <a:rPr lang="es-MX"/>
              <a:t>i.e. </a:t>
            </a:r>
            <a:r>
              <a:rPr lang="es-MX" err="1"/>
              <a:t>Understand</a:t>
            </a:r>
            <a:endParaRPr lang="es-MX"/>
          </a:p>
          <a:p>
            <a:r>
              <a:rPr lang="es-MX" err="1"/>
              <a:t>State</a:t>
            </a:r>
            <a:r>
              <a:rPr lang="es-MX"/>
              <a:t> machines, UML, </a:t>
            </a:r>
            <a:r>
              <a:rPr lang="es-MX" err="1"/>
              <a:t>autogenerators</a:t>
            </a:r>
            <a:endParaRPr lang="es-MX"/>
          </a:p>
          <a:p>
            <a:r>
              <a:rPr lang="es-MX"/>
              <a:t>Tendencias: LUA, RUST, Python/micro-Python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9161F78-116A-67C4-B202-2EDD92A26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7897" y="2549842"/>
            <a:ext cx="4657725" cy="3495675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69DF1-559A-B44A-D268-59F8B6F7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40B36-76F6-5D96-443C-EF93666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CFBB65-C34F-EE40-71AA-E64BEBC9DAB0}"/>
              </a:ext>
            </a:extLst>
          </p:cNvPr>
          <p:cNvSpPr/>
          <p:nvPr/>
        </p:nvSpPr>
        <p:spPr>
          <a:xfrm>
            <a:off x="8749076" y="423872"/>
            <a:ext cx="1608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3146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ABCB-0413-3612-5C8B-2F4E3F80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protocolos (</a:t>
            </a:r>
            <a:r>
              <a:rPr lang="es-MX" err="1"/>
              <a:t>wired</a:t>
            </a:r>
            <a:r>
              <a:rPr lang="es-MX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8447-BC4A-8C69-A64C-170F6917A3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Modelo OSI (mencionar)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¿Se requieren fundamentos de redes previos a esto?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UART, RS232, RS485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SPI, SDIO, Dual SPI, </a:t>
            </a:r>
            <a:r>
              <a:rPr lang="es-MX" err="1"/>
              <a:t>Quad</a:t>
            </a:r>
            <a:r>
              <a:rPr lang="es-MX"/>
              <a:t> SPI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I2C, I2S</a:t>
            </a:r>
          </a:p>
          <a:p>
            <a:pPr marL="457200" indent="-457200">
              <a:buFont typeface="+mj-lt"/>
              <a:buAutoNum type="arabicPeriod"/>
            </a:pPr>
            <a:r>
              <a:rPr lang="es-MX">
                <a:highlight>
                  <a:srgbClr val="FFFF00"/>
                </a:highlight>
              </a:rPr>
              <a:t>MIDI I3C ??? (mencionar)</a:t>
            </a:r>
          </a:p>
          <a:p>
            <a:pPr marL="457200" indent="-457200">
              <a:buFont typeface="+mj-lt"/>
              <a:buAutoNum type="arabicPeriod"/>
            </a:pPr>
            <a:r>
              <a:rPr lang="es-MX">
                <a:highlight>
                  <a:srgbClr val="FFFF00"/>
                </a:highlight>
              </a:rPr>
              <a:t>CAN ??? And </a:t>
            </a:r>
            <a:r>
              <a:rPr lang="es-MX" err="1">
                <a:highlight>
                  <a:srgbClr val="FFFF00"/>
                </a:highlight>
              </a:rPr>
              <a:t>some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of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its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flavors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or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higher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level</a:t>
            </a:r>
            <a:r>
              <a:rPr lang="es-MX">
                <a:highlight>
                  <a:srgbClr val="FFFF00"/>
                </a:highlight>
              </a:rPr>
              <a:t> </a:t>
            </a:r>
            <a:r>
              <a:rPr lang="es-MX" err="1">
                <a:highlight>
                  <a:srgbClr val="FFFF00"/>
                </a:highlight>
              </a:rPr>
              <a:t>protocols</a:t>
            </a:r>
            <a:r>
              <a:rPr lang="es-MX">
                <a:highlight>
                  <a:srgbClr val="FFFF00"/>
                </a:highlight>
              </a:rPr>
              <a:t>??? ISO 11898, LIN, CAN FD, SAE J2411, SAE J1939, Flex Ray, </a:t>
            </a:r>
            <a:r>
              <a:rPr lang="es-MX" err="1">
                <a:highlight>
                  <a:srgbClr val="FFFF00"/>
                </a:highlight>
              </a:rPr>
              <a:t>CANOpen</a:t>
            </a:r>
            <a:r>
              <a:rPr lang="es-MX">
                <a:highlight>
                  <a:srgbClr val="FFFF00"/>
                </a:highlight>
              </a:rPr>
              <a:t>, OBD2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91190-3BEB-7EA6-CB59-5BE1ADB52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5E0BC-A98B-6172-20D2-4AD2055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8E5A9-8E8E-7F4E-8D77-D03607D0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ABCB-0413-3612-5C8B-2F4E3F80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Conectividad y protocolos (wireless)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8447-BC4A-8C69-A64C-170F6917A3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Modelo OSI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¿Se requieren fundamentos de redes previos a esto?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Bluetooth, Sub GHz, Protocolo basado en IEEE 802.15.4, i.e. </a:t>
            </a:r>
            <a:r>
              <a:rPr lang="es-MX" err="1"/>
              <a:t>Zigbee</a:t>
            </a:r>
            <a:r>
              <a:rPr lang="es-MX"/>
              <a:t> (mención)</a:t>
            </a:r>
          </a:p>
          <a:p>
            <a:pPr marL="457200" indent="-457200">
              <a:buFont typeface="+mj-lt"/>
              <a:buAutoNum type="arabicPeriod"/>
            </a:pPr>
            <a:r>
              <a:rPr lang="es-MX" err="1"/>
              <a:t>WiFi</a:t>
            </a:r>
            <a:endParaRPr lang="es-MX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C9A9B-3F84-E4E4-AEDD-A24D1C6FB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5E0BC-A98B-6172-20D2-4AD2055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8E5A9-8E8E-7F4E-8D77-D03607D0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5330-B46B-FF61-7630-9B4A5205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 a RTOS (</a:t>
            </a:r>
            <a:r>
              <a:rPr lang="es-MX">
                <a:highlight>
                  <a:srgbClr val="FFFF00"/>
                </a:highlight>
              </a:rPr>
              <a:t>2 módulos??</a:t>
            </a:r>
            <a:r>
              <a:rPr lang="es-MX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2743-F341-3B3B-27BD-1C5A63941B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Conceptos básicos de sistemas operativos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Objetivos y funciones, interacción con otros elementos (arquitectura de </a:t>
            </a:r>
            <a:r>
              <a:rPr lang="es-MX" dirty="0" err="1"/>
              <a:t>hw</a:t>
            </a:r>
            <a:r>
              <a:rPr lang="es-MX" dirty="0"/>
              <a:t> y </a:t>
            </a:r>
            <a:r>
              <a:rPr lang="es-MX" dirty="0" err="1"/>
              <a:t>sw</a:t>
            </a:r>
            <a:r>
              <a:rPr lang="es-MX" dirty="0"/>
              <a:t>)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Elementos típicos de un sistema operativo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Tipos de sistemas operativos (cooperativos y </a:t>
            </a:r>
            <a:r>
              <a:rPr lang="es-MX" dirty="0" err="1"/>
              <a:t>preemptivos</a:t>
            </a:r>
            <a:r>
              <a:rPr lang="es-MX" dirty="0"/>
              <a:t>)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Diferencias entre sistemas operativos multitarea, multi usuario, multi proceso, distribuidos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 err="1"/>
              <a:t>FreeRTOS</a:t>
            </a:r>
            <a:r>
              <a:rPr lang="es-MX" dirty="0"/>
              <a:t>, </a:t>
            </a:r>
            <a:r>
              <a:rPr lang="es-MX" dirty="0" err="1"/>
              <a:t>OpenRTOS</a:t>
            </a:r>
            <a:r>
              <a:rPr lang="es-MX" dirty="0"/>
              <a:t> y diferencias entre licencias</a:t>
            </a:r>
          </a:p>
          <a:p>
            <a:pPr marL="457200" indent="-457200">
              <a:buFont typeface="Wingdings 3" pitchFamily="18" charset="2"/>
              <a:buAutoNum type="arabicPeriod"/>
            </a:pPr>
            <a:r>
              <a:rPr lang="es-MX" dirty="0"/>
              <a:t>Ejemplo de </a:t>
            </a:r>
            <a:r>
              <a:rPr lang="es-MX" dirty="0" err="1"/>
              <a:t>FreeRTOS</a:t>
            </a:r>
            <a:r>
              <a:rPr lang="es-MX" dirty="0"/>
              <a:t>, </a:t>
            </a:r>
            <a:r>
              <a:rPr lang="es-MX" dirty="0" err="1"/>
              <a:t>setup</a:t>
            </a:r>
            <a:r>
              <a:rPr lang="es-MX" dirty="0"/>
              <a:t> inicial con una aplicación de ejemplo</a:t>
            </a:r>
          </a:p>
          <a:p>
            <a:pPr marL="264795" lvl="1">
              <a:buAutoNum type="arabicPeriod"/>
            </a:pPr>
            <a:r>
              <a:rPr lang="es-MX" dirty="0"/>
              <a:t>Tareas, </a:t>
            </a:r>
            <a:r>
              <a:rPr lang="es-MX" dirty="0" err="1"/>
              <a:t>mutex</a:t>
            </a:r>
            <a:r>
              <a:rPr lang="es-MX" dirty="0"/>
              <a:t> </a:t>
            </a:r>
          </a:p>
          <a:p>
            <a:pPr marL="264795" lvl="1">
              <a:buAutoNum type="arabicPeriod"/>
            </a:pPr>
            <a:r>
              <a:rPr lang="es-MX" dirty="0" err="1"/>
              <a:t>Queue</a:t>
            </a:r>
            <a:r>
              <a:rPr lang="es-MX" dirty="0"/>
              <a:t> (</a:t>
            </a:r>
            <a:r>
              <a:rPr lang="es-MX" dirty="0" err="1"/>
              <a:t>stretch</a:t>
            </a:r>
            <a:r>
              <a:rPr lang="es-MX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0F99-D739-AF75-8196-A08AE56CD9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/>
              <a:t>Multitarea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Manejo del tiempo de procesamiento, implementación de tareas, prioridades, borrar tareas, tarea idle, procesamiento periódico, </a:t>
            </a:r>
            <a:r>
              <a:rPr lang="es-MX">
                <a:highlight>
                  <a:srgbClr val="FFFF00"/>
                </a:highlight>
              </a:rPr>
              <a:t>¿podemos relacionar algo con aplicaciones de bajo consumo?</a:t>
            </a:r>
          </a:p>
          <a:p>
            <a:pPr marL="457200" indent="-457200">
              <a:buFont typeface="+mj-lt"/>
              <a:buAutoNum type="arabicPeriod"/>
            </a:pPr>
            <a:r>
              <a:rPr lang="es-MX" err="1"/>
              <a:t>Queue</a:t>
            </a:r>
            <a:endParaRPr lang="es-MX"/>
          </a:p>
          <a:p>
            <a:pPr marL="457200" indent="-457200">
              <a:buFont typeface="+mj-lt"/>
              <a:buAutoNum type="arabicPeriod"/>
            </a:pPr>
            <a:r>
              <a:rPr lang="es-MX"/>
              <a:t>Manejo de interrupciones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Manejo de recursos (periféricos)</a:t>
            </a:r>
          </a:p>
          <a:p>
            <a:pPr marL="630936" lvl="1" indent="-457200">
              <a:buFont typeface="+mj-lt"/>
              <a:buAutoNum type="arabicPeriod"/>
            </a:pPr>
            <a:r>
              <a:rPr lang="es-MX"/>
              <a:t>Exclusión mutua, </a:t>
            </a:r>
            <a:r>
              <a:rPr lang="es-MX" err="1"/>
              <a:t>deadlock</a:t>
            </a:r>
            <a:r>
              <a:rPr lang="es-MX"/>
              <a:t>, </a:t>
            </a:r>
            <a:r>
              <a:rPr lang="es-MX" err="1"/>
              <a:t>mutex</a:t>
            </a:r>
            <a:r>
              <a:rPr lang="es-MX"/>
              <a:t>/semáforo, concepto de </a:t>
            </a:r>
            <a:r>
              <a:rPr lang="es-MX" err="1"/>
              <a:t>thread</a:t>
            </a:r>
            <a:r>
              <a:rPr lang="es-MX"/>
              <a:t> </a:t>
            </a:r>
            <a:r>
              <a:rPr lang="es-MX" err="1"/>
              <a:t>safe</a:t>
            </a:r>
            <a:r>
              <a:rPr lang="es-MX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/>
              <a:t>Asignación de memoria</a:t>
            </a:r>
          </a:p>
          <a:p>
            <a:pPr marL="457200" indent="-457200">
              <a:buFont typeface="+mj-lt"/>
              <a:buAutoNum type="arabicPeriod"/>
            </a:pPr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66E69-A74A-F7D1-8591-223CB27B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F9AA-B568-5826-15AE-5ACD070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AC5D-D3C1-9366-E376-4E8AE600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Alcance</a:t>
            </a:r>
            <a:r>
              <a:rPr lang="en-US"/>
              <a:t> y </a:t>
            </a:r>
            <a:r>
              <a:rPr lang="en-US" err="1"/>
              <a:t>expectativas</a:t>
            </a:r>
            <a:r>
              <a:rPr lang="en-US"/>
              <a:t> </a:t>
            </a:r>
            <a:r>
              <a:rPr lang="en-US" err="1"/>
              <a:t>iniciales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FE3C7-8201-2F77-9CEF-7031436E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s-MX"/>
              <a:t>Módulos de 20 horas frente a grupo. 3hrs por semana, preferentemente dos sesiones de 1.5hr o 3 sesiones de 1hr</a:t>
            </a:r>
          </a:p>
          <a:p>
            <a:r>
              <a:rPr lang="es-MX"/>
              <a:t>Vamos a apoyarnos en más tiempo de tareas para que los alumnos vean a detalle los temas</a:t>
            </a:r>
          </a:p>
          <a:p>
            <a:pPr marL="457200" indent="-457200">
              <a:buAutoNum type="arabicPeriod"/>
            </a:pPr>
            <a:r>
              <a:rPr lang="es-MX"/>
              <a:t>Planeación (TBD), definir módulos y secuencia</a:t>
            </a:r>
          </a:p>
          <a:p>
            <a:pPr marL="457200" indent="-457200">
              <a:buAutoNum type="arabicPeriod"/>
            </a:pPr>
            <a:r>
              <a:rPr lang="es-MX"/>
              <a:t>Preparación de clase (6 a 8 semanas)</a:t>
            </a:r>
          </a:p>
          <a:p>
            <a:pPr marL="457200" indent="-457200">
              <a:buAutoNum type="arabicPeriod"/>
            </a:pPr>
            <a:r>
              <a:rPr lang="es-MX"/>
              <a:t>Inicio de módulo</a:t>
            </a:r>
          </a:p>
          <a:p>
            <a:pPr marL="0" indent="0">
              <a:buNone/>
            </a:pPr>
            <a:r>
              <a:rPr lang="es-MX"/>
              <a:t>Prerequisitos: conocimiento en lenguaje C, básicos de electrónica digital, conocimiento básico de microcontroladores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2C028D-BF69-AEB4-F8F6-1B248F67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7D685-44F5-0BF9-E0F5-03CD34D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606F-7AD6-6CDA-5EF5-A5806470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Posibles módulos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483E-6C2E-BF62-42B7-5D4765CA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s-MX"/>
              <a:t>Introducción a sistemas embebidos</a:t>
            </a:r>
          </a:p>
          <a:p>
            <a:pPr marL="0" indent="0">
              <a:buNone/>
            </a:pPr>
            <a:r>
              <a:rPr lang="es-MX"/>
              <a:t>Programación en C, enfocado a embebidos</a:t>
            </a:r>
          </a:p>
          <a:p>
            <a:pPr marL="0" indent="0">
              <a:buNone/>
            </a:pPr>
            <a:r>
              <a:rPr lang="es-MX"/>
              <a:t>Microcontroladores, 2 módulos</a:t>
            </a:r>
          </a:p>
          <a:p>
            <a:pPr marL="0" indent="0">
              <a:buNone/>
            </a:pPr>
            <a:r>
              <a:rPr lang="es-MX"/>
              <a:t>Herramientas de desarrollo</a:t>
            </a:r>
          </a:p>
          <a:p>
            <a:pPr marL="0" indent="0">
              <a:buNone/>
            </a:pPr>
            <a:r>
              <a:rPr lang="es-MX"/>
              <a:t>Proceso de desarrollo (SDLC), Kanban, Scrum</a:t>
            </a:r>
          </a:p>
          <a:p>
            <a:pPr marL="0" indent="0">
              <a:buNone/>
            </a:pPr>
            <a:r>
              <a:rPr lang="es-MX"/>
              <a:t>Básicos de conectividad y protocolos (wired)</a:t>
            </a:r>
          </a:p>
          <a:p>
            <a:pPr>
              <a:buNone/>
            </a:pPr>
            <a:r>
              <a:rPr lang="es-MX">
                <a:ea typeface="+mn-lt"/>
                <a:cs typeface="+mn-lt"/>
              </a:rPr>
              <a:t>Básicos de conectividad y protocolos (wireless)</a:t>
            </a:r>
          </a:p>
          <a:p>
            <a:pPr marL="0" indent="0">
              <a:buNone/>
            </a:pPr>
            <a:r>
              <a:rPr lang="es-MX"/>
              <a:t>Introducción a RTOS (I.e. FreeRTOS), pudieran ser 2 módulos o más</a:t>
            </a:r>
          </a:p>
          <a:p>
            <a:pPr marL="0" indent="0">
              <a:buNone/>
            </a:pPr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F2E98-405E-6834-EA97-8F64D455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E8E9-558B-9F8C-5AC5-1CEBD60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93CF-3CC7-9929-6DA5-8B1D676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1800000" cy="274320"/>
          </a:xfrm>
        </p:spPr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03CC-1F88-AE68-DFB8-74FF3E1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CF1BA6-1FD5-397E-EECB-4DD16B1890DE}"/>
              </a:ext>
            </a:extLst>
          </p:cNvPr>
          <p:cNvSpPr/>
          <p:nvPr/>
        </p:nvSpPr>
        <p:spPr>
          <a:xfrm>
            <a:off x="2412088" y="1854429"/>
            <a:ext cx="15882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Programación en C</a:t>
            </a:r>
          </a:p>
          <a:p>
            <a:pPr algn="ctr"/>
            <a:r>
              <a:rPr lang="es-MX" dirty="0"/>
              <a:t>Abraham</a:t>
            </a:r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C5CE41-E549-8D44-F527-57015846D081}"/>
              </a:ext>
            </a:extLst>
          </p:cNvPr>
          <p:cNvSpPr/>
          <p:nvPr/>
        </p:nvSpPr>
        <p:spPr>
          <a:xfrm>
            <a:off x="10204865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Conectividad Wireless</a:t>
            </a:r>
          </a:p>
          <a:p>
            <a:pPr algn="ctr"/>
            <a:r>
              <a:rPr lang="es-MX" dirty="0"/>
              <a:t>José</a:t>
            </a:r>
          </a:p>
          <a:p>
            <a:pPr algn="ctr"/>
            <a:r>
              <a:rPr lang="es-MX" sz="1400" dirty="0"/>
              <a:t>Abraham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41EA28-FA20-26F1-CCD9-B622B97356B0}"/>
              </a:ext>
            </a:extLst>
          </p:cNvPr>
          <p:cNvSpPr/>
          <p:nvPr/>
        </p:nvSpPr>
        <p:spPr>
          <a:xfrm>
            <a:off x="2483792" y="3429000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Proceso</a:t>
            </a:r>
          </a:p>
          <a:p>
            <a:pPr algn="ctr"/>
            <a:r>
              <a:rPr lang="es-MX" dirty="0"/>
              <a:t>Claudia +</a:t>
            </a:r>
          </a:p>
          <a:p>
            <a:pPr algn="ctr"/>
            <a:r>
              <a:rPr lang="es-MX" sz="1400" dirty="0"/>
              <a:t>Miguel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FDDFA5-EBD5-7012-326D-214DE201C601}"/>
              </a:ext>
            </a:extLst>
          </p:cNvPr>
          <p:cNvSpPr/>
          <p:nvPr/>
        </p:nvSpPr>
        <p:spPr>
          <a:xfrm>
            <a:off x="4366894" y="3429000"/>
            <a:ext cx="1579235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/>
              <a:t>Herramientas**</a:t>
            </a:r>
            <a:endParaRPr lang="es-MX" dirty="0"/>
          </a:p>
          <a:p>
            <a:pPr algn="ctr"/>
            <a:r>
              <a:rPr lang="es-MX" dirty="0"/>
              <a:t>Miguel +</a:t>
            </a:r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9CB876-3852-A3BD-3205-75922F2506E2}"/>
              </a:ext>
            </a:extLst>
          </p:cNvPr>
          <p:cNvSpPr/>
          <p:nvPr/>
        </p:nvSpPr>
        <p:spPr>
          <a:xfrm>
            <a:off x="320807" y="1837496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Micros 1**</a:t>
            </a:r>
          </a:p>
          <a:p>
            <a:pPr algn="ctr"/>
            <a:r>
              <a:rPr lang="es-MX" dirty="0"/>
              <a:t>Abraham</a:t>
            </a:r>
          </a:p>
          <a:p>
            <a:pPr algn="ctr"/>
            <a:r>
              <a:rPr lang="es-MX" sz="1400" dirty="0"/>
              <a:t>César</a:t>
            </a:r>
          </a:p>
          <a:p>
            <a:pPr algn="ctr"/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2FF9BF9-3EB3-E9F2-9F8B-7C2AEF4C90F9}"/>
              </a:ext>
            </a:extLst>
          </p:cNvPr>
          <p:cNvSpPr/>
          <p:nvPr/>
        </p:nvSpPr>
        <p:spPr>
          <a:xfrm>
            <a:off x="320807" y="3429000"/>
            <a:ext cx="1512000" cy="128029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MX" dirty="0"/>
              <a:t>Introducción a SE +</a:t>
            </a:r>
          </a:p>
          <a:p>
            <a:pPr algn="ctr"/>
            <a:r>
              <a:rPr lang="es-MX" dirty="0"/>
              <a:t>Claudia</a:t>
            </a:r>
          </a:p>
          <a:p>
            <a:pPr algn="ctr"/>
            <a:r>
              <a:rPr lang="es-MX" sz="1400" dirty="0">
                <a:solidFill>
                  <a:srgbClr val="FFFFFF"/>
                </a:solidFill>
              </a:rPr>
              <a:t>Abraham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CC44FD-3F9C-1EBF-EA49-A2C1F56687FF}"/>
              </a:ext>
            </a:extLst>
          </p:cNvPr>
          <p:cNvSpPr/>
          <p:nvPr/>
        </p:nvSpPr>
        <p:spPr>
          <a:xfrm>
            <a:off x="4277613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Micros 2</a:t>
            </a:r>
          </a:p>
          <a:p>
            <a:pPr algn="ctr"/>
            <a:r>
              <a:rPr lang="es-MX"/>
              <a:t>César **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1C99D64-C0E2-90AB-FCDE-3C31AFE364BF}"/>
              </a:ext>
            </a:extLst>
          </p:cNvPr>
          <p:cNvSpPr/>
          <p:nvPr/>
        </p:nvSpPr>
        <p:spPr>
          <a:xfrm>
            <a:off x="6253363" y="1836172"/>
            <a:ext cx="1520964" cy="1245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Conectividad </a:t>
            </a:r>
            <a:r>
              <a:rPr lang="es-MX" dirty="0" err="1"/>
              <a:t>Wired</a:t>
            </a:r>
            <a:endParaRPr lang="es-MX"/>
          </a:p>
          <a:p>
            <a:pPr algn="ctr"/>
            <a:r>
              <a:rPr lang="es-MX" dirty="0"/>
              <a:t>José +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B61C87D-D52E-EE01-1FD8-D763FA879AFB}"/>
              </a:ext>
            </a:extLst>
          </p:cNvPr>
          <p:cNvSpPr/>
          <p:nvPr/>
        </p:nvSpPr>
        <p:spPr>
          <a:xfrm>
            <a:off x="8229113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 err="1"/>
              <a:t>Intro</a:t>
            </a:r>
            <a:r>
              <a:rPr lang="es-MX" dirty="0"/>
              <a:t> RTOS 1</a:t>
            </a:r>
          </a:p>
          <a:p>
            <a:pPr algn="ctr"/>
            <a:r>
              <a:rPr lang="es-MX" dirty="0"/>
              <a:t>Miguel +</a:t>
            </a:r>
          </a:p>
          <a:p>
            <a:pPr algn="ctr"/>
            <a:r>
              <a:rPr lang="es-MX" sz="1400" dirty="0"/>
              <a:t>César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B3CAC7-D548-1392-8773-D723219FC5F8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2020040" y="2490841"/>
            <a:ext cx="392048" cy="542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43039D7-D746-8F67-34AD-73AF8ADDDA69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020040" y="3033743"/>
            <a:ext cx="463752" cy="1035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012311F-58D1-45F0-8E96-1ADEBA5E8B98}"/>
              </a:ext>
            </a:extLst>
          </p:cNvPr>
          <p:cNvCxnSpPr>
            <a:cxnSpLocks/>
          </p:cNvCxnSpPr>
          <p:nvPr/>
        </p:nvCxnSpPr>
        <p:spPr>
          <a:xfrm>
            <a:off x="5789613" y="2214101"/>
            <a:ext cx="4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A58627D-9D92-F5F4-605C-248CD752BEDC}"/>
              </a:ext>
            </a:extLst>
          </p:cNvPr>
          <p:cNvCxnSpPr>
            <a:cxnSpLocks/>
          </p:cNvCxnSpPr>
          <p:nvPr/>
        </p:nvCxnSpPr>
        <p:spPr>
          <a:xfrm>
            <a:off x="7765363" y="2214101"/>
            <a:ext cx="4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9214F9F-5AFF-1D1F-38E7-F14AFBDE143A}"/>
              </a:ext>
            </a:extLst>
          </p:cNvPr>
          <p:cNvCxnSpPr>
            <a:cxnSpLocks/>
          </p:cNvCxnSpPr>
          <p:nvPr/>
        </p:nvCxnSpPr>
        <p:spPr>
          <a:xfrm>
            <a:off x="9741113" y="2214101"/>
            <a:ext cx="4637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10C2598-ED3F-2EDF-9A5B-BD9C4AFAEC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95792" y="4069147"/>
            <a:ext cx="371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1A3C543-76A3-325F-3C0B-EE6756C6E76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946129" y="2459136"/>
            <a:ext cx="307234" cy="161001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991B481-24C1-D1E1-3293-6DD55818BB39}"/>
              </a:ext>
            </a:extLst>
          </p:cNvPr>
          <p:cNvSpPr/>
          <p:nvPr/>
        </p:nvSpPr>
        <p:spPr>
          <a:xfrm>
            <a:off x="10204865" y="3377100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 err="1"/>
              <a:t>Intro</a:t>
            </a:r>
            <a:r>
              <a:rPr lang="es-MX" dirty="0"/>
              <a:t> RTOS 2</a:t>
            </a:r>
          </a:p>
          <a:p>
            <a:pPr algn="ctr"/>
            <a:r>
              <a:rPr lang="es-MX" dirty="0"/>
              <a:t>César +</a:t>
            </a:r>
          </a:p>
          <a:p>
            <a:pPr algn="ctr"/>
            <a:r>
              <a:rPr lang="es-MX" sz="1400" dirty="0"/>
              <a:t>Miguel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7BDCD63-8F4C-E3EA-93CC-CDB88084EB8F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9741113" y="2490513"/>
            <a:ext cx="463752" cy="152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396BB68-CBBE-5E7A-49FF-00B69551E157}"/>
              </a:ext>
            </a:extLst>
          </p:cNvPr>
          <p:cNvSpPr/>
          <p:nvPr/>
        </p:nvSpPr>
        <p:spPr>
          <a:xfrm>
            <a:off x="160964" y="1203572"/>
            <a:ext cx="1859076" cy="36603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8FD36E7-85AD-DF8E-7BD4-E97A3B485C8B}"/>
              </a:ext>
            </a:extLst>
          </p:cNvPr>
          <p:cNvSpPr/>
          <p:nvPr/>
        </p:nvSpPr>
        <p:spPr>
          <a:xfrm>
            <a:off x="7690657" y="4931149"/>
            <a:ext cx="3951502" cy="110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dirty="0"/>
              <a:t>Retroalimentación. Revisión vacantes y </a:t>
            </a:r>
            <a:r>
              <a:rPr lang="es-MX" dirty="0" err="1"/>
              <a:t>CVs</a:t>
            </a:r>
            <a:endParaRPr lang="es-MX" dirty="0"/>
          </a:p>
          <a:p>
            <a:pPr algn="ctr"/>
            <a:r>
              <a:rPr lang="es-MX" dirty="0"/>
              <a:t>Claudia + Todos</a:t>
            </a:r>
          </a:p>
        </p:txBody>
      </p:sp>
    </p:spTree>
    <p:extLst>
      <p:ext uri="{BB962C8B-B14F-4D97-AF65-F5344CB8AC3E}">
        <p14:creationId xmlns:p14="http://schemas.microsoft.com/office/powerpoint/2010/main" val="32477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93CF-3CC7-9929-6DA5-8B1D676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1800000" cy="274320"/>
          </a:xfrm>
        </p:spPr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03CC-1F88-AE68-DFB8-74FF3E1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CF1BA6-1FD5-397E-EECB-4DD16B1890DE}"/>
              </a:ext>
            </a:extLst>
          </p:cNvPr>
          <p:cNvSpPr/>
          <p:nvPr/>
        </p:nvSpPr>
        <p:spPr>
          <a:xfrm>
            <a:off x="2412088" y="1854429"/>
            <a:ext cx="15882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Programación en C</a:t>
            </a:r>
          </a:p>
          <a:p>
            <a:pPr algn="ctr"/>
            <a:r>
              <a:rPr lang="es-MX" dirty="0"/>
              <a:t>Abraham</a:t>
            </a:r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C5CE41-E549-8D44-F527-57015846D081}"/>
              </a:ext>
            </a:extLst>
          </p:cNvPr>
          <p:cNvSpPr/>
          <p:nvPr/>
        </p:nvSpPr>
        <p:spPr>
          <a:xfrm>
            <a:off x="10204865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Conectividad Wireless</a:t>
            </a:r>
          </a:p>
          <a:p>
            <a:pPr algn="ctr"/>
            <a:r>
              <a:rPr lang="es-MX" dirty="0"/>
              <a:t>José</a:t>
            </a:r>
          </a:p>
          <a:p>
            <a:pPr algn="ctr"/>
            <a:r>
              <a:rPr lang="es-MX" sz="1400" dirty="0"/>
              <a:t>Abraham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41EA28-FA20-26F1-CCD9-B622B97356B0}"/>
              </a:ext>
            </a:extLst>
          </p:cNvPr>
          <p:cNvSpPr/>
          <p:nvPr/>
        </p:nvSpPr>
        <p:spPr>
          <a:xfrm>
            <a:off x="2483792" y="3429000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Proceso</a:t>
            </a:r>
          </a:p>
          <a:p>
            <a:pPr algn="ctr"/>
            <a:r>
              <a:rPr lang="es-MX" dirty="0"/>
              <a:t>Claudia +</a:t>
            </a:r>
          </a:p>
          <a:p>
            <a:pPr algn="ctr"/>
            <a:r>
              <a:rPr lang="es-MX" sz="1400" dirty="0"/>
              <a:t>Miguel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FDDFA5-EBD5-7012-326D-214DE201C601}"/>
              </a:ext>
            </a:extLst>
          </p:cNvPr>
          <p:cNvSpPr/>
          <p:nvPr/>
        </p:nvSpPr>
        <p:spPr>
          <a:xfrm>
            <a:off x="4366894" y="3429000"/>
            <a:ext cx="1579235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Herramientas</a:t>
            </a:r>
          </a:p>
          <a:p>
            <a:pPr algn="ctr"/>
            <a:r>
              <a:rPr lang="es-MX" dirty="0"/>
              <a:t>Miguel +</a:t>
            </a:r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9CB876-3852-A3BD-3205-75922F2506E2}"/>
              </a:ext>
            </a:extLst>
          </p:cNvPr>
          <p:cNvSpPr/>
          <p:nvPr/>
        </p:nvSpPr>
        <p:spPr>
          <a:xfrm>
            <a:off x="320807" y="1837496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Micros 1*</a:t>
            </a:r>
          </a:p>
          <a:p>
            <a:pPr algn="ctr"/>
            <a:r>
              <a:rPr lang="es-MX" dirty="0"/>
              <a:t>Abraham</a:t>
            </a:r>
          </a:p>
          <a:p>
            <a:pPr algn="ctr"/>
            <a:r>
              <a:rPr lang="es-MX" sz="1400" dirty="0"/>
              <a:t>César</a:t>
            </a:r>
          </a:p>
          <a:p>
            <a:pPr algn="ctr"/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2FF9BF9-3EB3-E9F2-9F8B-7C2AEF4C90F9}"/>
              </a:ext>
            </a:extLst>
          </p:cNvPr>
          <p:cNvSpPr/>
          <p:nvPr/>
        </p:nvSpPr>
        <p:spPr>
          <a:xfrm>
            <a:off x="320807" y="3429000"/>
            <a:ext cx="1512000" cy="128029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MX" dirty="0"/>
              <a:t>Introducción a SE +</a:t>
            </a:r>
          </a:p>
          <a:p>
            <a:pPr algn="ctr"/>
            <a:r>
              <a:rPr lang="es-MX" dirty="0"/>
              <a:t>Claudia</a:t>
            </a:r>
          </a:p>
          <a:p>
            <a:pPr algn="ctr"/>
            <a:r>
              <a:rPr lang="es-MX" sz="1400" dirty="0">
                <a:solidFill>
                  <a:srgbClr val="FFFFFF"/>
                </a:solidFill>
              </a:rPr>
              <a:t>Abraham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CC44FD-3F9C-1EBF-EA49-A2C1F56687FF}"/>
              </a:ext>
            </a:extLst>
          </p:cNvPr>
          <p:cNvSpPr/>
          <p:nvPr/>
        </p:nvSpPr>
        <p:spPr>
          <a:xfrm>
            <a:off x="4277613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Micros 2</a:t>
            </a:r>
          </a:p>
          <a:p>
            <a:pPr algn="ctr"/>
            <a:r>
              <a:rPr lang="es-MX" dirty="0"/>
              <a:t>César *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1C99D64-C0E2-90AB-FCDE-3C31AFE364BF}"/>
              </a:ext>
            </a:extLst>
          </p:cNvPr>
          <p:cNvSpPr/>
          <p:nvPr/>
        </p:nvSpPr>
        <p:spPr>
          <a:xfrm>
            <a:off x="6253363" y="1836172"/>
            <a:ext cx="1520964" cy="1245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/>
              <a:t>Conectividad </a:t>
            </a:r>
            <a:r>
              <a:rPr lang="es-MX" dirty="0" err="1"/>
              <a:t>Wired</a:t>
            </a:r>
            <a:endParaRPr lang="es-MX"/>
          </a:p>
          <a:p>
            <a:pPr algn="ctr"/>
            <a:r>
              <a:rPr lang="es-MX" dirty="0"/>
              <a:t>José +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B61C87D-D52E-EE01-1FD8-D763FA879AFB}"/>
              </a:ext>
            </a:extLst>
          </p:cNvPr>
          <p:cNvSpPr/>
          <p:nvPr/>
        </p:nvSpPr>
        <p:spPr>
          <a:xfrm>
            <a:off x="8229113" y="1854101"/>
            <a:ext cx="1512000" cy="1272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 err="1"/>
              <a:t>Intro</a:t>
            </a:r>
            <a:r>
              <a:rPr lang="es-MX" dirty="0"/>
              <a:t> RTOS 1</a:t>
            </a:r>
          </a:p>
          <a:p>
            <a:pPr algn="ctr"/>
            <a:r>
              <a:rPr lang="es-MX" dirty="0"/>
              <a:t>Miguel +</a:t>
            </a:r>
          </a:p>
          <a:p>
            <a:pPr algn="ctr"/>
            <a:r>
              <a:rPr lang="es-MX" sz="1400" dirty="0"/>
              <a:t>César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1B3CAC7-D548-1392-8773-D723219FC5F8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2020040" y="2490841"/>
            <a:ext cx="392048" cy="542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43039D7-D746-8F67-34AD-73AF8ADDDA69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020040" y="3033743"/>
            <a:ext cx="463752" cy="1035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012311F-58D1-45F0-8E96-1ADEBA5E8B98}"/>
              </a:ext>
            </a:extLst>
          </p:cNvPr>
          <p:cNvCxnSpPr>
            <a:cxnSpLocks/>
          </p:cNvCxnSpPr>
          <p:nvPr/>
        </p:nvCxnSpPr>
        <p:spPr>
          <a:xfrm>
            <a:off x="5789613" y="2214101"/>
            <a:ext cx="4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A58627D-9D92-F5F4-605C-248CD752BEDC}"/>
              </a:ext>
            </a:extLst>
          </p:cNvPr>
          <p:cNvCxnSpPr>
            <a:cxnSpLocks/>
          </p:cNvCxnSpPr>
          <p:nvPr/>
        </p:nvCxnSpPr>
        <p:spPr>
          <a:xfrm>
            <a:off x="7765363" y="2214101"/>
            <a:ext cx="463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9214F9F-5AFF-1D1F-38E7-F14AFBDE143A}"/>
              </a:ext>
            </a:extLst>
          </p:cNvPr>
          <p:cNvCxnSpPr>
            <a:cxnSpLocks/>
          </p:cNvCxnSpPr>
          <p:nvPr/>
        </p:nvCxnSpPr>
        <p:spPr>
          <a:xfrm>
            <a:off x="9741113" y="2214101"/>
            <a:ext cx="4637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10C2598-ED3F-2EDF-9A5B-BD9C4AFAEC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95792" y="4069147"/>
            <a:ext cx="371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1A3C543-76A3-325F-3C0B-EE6756C6E768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946129" y="2459136"/>
            <a:ext cx="307234" cy="161001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991B481-24C1-D1E1-3293-6DD55818BB39}"/>
              </a:ext>
            </a:extLst>
          </p:cNvPr>
          <p:cNvSpPr/>
          <p:nvPr/>
        </p:nvSpPr>
        <p:spPr>
          <a:xfrm>
            <a:off x="10204865" y="3377100"/>
            <a:ext cx="1512000" cy="128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lvl="0" algn="ctr"/>
            <a:r>
              <a:rPr lang="es-MX" dirty="0" err="1"/>
              <a:t>Intro</a:t>
            </a:r>
            <a:r>
              <a:rPr lang="es-MX" dirty="0"/>
              <a:t> RTOS 2</a:t>
            </a:r>
          </a:p>
          <a:p>
            <a:pPr algn="ctr"/>
            <a:r>
              <a:rPr lang="es-MX" dirty="0"/>
              <a:t>César +</a:t>
            </a:r>
          </a:p>
          <a:p>
            <a:pPr algn="ctr"/>
            <a:r>
              <a:rPr lang="es-MX" sz="1400" dirty="0"/>
              <a:t>Miguel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7BDCD63-8F4C-E3EA-93CC-CDB88084EB8F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9741113" y="2490513"/>
            <a:ext cx="463752" cy="1526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396BB68-CBBE-5E7A-49FF-00B69551E157}"/>
              </a:ext>
            </a:extLst>
          </p:cNvPr>
          <p:cNvSpPr/>
          <p:nvPr/>
        </p:nvSpPr>
        <p:spPr>
          <a:xfrm>
            <a:off x="160964" y="1203572"/>
            <a:ext cx="1859076" cy="36603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8FD36E7-85AD-DF8E-7BD4-E97A3B485C8B}"/>
              </a:ext>
            </a:extLst>
          </p:cNvPr>
          <p:cNvSpPr/>
          <p:nvPr/>
        </p:nvSpPr>
        <p:spPr>
          <a:xfrm>
            <a:off x="7690657" y="4931149"/>
            <a:ext cx="3951502" cy="110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dirty="0"/>
              <a:t>Retroalimentación. Revisión vacantes y </a:t>
            </a:r>
            <a:r>
              <a:rPr lang="es-MX" dirty="0" err="1"/>
              <a:t>CVs</a:t>
            </a:r>
            <a:endParaRPr lang="es-MX" dirty="0"/>
          </a:p>
          <a:p>
            <a:pPr algn="ctr"/>
            <a:r>
              <a:rPr lang="es-MX" dirty="0"/>
              <a:t>Claudia + Todos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EAD2015D-E2BF-7495-153E-E10966228A21}"/>
              </a:ext>
            </a:extLst>
          </p:cNvPr>
          <p:cNvSpPr/>
          <p:nvPr/>
        </p:nvSpPr>
        <p:spPr>
          <a:xfrm>
            <a:off x="10076328" y="3227294"/>
            <a:ext cx="1819836" cy="1488141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A3FB0B33-6FE3-6963-BB00-618ADF395881}"/>
              </a:ext>
            </a:extLst>
          </p:cNvPr>
          <p:cNvSpPr/>
          <p:nvPr/>
        </p:nvSpPr>
        <p:spPr>
          <a:xfrm>
            <a:off x="8830234" y="4742329"/>
            <a:ext cx="1819836" cy="1488141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41DFD44-D259-A71C-6B5D-BC9E11E6B338}"/>
              </a:ext>
            </a:extLst>
          </p:cNvPr>
          <p:cNvSpPr/>
          <p:nvPr/>
        </p:nvSpPr>
        <p:spPr>
          <a:xfrm>
            <a:off x="1048870" y="1048870"/>
            <a:ext cx="3792070" cy="708211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9F340756-0E89-B025-055E-7491CE37305E}"/>
              </a:ext>
            </a:extLst>
          </p:cNvPr>
          <p:cNvSpPr/>
          <p:nvPr/>
        </p:nvSpPr>
        <p:spPr>
          <a:xfrm>
            <a:off x="233080" y="1631576"/>
            <a:ext cx="1819836" cy="1488141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62B0DE8D-98BF-2D58-BBEA-ABFDC2EE3171}"/>
              </a:ext>
            </a:extLst>
          </p:cNvPr>
          <p:cNvSpPr/>
          <p:nvPr/>
        </p:nvSpPr>
        <p:spPr>
          <a:xfrm flipV="1">
            <a:off x="2940423" y="4724400"/>
            <a:ext cx="2644588" cy="708211"/>
          </a:xfrm>
          <a:prstGeom prst="curved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7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93CF-3CC7-9929-6DA5-8B1D676C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1800000" cy="274320"/>
          </a:xfrm>
        </p:spPr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03CC-1F88-AE68-DFB8-74FF3E1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CF1BA6-1FD5-397E-EECB-4DD16B1890DE}"/>
              </a:ext>
            </a:extLst>
          </p:cNvPr>
          <p:cNvSpPr/>
          <p:nvPr/>
        </p:nvSpPr>
        <p:spPr>
          <a:xfrm>
            <a:off x="3771735" y="2100959"/>
            <a:ext cx="1252024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Programación en C</a:t>
            </a:r>
          </a:p>
          <a:p>
            <a:pPr algn="ctr"/>
            <a:r>
              <a:rPr lang="es-MX" sz="1400" dirty="0"/>
              <a:t>Abraham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C5CE41-E549-8D44-F527-57015846D081}"/>
              </a:ext>
            </a:extLst>
          </p:cNvPr>
          <p:cNvSpPr/>
          <p:nvPr/>
        </p:nvSpPr>
        <p:spPr>
          <a:xfrm>
            <a:off x="10346805" y="2085689"/>
            <a:ext cx="1220648" cy="71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Conectividad Wireless</a:t>
            </a:r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FDDFA5-EBD5-7012-326D-214DE201C601}"/>
              </a:ext>
            </a:extLst>
          </p:cNvPr>
          <p:cNvSpPr/>
          <p:nvPr/>
        </p:nvSpPr>
        <p:spPr>
          <a:xfrm>
            <a:off x="2125718" y="2988235"/>
            <a:ext cx="1243059" cy="67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Herramientas</a:t>
            </a:r>
          </a:p>
          <a:p>
            <a:pPr algn="ctr"/>
            <a:r>
              <a:rPr lang="es-MX" sz="1400" dirty="0"/>
              <a:t>Miguel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9CB876-3852-A3BD-3205-75922F2506E2}"/>
              </a:ext>
            </a:extLst>
          </p:cNvPr>
          <p:cNvSpPr/>
          <p:nvPr/>
        </p:nvSpPr>
        <p:spPr>
          <a:xfrm>
            <a:off x="2203394" y="2091495"/>
            <a:ext cx="1086177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Micros 1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2FF9BF9-3EB3-E9F2-9F8B-7C2AEF4C90F9}"/>
              </a:ext>
            </a:extLst>
          </p:cNvPr>
          <p:cNvSpPr/>
          <p:nvPr/>
        </p:nvSpPr>
        <p:spPr>
          <a:xfrm>
            <a:off x="104161" y="2525059"/>
            <a:ext cx="1399942" cy="742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Introducción a SE</a:t>
            </a:r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CC44FD-3F9C-1EBF-EA49-A2C1F56687FF}"/>
              </a:ext>
            </a:extLst>
          </p:cNvPr>
          <p:cNvSpPr/>
          <p:nvPr/>
        </p:nvSpPr>
        <p:spPr>
          <a:xfrm>
            <a:off x="5435554" y="2100630"/>
            <a:ext cx="959177" cy="71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Micros 2</a:t>
            </a:r>
          </a:p>
          <a:p>
            <a:pPr algn="ctr"/>
            <a:r>
              <a:rPr lang="es-MX" sz="1400" dirty="0"/>
              <a:t>César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1C99D64-C0E2-90AB-FCDE-3C31AFE364BF}"/>
              </a:ext>
            </a:extLst>
          </p:cNvPr>
          <p:cNvSpPr/>
          <p:nvPr/>
        </p:nvSpPr>
        <p:spPr>
          <a:xfrm>
            <a:off x="6821127" y="2085689"/>
            <a:ext cx="1250529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Conectividad </a:t>
            </a:r>
            <a:r>
              <a:rPr lang="es-MX" sz="1400" dirty="0" err="1"/>
              <a:t>Wired</a:t>
            </a:r>
            <a:endParaRPr lang="es-MX" sz="1400"/>
          </a:p>
          <a:p>
            <a:pPr algn="ctr"/>
            <a:r>
              <a:rPr lang="es-MX" sz="1400" dirty="0"/>
              <a:t>José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B61C87D-D52E-EE01-1FD8-D763FA879AFB}"/>
              </a:ext>
            </a:extLst>
          </p:cNvPr>
          <p:cNvSpPr/>
          <p:nvPr/>
        </p:nvSpPr>
        <p:spPr>
          <a:xfrm>
            <a:off x="8498054" y="2100630"/>
            <a:ext cx="1213178" cy="71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 err="1"/>
              <a:t>Intro</a:t>
            </a:r>
            <a:r>
              <a:rPr lang="es-MX" sz="1400" dirty="0"/>
              <a:t> RTOS 1</a:t>
            </a:r>
          </a:p>
          <a:p>
            <a:pPr algn="ctr"/>
            <a:r>
              <a:rPr lang="es-MX" sz="1400" dirty="0"/>
              <a:t>Miguel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991B481-24C1-D1E1-3293-6DD55818BB39}"/>
              </a:ext>
            </a:extLst>
          </p:cNvPr>
          <p:cNvSpPr/>
          <p:nvPr/>
        </p:nvSpPr>
        <p:spPr>
          <a:xfrm>
            <a:off x="10346805" y="2913922"/>
            <a:ext cx="1175824" cy="6975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 err="1"/>
              <a:t>Intro</a:t>
            </a:r>
            <a:r>
              <a:rPr lang="es-MX" sz="1400" dirty="0"/>
              <a:t> RTOS 2</a:t>
            </a:r>
          </a:p>
          <a:p>
            <a:pPr algn="ctr"/>
            <a:r>
              <a:rPr lang="es-MX" sz="1400" dirty="0"/>
              <a:t>César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8FD36E7-85AD-DF8E-7BD4-E97A3B485C8B}"/>
              </a:ext>
            </a:extLst>
          </p:cNvPr>
          <p:cNvSpPr/>
          <p:nvPr/>
        </p:nvSpPr>
        <p:spPr>
          <a:xfrm>
            <a:off x="7996951" y="4505325"/>
            <a:ext cx="3951502" cy="72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 algn="ctr"/>
            <a:r>
              <a:rPr lang="es-MX" sz="1400" dirty="0"/>
              <a:t>Retroalimentación. Revisión vacantes y </a:t>
            </a:r>
            <a:r>
              <a:rPr lang="es-MX" sz="1400" dirty="0" err="1"/>
              <a:t>CVs</a:t>
            </a:r>
            <a:endParaRPr lang="es-MX" sz="1400" dirty="0"/>
          </a:p>
          <a:p>
            <a:pPr algn="ctr"/>
            <a:r>
              <a:rPr lang="es-MX" sz="1400" dirty="0"/>
              <a:t>Claudia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A393049-3682-ACC0-2A38-56CCDEE8B509}"/>
              </a:ext>
            </a:extLst>
          </p:cNvPr>
          <p:cNvSpPr/>
          <p:nvPr/>
        </p:nvSpPr>
        <p:spPr>
          <a:xfrm>
            <a:off x="3888263" y="2958354"/>
            <a:ext cx="1011471" cy="727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s-MX" sz="1400" dirty="0"/>
              <a:t>Proceso</a:t>
            </a:r>
          </a:p>
          <a:p>
            <a:pPr algn="ctr"/>
            <a:r>
              <a:rPr lang="es-MX" sz="1400" dirty="0"/>
              <a:t>Claudia</a:t>
            </a:r>
          </a:p>
        </p:txBody>
      </p:sp>
    </p:spTree>
    <p:extLst>
      <p:ext uri="{BB962C8B-B14F-4D97-AF65-F5344CB8AC3E}">
        <p14:creationId xmlns:p14="http://schemas.microsoft.com/office/powerpoint/2010/main" val="22008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850-6DBD-A208-C797-31A1D16B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Introducción a sistemas embebidos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47D8-023E-10EB-4008-5B062875F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MX"/>
              <a:t>Introducción</a:t>
            </a:r>
          </a:p>
          <a:p>
            <a:pPr marL="264795" lvl="1">
              <a:buAutoNum type="arabicPeriod"/>
            </a:pPr>
            <a:r>
              <a:rPr lang="es-MX"/>
              <a:t>Arquitectura y clasificación</a:t>
            </a:r>
          </a:p>
          <a:p>
            <a:pPr marL="264795" lvl="1">
              <a:buAutoNum type="arabicPeriod"/>
            </a:pPr>
            <a:r>
              <a:rPr lang="es-MX"/>
              <a:t>HW y SW de un sistema embebido</a:t>
            </a:r>
          </a:p>
          <a:p>
            <a:pPr marL="264795" lvl="1">
              <a:buAutoNum type="arabicPeriod"/>
            </a:pPr>
            <a:r>
              <a:rPr lang="es-MX"/>
              <a:t>Métodos, técnicas y consideraciones de diseño</a:t>
            </a:r>
          </a:p>
          <a:p>
            <a:pPr marL="264795" lvl="1">
              <a:buAutoNum type="arabicPeriod"/>
            </a:pPr>
            <a:r>
              <a:rPr lang="es-MX"/>
              <a:t>Aplicaciones y tendencias</a:t>
            </a:r>
          </a:p>
          <a:p>
            <a:pPr>
              <a:buAutoNum type="arabicPeriod"/>
            </a:pPr>
            <a:r>
              <a:rPr lang="es-MX"/>
              <a:t>Conceptos de electrónica digital</a:t>
            </a:r>
          </a:p>
          <a:p>
            <a:pPr marL="264795" lvl="1">
              <a:buFont typeface="Tw Cen MT" panose="020B0602020104020603" pitchFamily="34" charset="0"/>
              <a:buAutoNum type="arabicPeriod"/>
            </a:pPr>
            <a:r>
              <a:rPr lang="es-MX"/>
              <a:t>ADC y DAC</a:t>
            </a:r>
          </a:p>
          <a:p>
            <a:pPr marL="264795" lvl="1">
              <a:buAutoNum type="arabicPeriod"/>
            </a:pPr>
            <a:r>
              <a:rPr lang="es-MX"/>
              <a:t>Baterías, referencias de voltaje</a:t>
            </a:r>
          </a:p>
          <a:p>
            <a:pPr marL="264795" lvl="1">
              <a:buAutoNum type="arabicPeriod"/>
            </a:pPr>
            <a:r>
              <a:rPr lang="es-MX"/>
              <a:t>Osciladores</a:t>
            </a:r>
          </a:p>
          <a:p>
            <a:pPr marL="264795" lvl="1">
              <a:buAutoNum type="arabicPeriod"/>
            </a:pPr>
            <a:r>
              <a:rPr lang="es-MX"/>
              <a:t>Microcontroladores y tarjetas de evaluación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0C5B-FFEC-AABF-7B12-1281A4477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MX"/>
              <a:t>Sensores y actuadores</a:t>
            </a:r>
          </a:p>
          <a:p>
            <a:pPr marL="457200" indent="-457200">
              <a:buAutoNum type="arabicPeriod" startAt="3"/>
            </a:pPr>
            <a:r>
              <a:rPr lang="es-MX"/>
              <a:t>Introducción a protócolos de pocas líneas</a:t>
            </a:r>
          </a:p>
          <a:p>
            <a:pPr marL="264795" lvl="1">
              <a:buAutoNum type="arabicPeriod"/>
            </a:pPr>
            <a:r>
              <a:rPr lang="es-MX"/>
              <a:t>UART</a:t>
            </a:r>
          </a:p>
          <a:p>
            <a:pPr marL="264795" lvl="1">
              <a:buAutoNum type="arabicPeriod"/>
            </a:pPr>
            <a:r>
              <a:rPr lang="es-MX"/>
              <a:t>SPI</a:t>
            </a:r>
          </a:p>
          <a:p>
            <a:pPr marL="264795" lvl="1">
              <a:buAutoNum type="arabicPeriod"/>
            </a:pPr>
            <a:r>
              <a:rPr lang="es-MX"/>
              <a:t>I2C</a:t>
            </a:r>
          </a:p>
          <a:p>
            <a:pPr marL="264795" lvl="1">
              <a:buAutoNum type="arabicPeriod"/>
            </a:pPr>
            <a:r>
              <a:rPr lang="es-MX"/>
              <a:t>CAN???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E56A7-F695-4E56-00FD-47062C4C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3A691-73D5-C743-9217-70D6B57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E431-2926-A1C8-BFD2-A6379AB2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Programación en C (embebidos)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9BF1-B88E-9B22-18BA-3232E99FB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s-MX"/>
              <a:t>Introducción a software embebido</a:t>
            </a:r>
          </a:p>
          <a:p>
            <a:pPr marL="264795" lvl="1">
              <a:buAutoNum type="arabicPeriod"/>
            </a:pPr>
            <a:r>
              <a:rPr lang="es-MX"/>
              <a:t>Arquitectura general de sw y hw</a:t>
            </a:r>
          </a:p>
          <a:p>
            <a:pPr marL="264795" lvl="1">
              <a:buAutoNum type="arabicPeriod"/>
            </a:pPr>
            <a:r>
              <a:rPr lang="es-MX"/>
              <a:t>Diferentes tipos de lenguajes de programación y categorías (compilado, interpretado, etc)</a:t>
            </a:r>
          </a:p>
          <a:p>
            <a:pPr>
              <a:buAutoNum type="arabicPeriod"/>
            </a:pPr>
            <a:r>
              <a:rPr lang="es-MX"/>
              <a:t>Intro C para micros</a:t>
            </a:r>
          </a:p>
          <a:p>
            <a:pPr marL="264795" lvl="1">
              <a:buAutoNum type="arabicPeriod"/>
            </a:pPr>
            <a:r>
              <a:rPr lang="es-MX"/>
              <a:t>Diferencias entre C para computadoras y sistemas embebidos (I.e. recursos, compilador vs. Cross compiler, hardware para debugger, etc)</a:t>
            </a:r>
            <a:endParaRPr lang="es-MX">
              <a:ea typeface="+mn-lt"/>
              <a:cs typeface="+mn-lt"/>
            </a:endParaRPr>
          </a:p>
          <a:p>
            <a:pPr marL="264795" lvl="1">
              <a:buAutoNum type="arabicPeriod"/>
            </a:pPr>
            <a:r>
              <a:rPr lang="es-MX">
                <a:ea typeface="+mn-lt"/>
                <a:cs typeface="+mn-lt"/>
              </a:rPr>
              <a:t>Tipo de datos primitivos y derivados (enum, struct, union y typedef).</a:t>
            </a:r>
          </a:p>
          <a:p>
            <a:pPr marL="264795" lvl="1">
              <a:buAutoNum type="arabicPeriod"/>
            </a:pPr>
            <a:r>
              <a:rPr lang="es-MX">
                <a:ea typeface="+mn-lt"/>
                <a:cs typeface="+mn-lt"/>
              </a:rPr>
              <a:t>Modificadores de tipo: signed, unsigned, const, register, volatile y static</a:t>
            </a:r>
          </a:p>
          <a:p>
            <a:pPr marL="264795" lvl="1">
              <a:buAutoNum type="arabicPeriod"/>
            </a:pPr>
            <a:r>
              <a:rPr lang="es-MX">
                <a:ea typeface="+mn-lt"/>
                <a:cs typeface="+mn-lt"/>
              </a:rPr>
              <a:t>Estructuras de control: decisión (if/else, switch) y ciclos (while, for).</a:t>
            </a:r>
          </a:p>
          <a:p>
            <a:pPr marL="264795" lvl="1">
              <a:buAutoNum type="arabicPeriod"/>
            </a:pPr>
            <a:r>
              <a:rPr lang="es-MX">
                <a:ea typeface="+mn-lt"/>
                <a:cs typeface="+mn-lt"/>
              </a:rPr>
              <a:t>Funciones y macros, incluir inline.</a:t>
            </a:r>
          </a:p>
          <a:p>
            <a:pPr marL="264795" lvl="1">
              <a:buAutoNum type="arabicPeriod"/>
            </a:pPr>
            <a:r>
              <a:rPr lang="es-MX">
                <a:ea typeface="+mn-lt"/>
                <a:cs typeface="+mn-lt"/>
              </a:rPr>
              <a:t>Arreglos. Estructuras. Arreglos de estructuras. Uniones.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DB8CB-C976-74E0-AF81-144A9F1FAD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MX"/>
              <a:t>Cont…</a:t>
            </a:r>
          </a:p>
          <a:p>
            <a:pPr marL="264795" lvl="1">
              <a:buAutoNum type="arabicPeriod"/>
            </a:pPr>
            <a:r>
              <a:rPr lang="es-MX">
                <a:highlight>
                  <a:srgbClr val="FFFF00"/>
                </a:highlight>
                <a:ea typeface="+mn-lt"/>
                <a:cs typeface="+mn-lt"/>
              </a:rPr>
              <a:t>Apuntadores</a:t>
            </a:r>
          </a:p>
          <a:p>
            <a:pPr marL="447675" lvl="2">
              <a:buAutoNum type="arabicPeriod"/>
            </a:pPr>
            <a:r>
              <a:rPr lang="es-MX">
                <a:highlight>
                  <a:srgbClr val="FFFF00"/>
                </a:highlight>
                <a:ea typeface="+mn-lt"/>
                <a:cs typeface="+mn-lt"/>
              </a:rPr>
              <a:t>Variables</a:t>
            </a:r>
          </a:p>
          <a:p>
            <a:pPr marL="447675" lvl="2">
              <a:buAutoNum type="arabicPeriod"/>
            </a:pPr>
            <a:r>
              <a:rPr lang="es-MX">
                <a:highlight>
                  <a:srgbClr val="FFFF00"/>
                </a:highlight>
                <a:ea typeface="+mn-lt"/>
                <a:cs typeface="+mn-lt"/>
              </a:rPr>
              <a:t>Arreglos</a:t>
            </a:r>
          </a:p>
          <a:p>
            <a:pPr marL="447675" lvl="2">
              <a:buAutoNum type="arabicPeriod"/>
            </a:pPr>
            <a:r>
              <a:rPr lang="es-MX">
                <a:highlight>
                  <a:srgbClr val="FFFF00"/>
                </a:highlight>
                <a:ea typeface="+mn-lt"/>
                <a:cs typeface="+mn-lt"/>
              </a:rPr>
              <a:t>String</a:t>
            </a:r>
          </a:p>
          <a:p>
            <a:pPr marL="447675" lvl="2">
              <a:buAutoNum type="arabicPeriod"/>
            </a:pPr>
            <a:r>
              <a:rPr lang="es-MX">
                <a:highlight>
                  <a:srgbClr val="FFFF00"/>
                </a:highlight>
                <a:ea typeface="+mn-lt"/>
                <a:cs typeface="+mn-lt"/>
              </a:rPr>
              <a:t>Funciones</a:t>
            </a:r>
            <a:endParaRPr lang="es-MX"/>
          </a:p>
          <a:p>
            <a:pPr marL="457200" indent="-457200">
              <a:buFont typeface="+mj-lt"/>
              <a:buAutoNum type="arabicPeriod" startAt="2"/>
            </a:pPr>
            <a:r>
              <a:rPr lang="es-MX"/>
              <a:t>Herramientas</a:t>
            </a:r>
          </a:p>
          <a:p>
            <a:pPr marL="264795" lvl="1">
              <a:buAutoNum type="arabicPeriod"/>
            </a:pPr>
            <a:r>
              <a:rPr lang="es-MX"/>
              <a:t>Proceso de build y toolchain (I.e. gcc)</a:t>
            </a:r>
          </a:p>
          <a:p>
            <a:pPr marL="264795" lvl="1">
              <a:buAutoNum type="arabicPeriod"/>
            </a:pPr>
            <a:r>
              <a:rPr lang="es-MX"/>
              <a:t>Entorno de desarrollo</a:t>
            </a:r>
          </a:p>
          <a:p>
            <a:pPr marL="264795" lvl="1">
              <a:buAutoNum type="arabicPeriod"/>
            </a:pPr>
            <a:r>
              <a:rPr lang="es-MX"/>
              <a:t>Opciones de debuggeo</a:t>
            </a:r>
          </a:p>
          <a:p>
            <a:pPr marL="264795" lvl="1">
              <a:buAutoNum type="arabicPeriod"/>
            </a:pPr>
            <a:r>
              <a:rPr lang="es-MX"/>
              <a:t>Opciones de compilación, ensamblador, linking y otras</a:t>
            </a:r>
          </a:p>
          <a:p>
            <a:pPr marL="264795" lvl="1">
              <a:buAutoNum type="arabicPeriod"/>
            </a:pPr>
            <a:r>
              <a:rPr lang="es-MX"/>
              <a:t>Makefiles??? (stretch goal)</a:t>
            </a:r>
          </a:p>
          <a:p>
            <a:pPr marL="264795" lvl="1">
              <a:buAutoNum type="arabicPeriod"/>
            </a:pPr>
            <a:endParaRPr lang="es-MX"/>
          </a:p>
          <a:p>
            <a:pPr marL="127635" lvl="1" indent="0">
              <a:buNone/>
            </a:pPr>
            <a:r>
              <a:rPr lang="es-MX">
                <a:hlinkClick r:id="rId2"/>
              </a:rPr>
              <a:t>https://godbolt.org/</a:t>
            </a:r>
            <a:r>
              <a:rPr lang="es-MX"/>
              <a:t> </a:t>
            </a:r>
          </a:p>
          <a:p>
            <a:pPr marL="264795" lvl="1">
              <a:buAutoNum type="arabicPeriod"/>
            </a:pP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CA76-1936-F93E-9003-6BA4B480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2022-V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B397-0622-CF1B-6499-BF6001B4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F8D0-94DC-DC0B-AD7F-BDD9B7F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Microcontroladores (2 módulos)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6349-DA3E-680E-B459-8D1CA256CE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45720" tIns="45720" rIns="45720" bIns="45720" rtlCol="0" anchor="t"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s-MX" dirty="0"/>
              <a:t>Básicos de arquitectura de computadoras</a:t>
            </a:r>
          </a:p>
          <a:p>
            <a:pPr marL="264795" lvl="1">
              <a:buAutoNum type="arabicPeriod"/>
            </a:pPr>
            <a:r>
              <a:rPr lang="es-MX" dirty="0"/>
              <a:t>Tipos</a:t>
            </a:r>
            <a:r>
              <a:rPr lang="es-MX" dirty="0">
                <a:ea typeface="+mn-lt"/>
                <a:cs typeface="+mn-lt"/>
              </a:rPr>
              <a:t> de procesadores. Ancho de palabra. Arquitecturas CISC y RISC. ¿VLIW?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 Registros de un CPU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 Organización y tipos de memorias.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Ciclo de una instrucción. Pipeline. Tipos de instrucciones. 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 Manejo de interrupciones.</a:t>
            </a:r>
          </a:p>
          <a:p>
            <a:pPr marL="91059">
              <a:buAutoNum type="arabicPeriod"/>
            </a:pPr>
            <a:r>
              <a:rPr lang="es-MX" dirty="0">
                <a:ea typeface="+mn-lt"/>
                <a:cs typeface="+mn-lt"/>
              </a:rPr>
              <a:t>Conjunto de instrucciones (?)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Direccionamiento de memoria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Transferencia de datos, operaciones lógicas, aritméticas</a:t>
            </a:r>
          </a:p>
          <a:p>
            <a:pPr marL="264795" lvl="1">
              <a:buAutoNum type="arabicPeriod"/>
            </a:pPr>
            <a:r>
              <a:rPr lang="es-MX" dirty="0">
                <a:ea typeface="+mn-lt"/>
                <a:cs typeface="+mn-lt"/>
              </a:rPr>
              <a:t>Branch, </a:t>
            </a:r>
            <a:r>
              <a:rPr lang="es-MX" dirty="0" err="1">
                <a:ea typeface="+mn-lt"/>
                <a:cs typeface="+mn-lt"/>
              </a:rPr>
              <a:t>jump</a:t>
            </a:r>
            <a:r>
              <a:rPr lang="es-MX" dirty="0">
                <a:ea typeface="+mn-lt"/>
                <a:cs typeface="+mn-lt"/>
              </a:rPr>
              <a:t>, </a:t>
            </a:r>
            <a:r>
              <a:rPr lang="es-MX" dirty="0" err="1">
                <a:ea typeface="+mn-lt"/>
                <a:cs typeface="+mn-lt"/>
              </a:rPr>
              <a:t>call</a:t>
            </a:r>
            <a:endParaRPr lang="es-MX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895B-ECFF-3188-705B-0E96672F2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>
                <a:ea typeface="+mn-lt"/>
                <a:cs typeface="+mn-lt"/>
              </a:rPr>
              <a:t>3. IDE y estructura de Proyecto</a:t>
            </a:r>
            <a:endParaRPr lang="en-US" dirty="0">
              <a:ea typeface="+mn-lt"/>
              <a:cs typeface="+mn-lt"/>
            </a:endParaRPr>
          </a:p>
          <a:p>
            <a:pPr marL="630555" lvl="1" indent="-457200">
              <a:buAutoNum type="arabicPeriod" startAt="3"/>
            </a:pPr>
            <a:r>
              <a:rPr lang="es-MX" dirty="0">
                <a:ea typeface="+mn-lt"/>
                <a:cs typeface="+mn-lt"/>
              </a:rPr>
              <a:t>Archivos c y h</a:t>
            </a:r>
            <a:endParaRPr lang="en-US" dirty="0">
              <a:ea typeface="+mn-lt"/>
              <a:cs typeface="+mn-lt"/>
            </a:endParaRPr>
          </a:p>
          <a:p>
            <a:pPr marL="630555" lvl="1" indent="-457200">
              <a:buAutoNum type="arabicPeriod" startAt="3"/>
            </a:pPr>
            <a:r>
              <a:rPr lang="es-MX" dirty="0">
                <a:ea typeface="+mn-lt"/>
                <a:cs typeface="+mn-lt"/>
              </a:rPr>
              <a:t>Mejores prácticas para proyectos</a:t>
            </a:r>
            <a:endParaRPr lang="en-US" dirty="0">
              <a:ea typeface="+mn-lt"/>
              <a:cs typeface="+mn-lt"/>
            </a:endParaRPr>
          </a:p>
          <a:p>
            <a:pPr marL="630555" lvl="1" indent="-457200">
              <a:buAutoNum type="arabicPeriod" startAt="3"/>
            </a:pPr>
            <a:r>
              <a:rPr lang="es-MX" dirty="0">
                <a:ea typeface="+mn-lt"/>
                <a:cs typeface="+mn-lt"/>
              </a:rPr>
              <a:t>Ejemplo en el microcontrolador a usar</a:t>
            </a:r>
            <a:endParaRPr lang="es-MX" dirty="0"/>
          </a:p>
          <a:p>
            <a:pPr marL="173355" lvl="1" indent="0">
              <a:buNone/>
            </a:pPr>
            <a:r>
              <a:rPr lang="es-MX" dirty="0">
                <a:ea typeface="+mn-lt"/>
                <a:cs typeface="+mn-lt"/>
              </a:rPr>
              <a:t>______________________________________________</a:t>
            </a:r>
          </a:p>
          <a:p>
            <a:pPr marL="0" indent="0">
              <a:buNone/>
            </a:pPr>
            <a:r>
              <a:rPr lang="es-MX" dirty="0">
                <a:ea typeface="+mn-lt"/>
                <a:cs typeface="+mn-lt"/>
              </a:rPr>
              <a:t>4. Lenguaje</a:t>
            </a:r>
            <a:r>
              <a:rPr lang="es-MX" dirty="0"/>
              <a:t> C y ensamblador, comparación (?)</a:t>
            </a:r>
            <a:endParaRPr lang="en-US"/>
          </a:p>
          <a:p>
            <a:pPr marL="516255" lvl="1" indent="-342900">
              <a:buFont typeface="+mj-lt"/>
              <a:buAutoNum type="arabicPeriod"/>
            </a:pPr>
            <a:r>
              <a:rPr lang="es-MX" dirty="0"/>
              <a:t>Aplicación breve de ejemplo</a:t>
            </a:r>
          </a:p>
          <a:p>
            <a:pPr marL="516255" lvl="1" indent="-342900">
              <a:buAutoNum type="arabicPeriod"/>
            </a:pPr>
            <a:r>
              <a:rPr lang="es-MX" dirty="0"/>
              <a:t>Startup file</a:t>
            </a:r>
          </a:p>
          <a:p>
            <a:pPr marL="516255" lvl="1" indent="-342900">
              <a:buFont typeface="+mj-lt"/>
              <a:buAutoNum type="arabicPeriod"/>
            </a:pPr>
            <a:r>
              <a:rPr lang="es-MX" dirty="0"/>
              <a:t>Vector de interrupciones</a:t>
            </a:r>
          </a:p>
          <a:p>
            <a:pPr marL="516255" lvl="1" indent="-342900">
              <a:buFont typeface="+mj-lt"/>
              <a:buAutoNum type="arabicPeriod"/>
            </a:pPr>
            <a:r>
              <a:rPr lang="es-MX" err="1"/>
              <a:t>Main</a:t>
            </a:r>
            <a:endParaRPr lang="es-MX"/>
          </a:p>
          <a:p>
            <a:pPr marL="516255" lvl="1" indent="-342900">
              <a:buFont typeface="+mj-lt"/>
              <a:buAutoNum type="arabicPeriod"/>
            </a:pPr>
            <a:r>
              <a:rPr lang="es-MX" dirty="0"/>
              <a:t>Apuntadores: </a:t>
            </a:r>
            <a:r>
              <a:rPr lang="es-MX" dirty="0">
                <a:highlight>
                  <a:srgbClr val="FFFF00"/>
                </a:highlight>
                <a:ea typeface="+mn-lt"/>
                <a:cs typeface="+mn-lt"/>
              </a:rPr>
              <a:t>Mapa de memoria (ejemplo): </a:t>
            </a:r>
            <a:r>
              <a:rPr lang="es-MX" dirty="0" err="1">
                <a:highlight>
                  <a:srgbClr val="FFFF00"/>
                </a:highlight>
                <a:ea typeface="+mn-lt"/>
                <a:cs typeface="+mn-lt"/>
              </a:rPr>
              <a:t>stack</a:t>
            </a:r>
            <a:r>
              <a:rPr lang="es-MX" dirty="0">
                <a:highlight>
                  <a:srgbClr val="FFFF00"/>
                </a:highlight>
                <a:ea typeface="+mn-lt"/>
                <a:cs typeface="+mn-lt"/>
              </a:rPr>
              <a:t>, </a:t>
            </a:r>
            <a:r>
              <a:rPr lang="es-MX" dirty="0" err="1">
                <a:highlight>
                  <a:srgbClr val="FFFF00"/>
                </a:highlight>
                <a:ea typeface="+mn-lt"/>
                <a:cs typeface="+mn-lt"/>
              </a:rPr>
              <a:t>heap</a:t>
            </a:r>
            <a:r>
              <a:rPr lang="es-MX" dirty="0">
                <a:highlight>
                  <a:srgbClr val="FFFF00"/>
                </a:highlight>
                <a:ea typeface="+mn-lt"/>
                <a:cs typeface="+mn-lt"/>
              </a:rPr>
              <a:t>, </a:t>
            </a:r>
            <a:r>
              <a:rPr lang="es-MX" dirty="0" err="1">
                <a:highlight>
                  <a:srgbClr val="FFFF00"/>
                </a:highlight>
                <a:ea typeface="+mn-lt"/>
                <a:cs typeface="+mn-lt"/>
              </a:rPr>
              <a:t>code</a:t>
            </a:r>
            <a:r>
              <a:rPr lang="es-MX" dirty="0">
                <a:highlight>
                  <a:srgbClr val="FFFF00"/>
                </a:highlight>
                <a:ea typeface="+mn-lt"/>
                <a:cs typeface="+mn-lt"/>
              </a:rPr>
              <a:t>.</a:t>
            </a:r>
          </a:p>
          <a:p>
            <a:pPr marL="516255" lvl="1" indent="-342900">
              <a:buFont typeface="+mj-lt"/>
              <a:buAutoNum type="arabicPeriod"/>
            </a:pPr>
            <a:r>
              <a:rPr lang="es-MX" dirty="0"/>
              <a:t>Aplicación de apuntadores: variables, arreglos, </a:t>
            </a:r>
            <a:r>
              <a:rPr lang="es-MX" dirty="0" err="1"/>
              <a:t>strings</a:t>
            </a:r>
            <a:r>
              <a:rPr lang="es-MX" dirty="0"/>
              <a:t>, funciones.</a:t>
            </a:r>
          </a:p>
          <a:p>
            <a:pPr marL="0" indent="0">
              <a:buNone/>
            </a:pPr>
            <a:r>
              <a:rPr lang="es-MX" dirty="0"/>
              <a:t>5. Periféricos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GPIO</a:t>
            </a:r>
          </a:p>
          <a:p>
            <a:pPr marL="630555" lvl="1" indent="-457200">
              <a:buAutoNum type="arabicPeriod"/>
            </a:pPr>
            <a:r>
              <a:rPr lang="es-MX"/>
              <a:t>UART</a:t>
            </a:r>
            <a:endParaRPr lang="es-MX" dirty="0"/>
          </a:p>
          <a:p>
            <a:pPr marL="630555" lvl="1" indent="-457200">
              <a:buFont typeface="+mj-lt"/>
              <a:buAutoNum type="arabicPeriod"/>
            </a:pPr>
            <a:r>
              <a:rPr lang="es-MX" dirty="0" err="1"/>
              <a:t>Timer</a:t>
            </a:r>
            <a:r>
              <a:rPr lang="es-MX" dirty="0"/>
              <a:t> / CCP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RTC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ADC</a:t>
            </a:r>
          </a:p>
          <a:p>
            <a:pPr marL="630555" lvl="1" indent="-457200">
              <a:buFont typeface="+mj-lt"/>
              <a:buAutoNum type="arabicPeriod"/>
            </a:pPr>
            <a:r>
              <a:rPr lang="es-MX" dirty="0"/>
              <a:t>DAC ?</a:t>
            </a:r>
          </a:p>
          <a:p>
            <a:pPr marL="630555" lvl="1" indent="-457200">
              <a:buFont typeface="+mj-lt"/>
              <a:buAutoNum type="arabicPeriod"/>
            </a:pPr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8A08-7FBD-239C-773C-C9CB5572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2022-V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7A236-54E0-3C6C-7BAA-0B2C2144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23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942def-aa7e-4fd1-bc50-db310ae679de" xsi:nil="true"/>
    <lcf76f155ced4ddcb4097134ff3c332f xmlns="70dcd109-b0e4-4135-9588-226f4cbdbc0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2F7CFA8A2964B8412D564AF366427" ma:contentTypeVersion="8" ma:contentTypeDescription="Create a new document." ma:contentTypeScope="" ma:versionID="19941b340c18d6fd0b12cb011b40a8bd">
  <xsd:schema xmlns:xsd="http://www.w3.org/2001/XMLSchema" xmlns:xs="http://www.w3.org/2001/XMLSchema" xmlns:p="http://schemas.microsoft.com/office/2006/metadata/properties" xmlns:ns2="70dcd109-b0e4-4135-9588-226f4cbdbc0a" xmlns:ns3="2e942def-aa7e-4fd1-bc50-db310ae679de" targetNamespace="http://schemas.microsoft.com/office/2006/metadata/properties" ma:root="true" ma:fieldsID="ea86c7aea1c99be717bf3cc9a6afc08f" ns2:_="" ns3:_="">
    <xsd:import namespace="70dcd109-b0e4-4135-9588-226f4cbdbc0a"/>
    <xsd:import namespace="2e942def-aa7e-4fd1-bc50-db310ae67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cd109-b0e4-4135-9588-226f4cbdb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ea791db-5094-4fe7-b3ae-0905f44450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42def-aa7e-4fd1-bc50-db310ae679d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8c14731-5c96-4d08-9eeb-485dd582d119}" ma:internalName="TaxCatchAll" ma:showField="CatchAllData" ma:web="2e942def-aa7e-4fd1-bc50-db310ae679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D13D5A-EA2C-4949-820B-E256E058148E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70dcd109-b0e4-4135-9588-226f4cbdbc0a"/>
    <ds:schemaRef ds:uri="2e942def-aa7e-4fd1-bc50-db310ae679d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0536C3-ABA3-46E6-ABAE-C7F94FBBD30A}">
  <ds:schemaRefs>
    <ds:schemaRef ds:uri="2e942def-aa7e-4fd1-bc50-db310ae679de"/>
    <ds:schemaRef ds:uri="70dcd109-b0e4-4135-9588-226f4cbdbc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D98BE2-93E6-4960-A91E-9E946B3532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992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Integral</vt:lpstr>
      <vt:lpstr>Track para IA center</vt:lpstr>
      <vt:lpstr>Alcance y expectativas iniciales</vt:lpstr>
      <vt:lpstr>Posibles módulos</vt:lpstr>
      <vt:lpstr>PowerPoint Presentation</vt:lpstr>
      <vt:lpstr>PowerPoint Presentation</vt:lpstr>
      <vt:lpstr>PowerPoint Presentation</vt:lpstr>
      <vt:lpstr>Introducción a sistemas embebidos</vt:lpstr>
      <vt:lpstr>Programación en C (embebidos)</vt:lpstr>
      <vt:lpstr>Microcontroladores (2 módulos)</vt:lpstr>
      <vt:lpstr>Proceso de desarrollo</vt:lpstr>
      <vt:lpstr>Herramientas de desarrollo</vt:lpstr>
      <vt:lpstr>Herramientas de desarrollo y codificación </vt:lpstr>
      <vt:lpstr>protocolos (wired)</vt:lpstr>
      <vt:lpstr>Conectividad y protocolos (wireless)</vt:lpstr>
      <vt:lpstr>Introducción a RTOS (2 módulos??)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Claudia Prieto</cp:lastModifiedBy>
  <cp:revision>190</cp:revision>
  <dcterms:created xsi:type="dcterms:W3CDTF">2022-09-21T21:43:14Z</dcterms:created>
  <dcterms:modified xsi:type="dcterms:W3CDTF">2023-05-08T23:33:17Z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0x0101007B62F7CFA8A2964B8412D564AF366427</vt:lpwstr>
  </property>
  <property fmtid="{D5CDD505-2E9C-101B-9397-08002B2CF9AE}" pid="3" name="MediaServiceImageTags">
    <vt:lpwstr/>
  </property>
</Properties>
</file>