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8" autoAdjust="0"/>
    <p:restoredTop sz="94660"/>
  </p:normalViewPr>
  <p:slideViewPr>
    <p:cSldViewPr snapToGrid="0">
      <p:cViewPr>
        <p:scale>
          <a:sx n="140" d="100"/>
          <a:sy n="140" d="100"/>
        </p:scale>
        <p:origin x="-36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68"/>
            <a:ext cx="5829300" cy="636693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5"/>
            <a:ext cx="5143500" cy="44153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973667"/>
            <a:ext cx="1478756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973667"/>
            <a:ext cx="4350544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559305"/>
            <a:ext cx="5915025" cy="760729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238572"/>
            <a:ext cx="5915025" cy="40004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3"/>
            <a:ext cx="291465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3"/>
            <a:ext cx="291465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2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3671"/>
            <a:ext cx="5915025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1"/>
            <a:ext cx="2901255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0"/>
            <a:ext cx="290125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83101"/>
            <a:ext cx="2915543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680200"/>
            <a:ext cx="291554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6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633138"/>
            <a:ext cx="3471863" cy="129963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0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633138"/>
            <a:ext cx="3471863" cy="129963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0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1"/>
            <a:ext cx="591502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3"/>
            <a:ext cx="591502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1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30F1-0576-477A-8CF4-4E5616A73C19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1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de.ashley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13752" y="3201457"/>
            <a:ext cx="1083604" cy="292706"/>
            <a:chOff x="5926864" y="2525204"/>
            <a:chExt cx="1104477" cy="360813"/>
          </a:xfrm>
        </p:grpSpPr>
        <p:sp>
          <p:nvSpPr>
            <p:cNvPr id="24" name="Oval 23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6864" y="2594123"/>
              <a:ext cx="1104477" cy="22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3" dirty="0"/>
                <a:t>pick_open_reference_otus.py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29657" y="890377"/>
            <a:ext cx="912695" cy="292706"/>
            <a:chOff x="6720610" y="1090416"/>
            <a:chExt cx="1622568" cy="520366"/>
          </a:xfrm>
        </p:grpSpPr>
        <p:sp>
          <p:nvSpPr>
            <p:cNvPr id="33" name="Oval 32"/>
            <p:cNvSpPr/>
            <p:nvPr/>
          </p:nvSpPr>
          <p:spPr>
            <a:xfrm>
              <a:off x="6720610" y="1090416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0837" y="1164958"/>
              <a:ext cx="886853" cy="31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3" dirty="0" err="1"/>
                <a:t>PANDAseq</a:t>
              </a:r>
              <a:endParaRPr lang="en-US" sz="563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69516" y="2000315"/>
            <a:ext cx="912695" cy="292706"/>
            <a:chOff x="5611514" y="1475931"/>
            <a:chExt cx="1622568" cy="520366"/>
          </a:xfrm>
        </p:grpSpPr>
        <p:sp>
          <p:nvSpPr>
            <p:cNvPr id="37" name="Oval 36"/>
            <p:cNvSpPr/>
            <p:nvPr/>
          </p:nvSpPr>
          <p:spPr>
            <a:xfrm>
              <a:off x="5611514" y="1475931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4262" y="1589671"/>
              <a:ext cx="1402664" cy="31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3" dirty="0"/>
                <a:t>add_qiime_labels.py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6393" y="2722593"/>
            <a:ext cx="1015313" cy="424108"/>
            <a:chOff x="5535642" y="3132991"/>
            <a:chExt cx="1805001" cy="520366"/>
          </a:xfrm>
        </p:grpSpPr>
        <p:sp>
          <p:nvSpPr>
            <p:cNvPr id="40" name="Oval 39"/>
            <p:cNvSpPr/>
            <p:nvPr/>
          </p:nvSpPr>
          <p:spPr>
            <a:xfrm>
              <a:off x="5641227" y="3132991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35642" y="3247426"/>
              <a:ext cx="1805001" cy="21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3" dirty="0" err="1"/>
                <a:t>biom</a:t>
              </a:r>
              <a:r>
                <a:rPr lang="en-US" sz="563" dirty="0"/>
                <a:t> </a:t>
              </a:r>
              <a:r>
                <a:rPr lang="en-US" sz="563" dirty="0" err="1"/>
                <a:t>summarize_table</a:t>
              </a:r>
              <a:endParaRPr lang="en-US" sz="563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17202" y="208477"/>
            <a:ext cx="1527119" cy="403040"/>
            <a:chOff x="3236180" y="206734"/>
            <a:chExt cx="2403706" cy="628790"/>
          </a:xfrm>
        </p:grpSpPr>
        <p:sp>
          <p:nvSpPr>
            <p:cNvPr id="45" name="Rectangle 44"/>
            <p:cNvSpPr/>
            <p:nvPr/>
          </p:nvSpPr>
          <p:spPr>
            <a:xfrm>
              <a:off x="3236180" y="206734"/>
              <a:ext cx="2375334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6180" y="284270"/>
              <a:ext cx="2403706" cy="414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3" dirty="0"/>
                <a:t>Paired-end reads of raw Illumina sequence </a:t>
              </a:r>
            </a:p>
            <a:p>
              <a:pPr algn="ctr"/>
              <a:r>
                <a:rPr lang="en-US" sz="563" b="1" dirty="0"/>
                <a:t>.</a:t>
              </a:r>
              <a:r>
                <a:rPr lang="en-US" sz="563" b="1" dirty="0" err="1"/>
                <a:t>fastq</a:t>
              </a:r>
              <a:endParaRPr lang="en-US" sz="563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88021" y="1437389"/>
            <a:ext cx="881104" cy="353695"/>
            <a:chOff x="7658291" y="1075556"/>
            <a:chExt cx="1566407" cy="628790"/>
          </a:xfrm>
        </p:grpSpPr>
        <p:sp>
          <p:nvSpPr>
            <p:cNvPr id="46" name="Rectangle 45"/>
            <p:cNvSpPr/>
            <p:nvPr/>
          </p:nvSpPr>
          <p:spPr>
            <a:xfrm>
              <a:off x="7658291" y="1075556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49621" y="1208379"/>
              <a:ext cx="983746" cy="472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63" dirty="0"/>
                <a:t>Mapping file</a:t>
              </a:r>
            </a:p>
            <a:p>
              <a:pPr algn="ctr"/>
              <a:r>
                <a:rPr lang="en-US" sz="563" b="1" dirty="0"/>
                <a:t>.txt</a:t>
              </a:r>
            </a:p>
          </p:txBody>
        </p:sp>
      </p:grpSp>
      <p:cxnSp>
        <p:nvCxnSpPr>
          <p:cNvPr id="52" name="Elbow Connector 51"/>
          <p:cNvCxnSpPr/>
          <p:nvPr/>
        </p:nvCxnSpPr>
        <p:spPr>
          <a:xfrm rot="16200000" flipH="1">
            <a:off x="2070065" y="504516"/>
            <a:ext cx="419462" cy="6334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4"/>
          </p:cNvCxnSpPr>
          <p:nvPr/>
        </p:nvCxnSpPr>
        <p:spPr>
          <a:xfrm>
            <a:off x="3086005" y="1183081"/>
            <a:ext cx="0" cy="180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888613" y="205487"/>
            <a:ext cx="881104" cy="35369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8" name="Oval 57"/>
          <p:cNvSpPr/>
          <p:nvPr/>
        </p:nvSpPr>
        <p:spPr>
          <a:xfrm>
            <a:off x="4875495" y="88038"/>
            <a:ext cx="912695" cy="292706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63" name="Group 62"/>
          <p:cNvGrpSpPr/>
          <p:nvPr/>
        </p:nvGrpSpPr>
        <p:grpSpPr>
          <a:xfrm>
            <a:off x="2691127" y="1428916"/>
            <a:ext cx="913450" cy="358351"/>
            <a:chOff x="5668636" y="2222103"/>
            <a:chExt cx="1623910" cy="637068"/>
          </a:xfrm>
        </p:grpSpPr>
        <p:sp>
          <p:nvSpPr>
            <p:cNvPr id="61" name="Rectangle 60"/>
            <p:cNvSpPr/>
            <p:nvPr/>
          </p:nvSpPr>
          <p:spPr>
            <a:xfrm>
              <a:off x="5697388" y="2222103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8636" y="2233017"/>
              <a:ext cx="1623910" cy="62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3" dirty="0"/>
                <a:t>Separate, quality-controlled </a:t>
              </a:r>
              <a:r>
                <a:rPr lang="en-US" sz="563" dirty="0" err="1"/>
                <a:t>fasta</a:t>
              </a:r>
              <a:r>
                <a:rPr lang="en-US" sz="563" dirty="0"/>
                <a:t> files of merged reads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99177" y="42570"/>
            <a:ext cx="1309974" cy="17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3" i="1" dirty="0"/>
              <a:t>Paired-end Illumina sequencing output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87445" y="1435273"/>
            <a:ext cx="825868" cy="26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3" i="1" dirty="0"/>
              <a:t>Create this specific to </a:t>
            </a:r>
          </a:p>
          <a:p>
            <a:pPr algn="ctr"/>
            <a:r>
              <a:rPr lang="en-US" sz="563" i="1" dirty="0"/>
              <a:t>your experiment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092962" y="1800344"/>
            <a:ext cx="0" cy="180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701107" y="2570391"/>
            <a:ext cx="881104" cy="35369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0" name="TextBox 69"/>
          <p:cNvSpPr txBox="1"/>
          <p:nvPr/>
        </p:nvSpPr>
        <p:spPr>
          <a:xfrm>
            <a:off x="2687944" y="2553128"/>
            <a:ext cx="881104" cy="35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3" dirty="0"/>
              <a:t>Merged file of all </a:t>
            </a:r>
            <a:r>
              <a:rPr lang="en-US" sz="563" dirty="0" err="1"/>
              <a:t>seqs</a:t>
            </a:r>
            <a:r>
              <a:rPr lang="en-US" sz="563" dirty="0"/>
              <a:t> in all  samples</a:t>
            </a:r>
          </a:p>
          <a:p>
            <a:pPr algn="ctr"/>
            <a:r>
              <a:rPr lang="en-US" sz="563" b="1" dirty="0" err="1"/>
              <a:t>combined_seqs.fna</a:t>
            </a:r>
            <a:endParaRPr lang="en-US" sz="563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125863" y="2293021"/>
            <a:ext cx="0" cy="180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51936" y="2951483"/>
            <a:ext cx="0" cy="180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/>
          <p:cNvSpPr/>
          <p:nvPr/>
        </p:nvSpPr>
        <p:spPr>
          <a:xfrm>
            <a:off x="3665101" y="2374427"/>
            <a:ext cx="245841" cy="19448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Oval 77"/>
          <p:cNvSpPr/>
          <p:nvPr/>
        </p:nvSpPr>
        <p:spPr>
          <a:xfrm>
            <a:off x="3853618" y="3656353"/>
            <a:ext cx="912695" cy="292706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9" name="Oval 78"/>
          <p:cNvSpPr/>
          <p:nvPr/>
        </p:nvSpPr>
        <p:spPr>
          <a:xfrm>
            <a:off x="3853618" y="3987810"/>
            <a:ext cx="912695" cy="292706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81" name="Group 80"/>
          <p:cNvGrpSpPr/>
          <p:nvPr/>
        </p:nvGrpSpPr>
        <p:grpSpPr>
          <a:xfrm>
            <a:off x="3853619" y="2374427"/>
            <a:ext cx="912695" cy="292706"/>
            <a:chOff x="3853619" y="2374427"/>
            <a:chExt cx="912695" cy="292706"/>
          </a:xfrm>
        </p:grpSpPr>
        <p:sp>
          <p:nvSpPr>
            <p:cNvPr id="74" name="Oval 73"/>
            <p:cNvSpPr/>
            <p:nvPr/>
          </p:nvSpPr>
          <p:spPr>
            <a:xfrm>
              <a:off x="3853619" y="2374427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32485" y="2432967"/>
              <a:ext cx="554960" cy="1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0" dirty="0"/>
                <a:t>p</a:t>
              </a:r>
              <a:r>
                <a:rPr lang="en-US" sz="560" dirty="0" smtClean="0"/>
                <a:t>ick_otus.py</a:t>
              </a:r>
              <a:endParaRPr lang="en-US" sz="56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53619" y="2697611"/>
            <a:ext cx="912695" cy="292706"/>
            <a:chOff x="3853619" y="2697611"/>
            <a:chExt cx="912695" cy="292706"/>
          </a:xfrm>
        </p:grpSpPr>
        <p:sp>
          <p:nvSpPr>
            <p:cNvPr id="75" name="Oval 74"/>
            <p:cNvSpPr/>
            <p:nvPr/>
          </p:nvSpPr>
          <p:spPr>
            <a:xfrm>
              <a:off x="3853619" y="2697611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85998" y="2739100"/>
              <a:ext cx="647934" cy="1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0" dirty="0"/>
                <a:t>p</a:t>
              </a:r>
              <a:r>
                <a:rPr lang="en-US" sz="560" dirty="0" smtClean="0"/>
                <a:t>ick_rep_set.py</a:t>
              </a:r>
              <a:endParaRPr lang="en-US" sz="56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853619" y="3018778"/>
            <a:ext cx="912695" cy="292706"/>
            <a:chOff x="3853619" y="3018778"/>
            <a:chExt cx="912695" cy="292706"/>
          </a:xfrm>
        </p:grpSpPr>
        <p:sp>
          <p:nvSpPr>
            <p:cNvPr id="76" name="Oval 75"/>
            <p:cNvSpPr/>
            <p:nvPr/>
          </p:nvSpPr>
          <p:spPr>
            <a:xfrm>
              <a:off x="3853619" y="3018778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49926" y="3075876"/>
              <a:ext cx="577402" cy="1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0" dirty="0"/>
                <a:t>a</a:t>
              </a:r>
              <a:r>
                <a:rPr lang="en-US" sz="560" dirty="0" smtClean="0"/>
                <a:t>lign_seqs.py</a:t>
              </a:r>
              <a:endParaRPr lang="en-US" sz="56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53619" y="3336502"/>
            <a:ext cx="912695" cy="292706"/>
            <a:chOff x="3853619" y="3336502"/>
            <a:chExt cx="912695" cy="292706"/>
          </a:xfrm>
        </p:grpSpPr>
        <p:sp>
          <p:nvSpPr>
            <p:cNvPr id="77" name="Oval 76"/>
            <p:cNvSpPr/>
            <p:nvPr/>
          </p:nvSpPr>
          <p:spPr>
            <a:xfrm>
              <a:off x="3853619" y="3336502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19473" y="3381637"/>
              <a:ext cx="780983" cy="17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60" dirty="0"/>
                <a:t>a</a:t>
              </a:r>
              <a:r>
                <a:rPr lang="en-US" sz="560" dirty="0" smtClean="0"/>
                <a:t>ssign_taxonomy.py</a:t>
              </a:r>
              <a:endParaRPr lang="en-US" sz="560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957307" y="3700670"/>
            <a:ext cx="750526" cy="1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" dirty="0"/>
              <a:t>m</a:t>
            </a:r>
            <a:r>
              <a:rPr lang="en-US" sz="560" dirty="0" smtClean="0"/>
              <a:t>ake_otu_table.py</a:t>
            </a:r>
            <a:endParaRPr lang="en-US" sz="560" dirty="0"/>
          </a:p>
        </p:txBody>
      </p:sp>
      <p:sp>
        <p:nvSpPr>
          <p:cNvPr id="89" name="TextBox 88"/>
          <p:cNvSpPr txBox="1"/>
          <p:nvPr/>
        </p:nvSpPr>
        <p:spPr>
          <a:xfrm>
            <a:off x="3949438" y="4029061"/>
            <a:ext cx="769763" cy="1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" dirty="0"/>
              <a:t>m</a:t>
            </a:r>
            <a:r>
              <a:rPr lang="en-US" sz="560" dirty="0" smtClean="0"/>
              <a:t>ake_phylogeny.py</a:t>
            </a:r>
            <a:endParaRPr lang="en-US" sz="56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766313" y="2520780"/>
            <a:ext cx="218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6313" y="2843964"/>
            <a:ext cx="218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766313" y="3165131"/>
            <a:ext cx="218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766313" y="3470892"/>
            <a:ext cx="218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766313" y="3801792"/>
            <a:ext cx="218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766313" y="4134163"/>
            <a:ext cx="218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071768" y="2374427"/>
            <a:ext cx="1357245" cy="2675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8" name="Rectangle 97"/>
          <p:cNvSpPr/>
          <p:nvPr/>
        </p:nvSpPr>
        <p:spPr>
          <a:xfrm>
            <a:off x="5071769" y="2694293"/>
            <a:ext cx="1357244" cy="2675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9" name="Rectangle 98"/>
          <p:cNvSpPr/>
          <p:nvPr/>
        </p:nvSpPr>
        <p:spPr>
          <a:xfrm>
            <a:off x="5071769" y="3014365"/>
            <a:ext cx="1357244" cy="2675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0" name="Rectangle 99"/>
          <p:cNvSpPr/>
          <p:nvPr/>
        </p:nvSpPr>
        <p:spPr>
          <a:xfrm>
            <a:off x="5064400" y="3327392"/>
            <a:ext cx="1364611" cy="2675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1" name="Rectangle 100"/>
          <p:cNvSpPr/>
          <p:nvPr/>
        </p:nvSpPr>
        <p:spPr>
          <a:xfrm>
            <a:off x="5064401" y="3673374"/>
            <a:ext cx="676456" cy="2675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2" name="Rectangle 101"/>
          <p:cNvSpPr/>
          <p:nvPr/>
        </p:nvSpPr>
        <p:spPr>
          <a:xfrm>
            <a:off x="5064401" y="4012971"/>
            <a:ext cx="676456" cy="26754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3" name="TextBox 102"/>
          <p:cNvSpPr txBox="1"/>
          <p:nvPr/>
        </p:nvSpPr>
        <p:spPr>
          <a:xfrm>
            <a:off x="5071768" y="2364261"/>
            <a:ext cx="1345240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" dirty="0" smtClean="0"/>
              <a:t>List of sequences per OTU (“OTU map”)</a:t>
            </a:r>
          </a:p>
          <a:p>
            <a:pPr algn="ctr"/>
            <a:r>
              <a:rPr lang="en-US" sz="560" b="1" dirty="0" smtClean="0"/>
              <a:t>seqs_otus.txt</a:t>
            </a:r>
            <a:endParaRPr lang="en-US" sz="56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132441" y="2653633"/>
            <a:ext cx="12458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" dirty="0" smtClean="0"/>
              <a:t>List of one representative sequence </a:t>
            </a:r>
          </a:p>
          <a:p>
            <a:pPr algn="ctr"/>
            <a:r>
              <a:rPr lang="en-US" sz="560" dirty="0" smtClean="0"/>
              <a:t>of each OTU </a:t>
            </a:r>
          </a:p>
          <a:p>
            <a:pPr algn="ctr"/>
            <a:r>
              <a:rPr lang="en-US" sz="560" b="1" dirty="0" err="1"/>
              <a:t>r</a:t>
            </a:r>
            <a:r>
              <a:rPr lang="en-US" sz="560" b="1" dirty="0" err="1" smtClean="0"/>
              <a:t>ep_set.fna</a:t>
            </a:r>
            <a:endParaRPr lang="en-US" sz="56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071767" y="2965794"/>
            <a:ext cx="135724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" dirty="0" smtClean="0"/>
              <a:t>Alignment of </a:t>
            </a:r>
            <a:r>
              <a:rPr lang="en-US" sz="560" dirty="0" smtClean="0"/>
              <a:t>representative sequence of each OTU </a:t>
            </a:r>
          </a:p>
          <a:p>
            <a:pPr algn="ctr"/>
            <a:r>
              <a:rPr lang="en-US" sz="560" b="1" dirty="0" err="1" smtClean="0"/>
              <a:t>rep_set_aligned.fna</a:t>
            </a:r>
            <a:endParaRPr lang="en-US" sz="560" b="1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3484282" y="1800344"/>
            <a:ext cx="256989" cy="210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892018" y="1890720"/>
            <a:ext cx="881104" cy="353695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9" name="TextBox 108"/>
          <p:cNvSpPr txBox="1"/>
          <p:nvPr/>
        </p:nvSpPr>
        <p:spPr>
          <a:xfrm>
            <a:off x="3892018" y="1901931"/>
            <a:ext cx="87429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" dirty="0" smtClean="0"/>
              <a:t>A “gold” database for alignment and chimera checking</a:t>
            </a:r>
            <a:endParaRPr lang="en-US" sz="560" dirty="0"/>
          </a:p>
        </p:txBody>
      </p:sp>
      <p:sp>
        <p:nvSpPr>
          <p:cNvPr id="110" name="TextBox 109"/>
          <p:cNvSpPr txBox="1"/>
          <p:nvPr/>
        </p:nvSpPr>
        <p:spPr>
          <a:xfrm>
            <a:off x="4707833" y="1888894"/>
            <a:ext cx="558023" cy="35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3" i="1" dirty="0" smtClean="0"/>
              <a:t>Provided by </a:t>
            </a:r>
            <a:r>
              <a:rPr lang="en-US" sz="563" i="1" dirty="0" err="1" smtClean="0"/>
              <a:t>greengenes</a:t>
            </a:r>
            <a:r>
              <a:rPr lang="en-US" sz="563" i="1" dirty="0" smtClean="0"/>
              <a:t>, </a:t>
            </a:r>
            <a:r>
              <a:rPr lang="en-US" sz="563" i="1" dirty="0" err="1" smtClean="0"/>
              <a:t>rdp</a:t>
            </a:r>
            <a:r>
              <a:rPr lang="en-US" sz="563" i="1" dirty="0" smtClean="0"/>
              <a:t>, etc.</a:t>
            </a:r>
            <a:endParaRPr lang="en-US" sz="563" i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338627" y="2241106"/>
            <a:ext cx="0" cy="180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059763" y="3326388"/>
            <a:ext cx="135724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" dirty="0" smtClean="0"/>
              <a:t>List of taxonomic assignments each OTU</a:t>
            </a:r>
            <a:endParaRPr lang="en-US" sz="560" dirty="0" smtClean="0"/>
          </a:p>
          <a:p>
            <a:pPr algn="ctr"/>
            <a:r>
              <a:rPr lang="en-US" sz="560" b="1" dirty="0" smtClean="0"/>
              <a:t>rep_set_tax_assignments.txt</a:t>
            </a:r>
            <a:endParaRPr lang="en-US" sz="56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719201" y="3665114"/>
            <a:ext cx="135724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" dirty="0" smtClean="0"/>
              <a:t>“</a:t>
            </a:r>
            <a:r>
              <a:rPr lang="en-US" sz="560" dirty="0" err="1" smtClean="0"/>
              <a:t>Biom</a:t>
            </a:r>
            <a:r>
              <a:rPr lang="en-US" sz="560" dirty="0" smtClean="0"/>
              <a:t>” OTU table</a:t>
            </a:r>
          </a:p>
          <a:p>
            <a:pPr algn="ctr"/>
            <a:r>
              <a:rPr lang="en-US" sz="560" b="1" dirty="0" err="1" smtClean="0"/>
              <a:t>otu_table.biom</a:t>
            </a:r>
            <a:endParaRPr lang="en-US" sz="56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734690" y="4003285"/>
            <a:ext cx="135724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" dirty="0" smtClean="0"/>
              <a:t>Tree file</a:t>
            </a:r>
          </a:p>
          <a:p>
            <a:pPr algn="ctr"/>
            <a:r>
              <a:rPr lang="en-US" sz="560" b="1" dirty="0" err="1"/>
              <a:t>r</a:t>
            </a:r>
            <a:r>
              <a:rPr lang="en-US" sz="560" b="1" dirty="0" err="1" smtClean="0"/>
              <a:t>ep_phylo.tre</a:t>
            </a:r>
            <a:endParaRPr lang="en-US" sz="560" b="1" dirty="0"/>
          </a:p>
        </p:txBody>
      </p:sp>
      <p:sp>
        <p:nvSpPr>
          <p:cNvPr id="116" name="Rectangle 115"/>
          <p:cNvSpPr/>
          <p:nvPr/>
        </p:nvSpPr>
        <p:spPr>
          <a:xfrm>
            <a:off x="85980" y="888592"/>
            <a:ext cx="320420" cy="14239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7" name="Oval 116"/>
          <p:cNvSpPr/>
          <p:nvPr/>
        </p:nvSpPr>
        <p:spPr>
          <a:xfrm>
            <a:off x="74028" y="1111267"/>
            <a:ext cx="320420" cy="140239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8" name="TextBox 117"/>
          <p:cNvSpPr txBox="1"/>
          <p:nvPr/>
        </p:nvSpPr>
        <p:spPr>
          <a:xfrm>
            <a:off x="455152" y="864306"/>
            <a:ext cx="274434" cy="17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3" dirty="0" smtClean="0"/>
              <a:t>file</a:t>
            </a:r>
            <a:endParaRPr lang="en-US" sz="563" dirty="0"/>
          </a:p>
        </p:txBody>
      </p:sp>
      <p:sp>
        <p:nvSpPr>
          <p:cNvPr id="119" name="TextBox 118"/>
          <p:cNvSpPr txBox="1"/>
          <p:nvPr/>
        </p:nvSpPr>
        <p:spPr>
          <a:xfrm>
            <a:off x="448535" y="1105667"/>
            <a:ext cx="348172" cy="17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3" dirty="0" smtClean="0"/>
              <a:t>script</a:t>
            </a:r>
            <a:endParaRPr lang="en-US" sz="563" dirty="0"/>
          </a:p>
        </p:txBody>
      </p:sp>
      <p:sp>
        <p:nvSpPr>
          <p:cNvPr id="122" name="Hexagon 121"/>
          <p:cNvSpPr/>
          <p:nvPr/>
        </p:nvSpPr>
        <p:spPr>
          <a:xfrm>
            <a:off x="74028" y="1331791"/>
            <a:ext cx="320420" cy="198195"/>
          </a:xfrm>
          <a:prstGeom prst="hexagon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8535" y="1351026"/>
            <a:ext cx="548548" cy="178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3" dirty="0" smtClean="0"/>
              <a:t>visualization</a:t>
            </a:r>
            <a:endParaRPr lang="en-US" sz="563" dirty="0"/>
          </a:p>
        </p:txBody>
      </p:sp>
      <p:sp>
        <p:nvSpPr>
          <p:cNvPr id="124" name="TextBox 123"/>
          <p:cNvSpPr txBox="1"/>
          <p:nvPr/>
        </p:nvSpPr>
        <p:spPr>
          <a:xfrm>
            <a:off x="-131752" y="468039"/>
            <a:ext cx="1709121" cy="438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3" dirty="0" smtClean="0"/>
              <a:t>A QIIME workflow example chart </a:t>
            </a:r>
          </a:p>
          <a:p>
            <a:pPr algn="ctr"/>
            <a:r>
              <a:rPr lang="en-US" sz="563" dirty="0"/>
              <a:t>c</a:t>
            </a:r>
            <a:r>
              <a:rPr lang="en-US" sz="563" dirty="0" smtClean="0"/>
              <a:t>reated by Ashley Shade (</a:t>
            </a:r>
            <a:r>
              <a:rPr lang="en-US" sz="563" dirty="0" smtClean="0">
                <a:hlinkClick r:id="rId2"/>
              </a:rPr>
              <a:t>shade.ashley@gmail.com</a:t>
            </a:r>
            <a:r>
              <a:rPr lang="en-US" sz="563" dirty="0" smtClean="0"/>
              <a:t>)</a:t>
            </a:r>
          </a:p>
          <a:p>
            <a:pPr algn="ctr"/>
            <a:r>
              <a:rPr lang="en-US" sz="563" dirty="0"/>
              <a:t>w</a:t>
            </a:r>
            <a:r>
              <a:rPr lang="en-US" sz="563" dirty="0" smtClean="0"/>
              <a:t>ith contributions by Siobhan Cusack</a:t>
            </a:r>
          </a:p>
          <a:p>
            <a:pPr algn="ctr"/>
            <a:r>
              <a:rPr lang="en-US" sz="563" dirty="0" smtClean="0"/>
              <a:t>June 2015</a:t>
            </a:r>
            <a:endParaRPr lang="en-US" sz="563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153511" y="3538832"/>
            <a:ext cx="0" cy="180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133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Cusack</dc:creator>
  <cp:lastModifiedBy>Siobhan Cusack</cp:lastModifiedBy>
  <cp:revision>10</cp:revision>
  <dcterms:created xsi:type="dcterms:W3CDTF">2015-06-18T17:57:31Z</dcterms:created>
  <dcterms:modified xsi:type="dcterms:W3CDTF">2015-06-18T20:11:34Z</dcterms:modified>
</cp:coreProperties>
</file>