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notesSlides/notesSlide3.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4"/>
  </p:notesMasterIdLst>
  <p:handoutMasterIdLst>
    <p:handoutMasterId r:id="rId25"/>
  </p:handoutMasterIdLst>
  <p:sldIdLst>
    <p:sldId id="355" r:id="rId2"/>
    <p:sldId id="357" r:id="rId3"/>
    <p:sldId id="356" r:id="rId4"/>
    <p:sldId id="369" r:id="rId5"/>
    <p:sldId id="370" r:id="rId6"/>
    <p:sldId id="392" r:id="rId7"/>
    <p:sldId id="371" r:id="rId8"/>
    <p:sldId id="372" r:id="rId9"/>
    <p:sldId id="373" r:id="rId10"/>
    <p:sldId id="375" r:id="rId11"/>
    <p:sldId id="394" r:id="rId12"/>
    <p:sldId id="376" r:id="rId13"/>
    <p:sldId id="393" r:id="rId14"/>
    <p:sldId id="391" r:id="rId15"/>
    <p:sldId id="390" r:id="rId16"/>
    <p:sldId id="378" r:id="rId17"/>
    <p:sldId id="377" r:id="rId18"/>
    <p:sldId id="389" r:id="rId19"/>
    <p:sldId id="379" r:id="rId20"/>
    <p:sldId id="395" r:id="rId21"/>
    <p:sldId id="380" r:id="rId22"/>
    <p:sldId id="381" r:id="rId23"/>
  </p:sldIdLst>
  <p:sldSz cx="9144000" cy="5143500" type="screen16x9"/>
  <p:notesSz cx="9925050" cy="6665913"/>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p15:guide id="1" orient="horz" pos="2100">
          <p15:clr>
            <a:srgbClr val="A4A3A4"/>
          </p15:clr>
        </p15:guide>
        <p15:guide id="2" pos="312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5BD"/>
    <a:srgbClr val="999999"/>
    <a:srgbClr val="98C6EA"/>
    <a:srgbClr val="0052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269D01E-BC32-4049-B463-5C60D7B0CCD2}" styleName="Designformatvorlage 2 - Akz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Helle Formatvorlage 3 - Akz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4C1A8A3-306A-4EB7-A6B1-4F7E0EB9C5D6}" styleName="Mittlere Formatvorlage 3 - Akz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1920" autoAdjust="0"/>
    <p:restoredTop sz="88272" autoAdjust="0"/>
  </p:normalViewPr>
  <p:slideViewPr>
    <p:cSldViewPr snapToGrid="0">
      <p:cViewPr varScale="1">
        <p:scale>
          <a:sx n="110" d="100"/>
          <a:sy n="110" d="100"/>
        </p:scale>
        <p:origin x="830" y="62"/>
      </p:cViewPr>
      <p:guideLst>
        <p:guide orient="horz" pos="2160"/>
        <p:guide pos="2880"/>
        <p:guide orient="horz" pos="162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131" d="100"/>
          <a:sy n="131" d="100"/>
        </p:scale>
        <p:origin x="-810" y="-96"/>
      </p:cViewPr>
      <p:guideLst>
        <p:guide orient="horz" pos="2100"/>
        <p:guide pos="312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2486981848787888"/>
          <c:y val="2.9693859117812735E-3"/>
          <c:w val="0.4620606955380594"/>
          <c:h val="0.94046776541596178"/>
        </c:manualLayout>
      </c:layout>
      <c:barChart>
        <c:barDir val="bar"/>
        <c:grouping val="clustered"/>
        <c:varyColors val="0"/>
        <c:ser>
          <c:idx val="0"/>
          <c:order val="0"/>
          <c:tx>
            <c:strRef>
              <c:f>Tabelle1!$B$1</c:f>
              <c:strCache>
                <c:ptCount val="1"/>
                <c:pt idx="0">
                  <c:v>Datenreihe 1</c:v>
                </c:pt>
              </c:strCache>
            </c:strRef>
          </c:tx>
          <c:invertIfNegative val="0"/>
          <c:cat>
            <c:strRef>
              <c:f>Tabelle1!$A$2:$A$5</c:f>
              <c:strCache>
                <c:ptCount val="4"/>
                <c:pt idx="0">
                  <c:v>Kategorie 1</c:v>
                </c:pt>
                <c:pt idx="1">
                  <c:v>Kategorie 2</c:v>
                </c:pt>
                <c:pt idx="2">
                  <c:v>Kategorie 3</c:v>
                </c:pt>
                <c:pt idx="3">
                  <c:v>Kategorie 4</c:v>
                </c:pt>
              </c:strCache>
            </c:strRef>
          </c:cat>
          <c:val>
            <c:numRef>
              <c:f>Tabelle1!$B$2:$B$5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A1B8-0F4C-898D-12584B14E9AB}"/>
            </c:ext>
          </c:extLst>
        </c:ser>
        <c:ser>
          <c:idx val="1"/>
          <c:order val="1"/>
          <c:tx>
            <c:strRef>
              <c:f>Tabelle1!$C$1</c:f>
              <c:strCache>
                <c:ptCount val="1"/>
                <c:pt idx="0">
                  <c:v>Datenreihe 2</c:v>
                </c:pt>
              </c:strCache>
            </c:strRef>
          </c:tx>
          <c:invertIfNegative val="0"/>
          <c:cat>
            <c:strRef>
              <c:f>Tabelle1!$A$2:$A$5</c:f>
              <c:strCache>
                <c:ptCount val="4"/>
                <c:pt idx="0">
                  <c:v>Kategorie 1</c:v>
                </c:pt>
                <c:pt idx="1">
                  <c:v>Kategorie 2</c:v>
                </c:pt>
                <c:pt idx="2">
                  <c:v>Kategorie 3</c:v>
                </c:pt>
                <c:pt idx="3">
                  <c:v>Kategorie 4</c:v>
                </c:pt>
              </c:strCache>
            </c:strRef>
          </c:cat>
          <c:val>
            <c:numRef>
              <c:f>Tabelle1!$C$2:$C$5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A1B8-0F4C-898D-12584B14E9AB}"/>
            </c:ext>
          </c:extLst>
        </c:ser>
        <c:ser>
          <c:idx val="2"/>
          <c:order val="2"/>
          <c:tx>
            <c:strRef>
              <c:f>Tabelle1!$D$1</c:f>
              <c:strCache>
                <c:ptCount val="1"/>
                <c:pt idx="0">
                  <c:v>Datenreihe 3</c:v>
                </c:pt>
              </c:strCache>
            </c:strRef>
          </c:tx>
          <c:invertIfNegative val="0"/>
          <c:cat>
            <c:strRef>
              <c:f>Tabelle1!$A$2:$A$5</c:f>
              <c:strCache>
                <c:ptCount val="4"/>
                <c:pt idx="0">
                  <c:v>Kategorie 1</c:v>
                </c:pt>
                <c:pt idx="1">
                  <c:v>Kategorie 2</c:v>
                </c:pt>
                <c:pt idx="2">
                  <c:v>Kategorie 3</c:v>
                </c:pt>
                <c:pt idx="3">
                  <c:v>Kategorie 4</c:v>
                </c:pt>
              </c:strCache>
            </c:strRef>
          </c:cat>
          <c:val>
            <c:numRef>
              <c:f>Tabelle1!$D$2:$D$5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A1B8-0F4C-898D-12584B14E9AB}"/>
            </c:ext>
          </c:extLst>
        </c:ser>
        <c:dLbls>
          <c:showLegendKey val="0"/>
          <c:showVal val="0"/>
          <c:showCatName val="0"/>
          <c:showSerName val="0"/>
          <c:showPercent val="0"/>
          <c:showBubbleSize val="0"/>
        </c:dLbls>
        <c:gapWidth val="150"/>
        <c:axId val="55609984"/>
        <c:axId val="55632256"/>
      </c:barChart>
      <c:catAx>
        <c:axId val="55609984"/>
        <c:scaling>
          <c:orientation val="maxMin"/>
        </c:scaling>
        <c:delete val="0"/>
        <c:axPos val="l"/>
        <c:numFmt formatCode="General" sourceLinked="0"/>
        <c:majorTickMark val="out"/>
        <c:minorTickMark val="none"/>
        <c:tickLblPos val="nextTo"/>
        <c:spPr>
          <a:ln>
            <a:noFill/>
          </a:ln>
        </c:spPr>
        <c:txPr>
          <a:bodyPr/>
          <a:lstStyle/>
          <a:p>
            <a:pPr>
              <a:defRPr sz="1200"/>
            </a:pPr>
            <a:endParaRPr lang="es-ES"/>
          </a:p>
        </c:txPr>
        <c:crossAx val="55632256"/>
        <c:crosses val="autoZero"/>
        <c:auto val="1"/>
        <c:lblAlgn val="ctr"/>
        <c:lblOffset val="100"/>
        <c:noMultiLvlLbl val="0"/>
      </c:catAx>
      <c:valAx>
        <c:axId val="55632256"/>
        <c:scaling>
          <c:orientation val="minMax"/>
        </c:scaling>
        <c:delete val="1"/>
        <c:axPos val="t"/>
        <c:numFmt formatCode="General" sourceLinked="1"/>
        <c:majorTickMark val="out"/>
        <c:minorTickMark val="none"/>
        <c:tickLblPos val="none"/>
        <c:crossAx val="55609984"/>
        <c:crosses val="autoZero"/>
        <c:crossBetween val="between"/>
      </c:valAx>
      <c:spPr>
        <a:noFill/>
        <a:ln w="25400">
          <a:noFill/>
        </a:ln>
      </c:spPr>
    </c:plotArea>
    <c:legend>
      <c:legendPos val="r"/>
      <c:legendEntry>
        <c:idx val="0"/>
        <c:txPr>
          <a:bodyPr/>
          <a:lstStyle/>
          <a:p>
            <a:pPr>
              <a:defRPr sz="1200"/>
            </a:pPr>
            <a:endParaRPr lang="es-ES"/>
          </a:p>
        </c:txPr>
      </c:legendEntry>
      <c:legendEntry>
        <c:idx val="1"/>
        <c:txPr>
          <a:bodyPr/>
          <a:lstStyle/>
          <a:p>
            <a:pPr>
              <a:defRPr sz="1200"/>
            </a:pPr>
            <a:endParaRPr lang="es-ES"/>
          </a:p>
        </c:txPr>
      </c:legendEntry>
      <c:legendEntry>
        <c:idx val="2"/>
        <c:txPr>
          <a:bodyPr/>
          <a:lstStyle/>
          <a:p>
            <a:pPr>
              <a:defRPr sz="1200"/>
            </a:pPr>
            <a:endParaRPr lang="es-ES"/>
          </a:p>
        </c:txPr>
      </c:legendEntry>
      <c:layout>
        <c:manualLayout>
          <c:xMode val="edge"/>
          <c:yMode val="edge"/>
          <c:x val="0.80149253731343284"/>
          <c:y val="0.52835304493820856"/>
          <c:w val="0.17581008344106258"/>
          <c:h val="0.39444292135547893"/>
        </c:manualLayout>
      </c:layout>
      <c:overlay val="0"/>
    </c:legend>
    <c:plotVisOnly val="1"/>
    <c:dispBlanksAs val="gap"/>
    <c:showDLblsOverMax val="0"/>
  </c:chart>
  <c:txPr>
    <a:bodyPr/>
    <a:lstStyle/>
    <a:p>
      <a:pPr>
        <a:defRPr sz="1600"/>
      </a:pPr>
      <a:endParaRPr lang="es-E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4917781378035195E-2"/>
          <c:y val="4.8713503858794326E-2"/>
          <c:w val="0.72089832193327852"/>
          <c:h val="0.71127185070697474"/>
        </c:manualLayout>
      </c:layout>
      <c:barChart>
        <c:barDir val="col"/>
        <c:grouping val="clustered"/>
        <c:varyColors val="0"/>
        <c:ser>
          <c:idx val="0"/>
          <c:order val="0"/>
          <c:tx>
            <c:strRef>
              <c:f>Tabelle1!$B$1</c:f>
              <c:strCache>
                <c:ptCount val="1"/>
                <c:pt idx="0">
                  <c:v>Datenreihe 1</c:v>
                </c:pt>
              </c:strCache>
            </c:strRef>
          </c:tx>
          <c:spPr>
            <a:solidFill>
              <a:schemeClr val="accent1"/>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3E77-7A46-A340-586A45AE84A2}"/>
            </c:ext>
          </c:extLst>
        </c:ser>
        <c:ser>
          <c:idx val="1"/>
          <c:order val="1"/>
          <c:tx>
            <c:strRef>
              <c:f>Tabelle1!$C$1</c:f>
              <c:strCache>
                <c:ptCount val="1"/>
                <c:pt idx="0">
                  <c:v>Datenreihe 2</c:v>
                </c:pt>
              </c:strCache>
            </c:strRef>
          </c:tx>
          <c:spPr>
            <a:solidFill>
              <a:schemeClr val="accent2"/>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3E77-7A46-A340-586A45AE84A2}"/>
            </c:ext>
          </c:extLst>
        </c:ser>
        <c:ser>
          <c:idx val="2"/>
          <c:order val="2"/>
          <c:tx>
            <c:strRef>
              <c:f>Tabelle1!$D$1</c:f>
              <c:strCache>
                <c:ptCount val="1"/>
                <c:pt idx="0">
                  <c:v>Datenreihe 3</c:v>
                </c:pt>
              </c:strCache>
            </c:strRef>
          </c:tx>
          <c:spPr>
            <a:solidFill>
              <a:schemeClr val="accent3"/>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3E77-7A46-A340-586A45AE84A2}"/>
            </c:ext>
          </c:extLst>
        </c:ser>
        <c:dLbls>
          <c:showLegendKey val="0"/>
          <c:showVal val="0"/>
          <c:showCatName val="0"/>
          <c:showSerName val="0"/>
          <c:showPercent val="0"/>
          <c:showBubbleSize val="0"/>
        </c:dLbls>
        <c:gapWidth val="219"/>
        <c:overlap val="-27"/>
        <c:axId val="55849728"/>
        <c:axId val="55851264"/>
      </c:barChart>
      <c:catAx>
        <c:axId val="55849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s-ES"/>
          </a:p>
        </c:txPr>
        <c:crossAx val="55851264"/>
        <c:crosses val="autoZero"/>
        <c:auto val="1"/>
        <c:lblAlgn val="ctr"/>
        <c:lblOffset val="100"/>
        <c:noMultiLvlLbl val="0"/>
      </c:catAx>
      <c:valAx>
        <c:axId val="558512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ES"/>
          </a:p>
        </c:txPr>
        <c:crossAx val="55849728"/>
        <c:crosses val="autoZero"/>
        <c:crossBetween val="between"/>
      </c:valAx>
      <c:spPr>
        <a:noFill/>
        <a:ln>
          <a:noFill/>
        </a:ln>
        <a:effectLst/>
      </c:spPr>
    </c:plotArea>
    <c:legend>
      <c:legendPos val="b"/>
      <c:layout>
        <c:manualLayout>
          <c:xMode val="edge"/>
          <c:yMode val="edge"/>
          <c:x val="0.8154296124150936"/>
          <c:y val="0.49854001583135465"/>
          <c:w val="0.17871519121995594"/>
          <c:h val="0.2968338288866984"/>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s-ES"/>
        </a:p>
      </c:txPr>
    </c:legend>
    <c:plotVisOnly val="1"/>
    <c:dispBlanksAs val="gap"/>
    <c:showDLblsOverMax val="0"/>
  </c:chart>
  <c:spPr>
    <a:noFill/>
    <a:ln>
      <a:noFill/>
    </a:ln>
    <a:effectLst/>
  </c:spPr>
  <c:txPr>
    <a:bodyPr/>
    <a:lstStyle/>
    <a:p>
      <a:pPr>
        <a:defRPr/>
      </a:pPr>
      <a:endParaRPr lang="es-E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dirty="0"/>
          </a:p>
        </p:txBody>
      </p:sp>
      <p:sp>
        <p:nvSpPr>
          <p:cNvPr id="3" name="Datumsplatzhalter 2"/>
          <p:cNvSpPr>
            <a:spLocks noGrp="1"/>
          </p:cNvSpPr>
          <p:nvPr>
            <p:ph type="dt" sz="quarter"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Arial" pitchFamily="34" charset="0"/>
                <a:cs typeface="Arial" pitchFamily="34" charset="0"/>
              </a:defRPr>
            </a:lvl1pPr>
          </a:lstStyle>
          <a:p>
            <a:pPr>
              <a:defRPr/>
            </a:pPr>
            <a:fld id="{20751376-2EB8-4403-B858-305A8AAA6B01}" type="datetimeFigureOut">
              <a:rPr lang="en-GB"/>
              <a:pPr>
                <a:defRPr/>
              </a:pPr>
              <a:t>29/04/2023</a:t>
            </a:fld>
            <a:endParaRPr lang="en-GB" dirty="0"/>
          </a:p>
        </p:txBody>
      </p:sp>
      <p:sp>
        <p:nvSpPr>
          <p:cNvPr id="4" name="Fußzeilenplatzhalter 3"/>
          <p:cNvSpPr>
            <a:spLocks noGrp="1"/>
          </p:cNvSpPr>
          <p:nvPr>
            <p:ph type="ftr" sz="quarter" idx="2"/>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5" name="Foliennummernplatzhalter 4"/>
          <p:cNvSpPr>
            <a:spLocks noGrp="1"/>
          </p:cNvSpPr>
          <p:nvPr>
            <p:ph type="sldNum" sz="quarter" idx="3"/>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Arial" pitchFamily="34" charset="0"/>
                <a:cs typeface="Arial" pitchFamily="34" charset="0"/>
              </a:defRPr>
            </a:lvl1pPr>
          </a:lstStyle>
          <a:p>
            <a:pPr>
              <a:defRPr/>
            </a:pPr>
            <a:fld id="{62C15F7A-46C6-4AD2-BFEC-842DCCCC19C4}" type="slidenum">
              <a:rPr lang="en-GB"/>
              <a:pPr>
                <a:defRPr/>
              </a:pPr>
              <a:t>‹#›</a:t>
            </a:fld>
            <a:endParaRPr lang="en-GB"/>
          </a:p>
        </p:txBody>
      </p:sp>
    </p:spTree>
    <p:extLst>
      <p:ext uri="{BB962C8B-B14F-4D97-AF65-F5344CB8AC3E}">
        <p14:creationId xmlns:p14="http://schemas.microsoft.com/office/powerpoint/2010/main" val="2829095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3" name="Datumsplatzhalter 2"/>
          <p:cNvSpPr>
            <a:spLocks noGrp="1"/>
          </p:cNvSpPr>
          <p:nvPr>
            <p:ph type="dt"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mn-lt"/>
                <a:cs typeface="+mn-cs"/>
              </a:defRPr>
            </a:lvl1pPr>
          </a:lstStyle>
          <a:p>
            <a:pPr>
              <a:defRPr/>
            </a:pPr>
            <a:fld id="{89C46BC9-2C9E-4670-A85A-6A588BA2D405}" type="datetimeFigureOut">
              <a:rPr lang="en-GB"/>
              <a:pPr>
                <a:defRPr/>
              </a:pPr>
              <a:t>29/04/2023</a:t>
            </a:fld>
            <a:endParaRPr lang="en-GB"/>
          </a:p>
        </p:txBody>
      </p:sp>
      <p:sp>
        <p:nvSpPr>
          <p:cNvPr id="4" name="Folienbildplatzhalter 3"/>
          <p:cNvSpPr>
            <a:spLocks noGrp="1" noRot="1" noChangeAspect="1"/>
          </p:cNvSpPr>
          <p:nvPr>
            <p:ph type="sldImg" idx="2"/>
          </p:nvPr>
        </p:nvSpPr>
        <p:spPr>
          <a:xfrm>
            <a:off x="2740025" y="500063"/>
            <a:ext cx="4445000" cy="2500312"/>
          </a:xfrm>
          <a:prstGeom prst="rect">
            <a:avLst/>
          </a:prstGeom>
          <a:noFill/>
          <a:ln w="12700">
            <a:solidFill>
              <a:prstClr val="black"/>
            </a:solidFill>
          </a:ln>
        </p:spPr>
        <p:txBody>
          <a:bodyPr vert="horz" lIns="90708" tIns="45354" rIns="90708" bIns="45354" rtlCol="0" anchor="ctr"/>
          <a:lstStyle/>
          <a:p>
            <a:pPr lvl="0"/>
            <a:endParaRPr lang="en-GB" noProof="0"/>
          </a:p>
        </p:txBody>
      </p:sp>
      <p:sp>
        <p:nvSpPr>
          <p:cNvPr id="5" name="Notizenplatzhalter 4"/>
          <p:cNvSpPr>
            <a:spLocks noGrp="1"/>
          </p:cNvSpPr>
          <p:nvPr>
            <p:ph type="body" sz="quarter" idx="3"/>
          </p:nvPr>
        </p:nvSpPr>
        <p:spPr>
          <a:xfrm>
            <a:off x="992506" y="3166309"/>
            <a:ext cx="7940040" cy="2999661"/>
          </a:xfrm>
          <a:prstGeom prst="rect">
            <a:avLst/>
          </a:prstGeom>
        </p:spPr>
        <p:txBody>
          <a:bodyPr vert="horz" wrap="square" lIns="90708" tIns="45354" rIns="90708" bIns="45354" numCol="1" anchor="t" anchorCtr="0" compatLnSpc="1">
            <a:prstTxWarp prst="textNoShape">
              <a:avLst/>
            </a:prstTxWarp>
            <a:norm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GB" dirty="0"/>
          </a:p>
        </p:txBody>
      </p:sp>
      <p:sp>
        <p:nvSpPr>
          <p:cNvPr id="6" name="Fußzeilenplatzhalter 5"/>
          <p:cNvSpPr>
            <a:spLocks noGrp="1"/>
          </p:cNvSpPr>
          <p:nvPr>
            <p:ph type="ftr" sz="quarter" idx="4"/>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7" name="Foliennummernplatzhalter 6"/>
          <p:cNvSpPr>
            <a:spLocks noGrp="1"/>
          </p:cNvSpPr>
          <p:nvPr>
            <p:ph type="sldNum" sz="quarter" idx="5"/>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mn-lt"/>
                <a:cs typeface="+mn-cs"/>
              </a:defRPr>
            </a:lvl1pPr>
          </a:lstStyle>
          <a:p>
            <a:pPr>
              <a:defRPr/>
            </a:pPr>
            <a:fld id="{00AFC6D0-44D5-4EB7-828F-6F464F83D79A}" type="slidenum">
              <a:rPr lang="en-GB"/>
              <a:pPr>
                <a:defRPr/>
              </a:pPr>
              <a:t>‹#›</a:t>
            </a:fld>
            <a:endParaRPr lang="en-GB"/>
          </a:p>
        </p:txBody>
      </p:sp>
    </p:spTree>
    <p:extLst>
      <p:ext uri="{BB962C8B-B14F-4D97-AF65-F5344CB8AC3E}">
        <p14:creationId xmlns:p14="http://schemas.microsoft.com/office/powerpoint/2010/main" val="22979973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Arial" pitchFamily="34" charset="0"/>
      </a:defRPr>
    </a:lvl1pPr>
    <a:lvl2pPr marL="182563" indent="-182563" algn="l" rtl="0" fontAlgn="base">
      <a:spcBef>
        <a:spcPct val="30000"/>
      </a:spcBef>
      <a:spcAft>
        <a:spcPct val="0"/>
      </a:spcAft>
      <a:buFont typeface="Arial" charset="0"/>
      <a:buChar char="•"/>
      <a:defRPr sz="1200" kern="1200">
        <a:solidFill>
          <a:schemeClr val="tx1"/>
        </a:solidFill>
        <a:latin typeface="+mn-lt"/>
        <a:ea typeface="+mn-ea"/>
        <a:cs typeface="Arial" charset="0"/>
      </a:defRPr>
    </a:lvl2pPr>
    <a:lvl3pPr marL="355600" indent="-173038" algn="l" rtl="0" fontAlgn="base">
      <a:spcBef>
        <a:spcPct val="30000"/>
      </a:spcBef>
      <a:spcAft>
        <a:spcPct val="0"/>
      </a:spcAft>
      <a:buFont typeface="Symbol" pitchFamily="18" charset="2"/>
      <a:buChar char="-"/>
      <a:defRPr sz="1200" kern="1200">
        <a:solidFill>
          <a:schemeClr val="tx1"/>
        </a:solidFill>
        <a:latin typeface="+mn-lt"/>
        <a:ea typeface="+mn-ea"/>
        <a:cs typeface="Arial" charset="0"/>
      </a:defRPr>
    </a:lvl3pPr>
    <a:lvl4pPr marL="538163" indent="-182563" algn="l" rtl="0" fontAlgn="base">
      <a:spcBef>
        <a:spcPct val="30000"/>
      </a:spcBef>
      <a:spcAft>
        <a:spcPct val="0"/>
      </a:spcAft>
      <a:buFont typeface="Courier New" pitchFamily="49" charset="0"/>
      <a:buChar char="o"/>
      <a:defRPr sz="1200" kern="1200">
        <a:solidFill>
          <a:schemeClr val="tx1"/>
        </a:solidFill>
        <a:latin typeface="+mn-lt"/>
        <a:ea typeface="+mn-ea"/>
        <a:cs typeface="Arial" charset="0"/>
      </a:defRPr>
    </a:lvl4pPr>
    <a:lvl5pPr marL="720725" indent="-182563" algn="l" rtl="0" fontAlgn="base">
      <a:spcBef>
        <a:spcPct val="30000"/>
      </a:spcBef>
      <a:spcAft>
        <a:spcPct val="0"/>
      </a:spcAft>
      <a:buFont typeface="Wingdings" pitchFamily="2" charset="2"/>
      <a:buChar char="§"/>
      <a:defRPr sz="1200" kern="1200">
        <a:solidFill>
          <a:schemeClr val="tx1"/>
        </a:solidFill>
        <a:latin typeface="+mn-lt"/>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740025" y="500063"/>
            <a:ext cx="4445000" cy="2500312"/>
          </a:xfrm>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11</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22</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38081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a:t>Project </a:t>
            </a:r>
            <a:r>
              <a:rPr lang="de-DE" noProof="0" dirty="0"/>
              <a:t>name</a:t>
            </a:r>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4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4806203"/>
            <a:ext cx="575236" cy="26894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8" name="Foliennummernplatzhalter 7"/>
          <p:cNvSpPr>
            <a:spLocks noGrp="1"/>
          </p:cNvSpPr>
          <p:nvPr>
            <p:ph type="sldNum" sz="quarter" idx="12"/>
          </p:nvPr>
        </p:nvSpPr>
        <p:spPr/>
        <p:txBody>
          <a:bodyPr/>
          <a:lstStyle/>
          <a:p>
            <a:fld id="{CE58CB1E-F828-4F11-99E0-327109AF9DA4}" type="slidenum">
              <a:rPr lang="de-DE" smtClean="0"/>
              <a:pPr/>
              <a:t>‹#›</a:t>
            </a:fld>
            <a:endParaRPr lang="de-DE" dirty="0"/>
          </a:p>
        </p:txBody>
      </p:sp>
      <p:sp>
        <p:nvSpPr>
          <p:cNvPr id="7" name="Fußzeilenplatzhalter 3">
            <a:extLst>
              <a:ext uri="{FF2B5EF4-FFF2-40B4-BE49-F238E27FC236}">
                <a16:creationId xmlns:a16="http://schemas.microsoft.com/office/drawing/2014/main" id="{9154E605-7F4E-43D8-9E87-3E11DB3E6FE3}"/>
              </a:ext>
            </a:extLst>
          </p:cNvPr>
          <p:cNvSpPr>
            <a:spLocks noGrp="1"/>
          </p:cNvSpPr>
          <p:nvPr>
            <p:ph type="ftr" sz="quarter" idx="3"/>
          </p:nvPr>
        </p:nvSpPr>
        <p:spPr>
          <a:xfrm>
            <a:off x="311162" y="4854985"/>
            <a:ext cx="6464280" cy="273844"/>
          </a:xfrm>
          <a:prstGeom prst="rect">
            <a:avLst/>
          </a:prstGeom>
        </p:spPr>
        <p:txBody>
          <a:bodyPr vert="horz" lIns="0" tIns="45720" rIns="0" bIns="45720" rtlCol="0" anchor="ctr"/>
          <a:lstStyle>
            <a:lvl1pPr algn="l">
              <a:defRPr sz="1100">
                <a:solidFill>
                  <a:schemeClr val="tx1"/>
                </a:solidFill>
              </a:defRPr>
            </a:lvl1pPr>
          </a:lstStyle>
          <a:p>
            <a:r>
              <a:rPr lang="de-DE" dirty="0"/>
              <a:t>Student … | Group # </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600200"/>
            <a:ext cx="8508999" cy="30956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10"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a:t>
            </a:fld>
            <a:endParaRPr lang="de-DE" dirty="0"/>
          </a:p>
        </p:txBody>
      </p:sp>
      <p:sp>
        <p:nvSpPr>
          <p:cNvPr id="7" name="Fußzeilenplatzhalter 6"/>
          <p:cNvSpPr>
            <a:spLocks noGrp="1"/>
          </p:cNvSpPr>
          <p:nvPr>
            <p:ph type="ftr" sz="quarter" idx="12"/>
          </p:nvPr>
        </p:nvSpPr>
        <p:spPr/>
        <p:txBody>
          <a:bodyPr/>
          <a:lstStyle/>
          <a:p>
            <a:r>
              <a:rPr lang="de-DE" dirty="0"/>
              <a:t>Student … | Group # </a:t>
            </a:r>
            <a:endParaRPr lang="en-US" dirty="0"/>
          </a:p>
        </p:txBody>
      </p:sp>
    </p:spTree>
    <p:extLst>
      <p:ext uri="{BB962C8B-B14F-4D97-AF65-F5344CB8AC3E}">
        <p14:creationId xmlns:p14="http://schemas.microsoft.com/office/powerpoint/2010/main" val="2183948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2143125"/>
            <a:ext cx="8508999" cy="2543175"/>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baseline="0"/>
            </a:lvl3pPr>
          </a:lstStyle>
          <a:p>
            <a:pPr lvl="0"/>
            <a:r>
              <a:rPr lang="de-DE" noProof="0" dirty="0"/>
              <a:t>Inhalt durch Klicken bearbeiten</a:t>
            </a:r>
          </a:p>
          <a:p>
            <a:pPr lvl="1"/>
            <a:r>
              <a:rPr lang="de-DE" noProof="0" dirty="0"/>
              <a:t>Zweite Ebene</a:t>
            </a:r>
          </a:p>
          <a:p>
            <a:pPr lvl="2"/>
            <a:r>
              <a:rPr lang="de-DE" noProof="0" dirty="0"/>
              <a:t>Dritte Ebene</a:t>
            </a:r>
          </a:p>
        </p:txBody>
      </p:sp>
      <p:sp useBgFill="1">
        <p:nvSpPr>
          <p:cNvPr id="10" name="Titel 1"/>
          <p:cNvSpPr>
            <a:spLocks noGrp="1"/>
          </p:cNvSpPr>
          <p:nvPr>
            <p:ph type="title" hasCustomPrompt="1"/>
          </p:nvPr>
        </p:nvSpPr>
        <p:spPr>
          <a:xfrm>
            <a:off x="319090" y="972000"/>
            <a:ext cx="8508999" cy="410369"/>
          </a:xfrm>
          <a:prstGeom prst="rect">
            <a:avLst/>
          </a:prstGeom>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dirty="0"/>
          </a:p>
        </p:txBody>
      </p:sp>
      <p:sp useBgFill="1">
        <p:nvSpPr>
          <p:cNvPr id="6" name="Textplatzhalter 7"/>
          <p:cNvSpPr>
            <a:spLocks noGrp="1"/>
          </p:cNvSpPr>
          <p:nvPr>
            <p:ph type="body" sz="quarter" idx="13" hasCustomPrompt="1"/>
          </p:nvPr>
        </p:nvSpPr>
        <p:spPr>
          <a:xfrm>
            <a:off x="319090" y="1600200"/>
            <a:ext cx="8508999" cy="505305"/>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dirty="0"/>
              <a:t>Inhalt durch Klicken bearbeiten</a:t>
            </a:r>
          </a:p>
        </p:txBody>
      </p:sp>
      <p:sp>
        <p:nvSpPr>
          <p:cNvPr id="8" name="Fußzeilenplatzhalter 6">
            <a:extLst>
              <a:ext uri="{FF2B5EF4-FFF2-40B4-BE49-F238E27FC236}">
                <a16:creationId xmlns:a16="http://schemas.microsoft.com/office/drawing/2014/main" id="{74846832-58DB-43F3-A11A-DB956FEEB9D1}"/>
              </a:ext>
            </a:extLst>
          </p:cNvPr>
          <p:cNvSpPr>
            <a:spLocks noGrp="1"/>
          </p:cNvSpPr>
          <p:nvPr>
            <p:ph type="ftr" sz="quarter" idx="12"/>
          </p:nvPr>
        </p:nvSpPr>
        <p:spPr>
          <a:xfrm>
            <a:off x="311162" y="4854985"/>
            <a:ext cx="6464280" cy="273844"/>
          </a:xfrm>
        </p:spPr>
        <p:txBody>
          <a:bodyPr/>
          <a:lstStyle/>
          <a:p>
            <a:r>
              <a:rPr lang="de-DE" dirty="0"/>
              <a:t>Student … | Group # </a:t>
            </a:r>
            <a:endParaRPr lang="en-US" dirty="0"/>
          </a:p>
        </p:txBody>
      </p:sp>
    </p:spTree>
    <p:extLst>
      <p:ext uri="{BB962C8B-B14F-4D97-AF65-F5344CB8AC3E}">
        <p14:creationId xmlns:p14="http://schemas.microsoft.com/office/powerpoint/2010/main" val="2183948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602000"/>
            <a:ext cx="4180910" cy="30956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baseline="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13" name="Inhaltsplatzhalter 2"/>
          <p:cNvSpPr>
            <a:spLocks noGrp="1"/>
          </p:cNvSpPr>
          <p:nvPr>
            <p:ph idx="15" hasCustomPrompt="1"/>
          </p:nvPr>
        </p:nvSpPr>
        <p:spPr>
          <a:xfrm>
            <a:off x="4647179" y="1602000"/>
            <a:ext cx="4180910" cy="30956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baseline="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16"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baseline="0" noProof="0" dirty="0"/>
            </a:lvl1pPr>
          </a:lstStyle>
          <a:p>
            <a:pPr lvl="0"/>
            <a:r>
              <a:rPr lang="de-DE" noProof="0" dirty="0"/>
              <a:t>Titel durch Klicken bearbeiten</a:t>
            </a:r>
          </a:p>
        </p:txBody>
      </p:sp>
      <p:sp>
        <p:nvSpPr>
          <p:cNvPr id="6" name="Foliennummernplatzhalter 5"/>
          <p:cNvSpPr>
            <a:spLocks noGrp="1"/>
          </p:cNvSpPr>
          <p:nvPr>
            <p:ph type="sldNum" sz="quarter" idx="16"/>
          </p:nvPr>
        </p:nvSpPr>
        <p:spPr/>
        <p:txBody>
          <a:bodyPr/>
          <a:lstStyle/>
          <a:p>
            <a:fld id="{CE58CB1E-F828-4F11-99E0-327109AF9DA4}" type="slidenum">
              <a:rPr lang="de-DE" smtClean="0"/>
              <a:pPr/>
              <a:t>‹#›</a:t>
            </a:fld>
            <a:endParaRPr lang="de-DE" dirty="0"/>
          </a:p>
        </p:txBody>
      </p:sp>
      <p:sp>
        <p:nvSpPr>
          <p:cNvPr id="7" name="Fußzeilenplatzhalter 6">
            <a:extLst>
              <a:ext uri="{FF2B5EF4-FFF2-40B4-BE49-F238E27FC236}">
                <a16:creationId xmlns:a16="http://schemas.microsoft.com/office/drawing/2014/main" id="{654F6DAE-4C0F-4A88-91C8-26DF28C44183}"/>
              </a:ext>
            </a:extLst>
          </p:cNvPr>
          <p:cNvSpPr>
            <a:spLocks noGrp="1"/>
          </p:cNvSpPr>
          <p:nvPr>
            <p:ph type="ftr" sz="quarter" idx="12"/>
          </p:nvPr>
        </p:nvSpPr>
        <p:spPr>
          <a:xfrm>
            <a:off x="311162" y="4854985"/>
            <a:ext cx="6464280" cy="273844"/>
          </a:xfrm>
        </p:spPr>
        <p:txBody>
          <a:bodyPr/>
          <a:lstStyle/>
          <a:p>
            <a:r>
              <a:rPr lang="de-DE" dirty="0"/>
              <a:t>Student … | Group # </a:t>
            </a:r>
            <a:endParaRPr lang="en-US" dirty="0"/>
          </a:p>
        </p:txBody>
      </p:sp>
    </p:spTree>
    <p:extLst>
      <p:ext uri="{BB962C8B-B14F-4D97-AF65-F5344CB8AC3E}">
        <p14:creationId xmlns:p14="http://schemas.microsoft.com/office/powerpoint/2010/main" val="3462901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90" y="1600200"/>
            <a:ext cx="8508999" cy="4957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dirty="0"/>
              <a:t>Inhalt durch Klicken bearbeiten</a:t>
            </a:r>
          </a:p>
        </p:txBody>
      </p:sp>
      <p:sp>
        <p:nvSpPr>
          <p:cNvPr id="13"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8" name="Inhaltsplatzhalter 9"/>
          <p:cNvSpPr>
            <a:spLocks noGrp="1"/>
          </p:cNvSpPr>
          <p:nvPr>
            <p:ph sz="quarter" idx="18"/>
          </p:nvPr>
        </p:nvSpPr>
        <p:spPr>
          <a:xfrm>
            <a:off x="316992" y="2148752"/>
            <a:ext cx="4188333" cy="2547074"/>
          </a:xfrm>
          <a:prstGeom prst="rect">
            <a:avLst/>
          </a:prstGeom>
        </p:spPr>
        <p:txBody>
          <a:bodyPr lIns="0" rIns="0"/>
          <a:lstStyle>
            <a:lvl1pPr>
              <a:defRPr lang="de-DE" sz="1400" kern="1200" noProof="0" dirty="0" smtClean="0">
                <a:solidFill>
                  <a:schemeClr val="tx1"/>
                </a:solidFill>
                <a:latin typeface="+mn-lt"/>
                <a:ea typeface="+mn-ea"/>
                <a:cs typeface="+mn-cs"/>
              </a:defRPr>
            </a:lvl1pPr>
            <a:lvl2pPr>
              <a:defRPr sz="1400"/>
            </a:lvl2pPr>
            <a:lvl3pPr>
              <a:defRPr sz="1400" baseline="0"/>
            </a:lvl3pPr>
          </a:lstStyle>
          <a:p>
            <a:pPr lvl="0"/>
            <a:r>
              <a:rPr lang="de-DE" dirty="0"/>
              <a:t>Textmasterformate durch Klicken bearbeiten</a:t>
            </a:r>
          </a:p>
          <a:p>
            <a:pPr lvl="1"/>
            <a:r>
              <a:rPr lang="de-DE" dirty="0"/>
              <a:t>Zweite Ebene</a:t>
            </a:r>
          </a:p>
          <a:p>
            <a:pPr lvl="2"/>
            <a:r>
              <a:rPr lang="de-DE" dirty="0"/>
              <a:t>Dritte Ebene</a:t>
            </a:r>
          </a:p>
        </p:txBody>
      </p:sp>
      <p:sp>
        <p:nvSpPr>
          <p:cNvPr id="11" name="Bildplatzhalter 2"/>
          <p:cNvSpPr>
            <a:spLocks noGrp="1"/>
          </p:cNvSpPr>
          <p:nvPr>
            <p:ph type="pic" sz="quarter" idx="14" hasCustomPrompt="1"/>
          </p:nvPr>
        </p:nvSpPr>
        <p:spPr>
          <a:xfrm>
            <a:off x="4648200" y="2148840"/>
            <a:ext cx="4180392" cy="2546911"/>
          </a:xfrm>
          <a:prstGeom prst="rect">
            <a:avLst/>
          </a:prstGeom>
        </p:spPr>
        <p:txBody>
          <a:bodyPr/>
          <a:lstStyle>
            <a:lvl1pPr>
              <a:lnSpc>
                <a:spcPct val="114000"/>
              </a:lnSpc>
              <a:defRPr sz="1400"/>
            </a:lvl1pPr>
          </a:lstStyle>
          <a:p>
            <a:endParaRPr lang="de-DE" dirty="0"/>
          </a:p>
        </p:txBody>
      </p:sp>
      <p:sp>
        <p:nvSpPr>
          <p:cNvPr id="9" name="Fußzeilenplatzhalter 6">
            <a:extLst>
              <a:ext uri="{FF2B5EF4-FFF2-40B4-BE49-F238E27FC236}">
                <a16:creationId xmlns:a16="http://schemas.microsoft.com/office/drawing/2014/main" id="{2F1DE329-5239-4F7A-ABB6-C3635B7DBA11}"/>
              </a:ext>
            </a:extLst>
          </p:cNvPr>
          <p:cNvSpPr>
            <a:spLocks noGrp="1"/>
          </p:cNvSpPr>
          <p:nvPr>
            <p:ph type="ftr" sz="quarter" idx="12"/>
          </p:nvPr>
        </p:nvSpPr>
        <p:spPr>
          <a:xfrm>
            <a:off x="311162" y="4854985"/>
            <a:ext cx="6464280" cy="273844"/>
          </a:xfrm>
        </p:spPr>
        <p:txBody>
          <a:bodyPr/>
          <a:lstStyle/>
          <a:p>
            <a:r>
              <a:rPr lang="de-DE" dirty="0"/>
              <a:t>Student … | Group # </a:t>
            </a:r>
            <a:endParaRPr lang="en-US" dirty="0"/>
          </a:p>
        </p:txBody>
      </p:sp>
    </p:spTree>
    <p:extLst>
      <p:ext uri="{BB962C8B-B14F-4D97-AF65-F5344CB8AC3E}">
        <p14:creationId xmlns:p14="http://schemas.microsoft.com/office/powerpoint/2010/main" val="1111508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152650"/>
            <a:ext cx="9144000" cy="299085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13"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8" name="Inhaltsplatzhalter 9"/>
          <p:cNvSpPr>
            <a:spLocks noGrp="1"/>
          </p:cNvSpPr>
          <p:nvPr>
            <p:ph sz="quarter" idx="18"/>
          </p:nvPr>
        </p:nvSpPr>
        <p:spPr>
          <a:xfrm>
            <a:off x="316992" y="2152650"/>
            <a:ext cx="4197858" cy="2552700"/>
          </a:xfrm>
          <a:prstGeom prst="rect">
            <a:avLst/>
          </a:prstGeom>
        </p:spPr>
        <p:txBody>
          <a:bodyPr lIns="0" rIns="0"/>
          <a:lstStyle>
            <a:lvl1pPr>
              <a:defRPr lang="de-DE" sz="1400" kern="1200" noProof="0" dirty="0" smtClean="0">
                <a:solidFill>
                  <a:schemeClr val="tx1"/>
                </a:solidFill>
                <a:latin typeface="+mn-lt"/>
                <a:ea typeface="+mn-ea"/>
                <a:cs typeface="+mn-cs"/>
              </a:defRPr>
            </a:lvl1pPr>
            <a:lvl2pPr>
              <a:defRPr sz="1400"/>
            </a:lvl2pPr>
            <a:lvl3pPr>
              <a:defRPr sz="1400" baseline="0"/>
            </a:lvl3pPr>
          </a:lstStyle>
          <a:p>
            <a:pPr lvl="0"/>
            <a:r>
              <a:rPr lang="de-DE" dirty="0"/>
              <a:t>Textmasterformate durch Klicken bearbeiten</a:t>
            </a:r>
          </a:p>
          <a:p>
            <a:pPr lvl="1"/>
            <a:r>
              <a:rPr lang="de-DE" dirty="0"/>
              <a:t>Zweite Ebene</a:t>
            </a:r>
          </a:p>
          <a:p>
            <a:pPr lvl="2"/>
            <a:r>
              <a:rPr lang="de-DE" dirty="0"/>
              <a:t>Dritte Ebene</a:t>
            </a:r>
          </a:p>
        </p:txBody>
      </p:sp>
      <p:sp>
        <p:nvSpPr>
          <p:cNvPr id="11" name="Bildplatzhalter 2"/>
          <p:cNvSpPr>
            <a:spLocks noGrp="1"/>
          </p:cNvSpPr>
          <p:nvPr>
            <p:ph type="pic" sz="quarter" idx="14" hasCustomPrompt="1"/>
          </p:nvPr>
        </p:nvSpPr>
        <p:spPr>
          <a:xfrm>
            <a:off x="4648200" y="2143125"/>
            <a:ext cx="4180392" cy="2543176"/>
          </a:xfrm>
          <a:prstGeom prst="rect">
            <a:avLst/>
          </a:prstGeom>
        </p:spPr>
        <p:txBody>
          <a:bodyPr/>
          <a:lstStyle>
            <a:lvl1pPr>
              <a:lnSpc>
                <a:spcPct val="114000"/>
              </a:lnSpc>
              <a:defRPr sz="1400"/>
            </a:lvl1pPr>
          </a:lstStyle>
          <a:p>
            <a:endParaRPr lang="de-DE" dirty="0"/>
          </a:p>
        </p:txBody>
      </p:sp>
      <p:sp>
        <p:nvSpPr>
          <p:cNvPr id="10" name="Textplatzhalter 7"/>
          <p:cNvSpPr>
            <a:spLocks noGrp="1"/>
          </p:cNvSpPr>
          <p:nvPr>
            <p:ph type="body" sz="quarter" idx="19" hasCustomPrompt="1"/>
          </p:nvPr>
        </p:nvSpPr>
        <p:spPr>
          <a:xfrm>
            <a:off x="319090" y="1600200"/>
            <a:ext cx="8508999" cy="4957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dirty="0"/>
              <a:t>Inhalt durch Klicken bearbeiten</a:t>
            </a:r>
          </a:p>
        </p:txBody>
      </p:sp>
      <p:sp>
        <p:nvSpPr>
          <p:cNvPr id="14" name="Fußzeilenplatzhalter 6">
            <a:extLst>
              <a:ext uri="{FF2B5EF4-FFF2-40B4-BE49-F238E27FC236}">
                <a16:creationId xmlns:a16="http://schemas.microsoft.com/office/drawing/2014/main" id="{FBB615DE-DD3A-450C-B6BC-1C8AD0277B3A}"/>
              </a:ext>
            </a:extLst>
          </p:cNvPr>
          <p:cNvSpPr>
            <a:spLocks noGrp="1"/>
          </p:cNvSpPr>
          <p:nvPr>
            <p:ph type="ftr" sz="quarter" idx="12"/>
          </p:nvPr>
        </p:nvSpPr>
        <p:spPr>
          <a:xfrm>
            <a:off x="311162" y="4854985"/>
            <a:ext cx="6464280" cy="273844"/>
          </a:xfrm>
        </p:spPr>
        <p:txBody>
          <a:bodyPr/>
          <a:lstStyle/>
          <a:p>
            <a:r>
              <a:rPr lang="de-DE" dirty="0"/>
              <a:t>Student … | Group # </a:t>
            </a:r>
            <a:endParaRPr lang="en-US" dirty="0"/>
          </a:p>
        </p:txBody>
      </p:sp>
    </p:spTree>
    <p:extLst>
      <p:ext uri="{BB962C8B-B14F-4D97-AF65-F5344CB8AC3E}">
        <p14:creationId xmlns:p14="http://schemas.microsoft.com/office/powerpoint/2010/main" val="1111508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oße Bilder">
    <p:spTree>
      <p:nvGrpSpPr>
        <p:cNvPr id="1" name=""/>
        <p:cNvGrpSpPr/>
        <p:nvPr/>
      </p:nvGrpSpPr>
      <p:grpSpPr>
        <a:xfrm>
          <a:off x="0" y="0"/>
          <a:ext cx="0" cy="0"/>
          <a:chOff x="0" y="0"/>
          <a:chExt cx="0" cy="0"/>
        </a:xfrm>
      </p:grpSpPr>
      <p:sp>
        <p:nvSpPr>
          <p:cNvPr id="13"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dirty="0"/>
              <a:t>Student … | Group # </a:t>
            </a:r>
            <a:endParaRPr lang="en-US" dirty="0"/>
          </a:p>
        </p:txBody>
      </p:sp>
      <p:sp>
        <p:nvSpPr>
          <p:cNvPr id="9" name="Bildplatzhalter 8"/>
          <p:cNvSpPr>
            <a:spLocks noGrp="1"/>
          </p:cNvSpPr>
          <p:nvPr>
            <p:ph type="pic" sz="quarter" idx="17"/>
          </p:nvPr>
        </p:nvSpPr>
        <p:spPr>
          <a:xfrm>
            <a:off x="0" y="2133600"/>
            <a:ext cx="9144000" cy="2721385"/>
          </a:xfrm>
          <a:prstGeom prst="rect">
            <a:avLst/>
          </a:prstGeom>
        </p:spPr>
        <p:txBody>
          <a:bodyPr/>
          <a:lstStyle>
            <a:lvl1pPr>
              <a:defRPr sz="1400"/>
            </a:lvl1pPr>
          </a:lstStyle>
          <a:p>
            <a:endParaRPr lang="de-DE" dirty="0"/>
          </a:p>
        </p:txBody>
      </p:sp>
      <p:sp>
        <p:nvSpPr>
          <p:cNvPr id="8" name="Textplatzhalter 7"/>
          <p:cNvSpPr>
            <a:spLocks noGrp="1"/>
          </p:cNvSpPr>
          <p:nvPr>
            <p:ph type="body" sz="quarter" idx="18" hasCustomPrompt="1"/>
          </p:nvPr>
        </p:nvSpPr>
        <p:spPr>
          <a:xfrm>
            <a:off x="319090" y="1600200"/>
            <a:ext cx="8508999" cy="4957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dirty="0"/>
              <a:t>Inhalt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00200"/>
            <a:ext cx="9144000" cy="3543299"/>
          </a:xfrm>
          <a:prstGeom prst="rect">
            <a:avLst/>
          </a:prstGeom>
        </p:spPr>
        <p:txBody>
          <a:bodyPr/>
          <a:lstStyle>
            <a:lvl1pPr>
              <a:lnSpc>
                <a:spcPct val="114000"/>
              </a:lnSpc>
              <a:defRPr sz="1400"/>
            </a:lvl1pPr>
          </a:lstStyle>
          <a:p>
            <a:endParaRPr lang="de-DE" dirty="0"/>
          </a:p>
        </p:txBody>
      </p:sp>
      <p:sp>
        <p:nvSpPr>
          <p:cNvPr id="11"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6" name="Foliennummernplatzhalter 5"/>
          <p:cNvSpPr>
            <a:spLocks noGrp="1"/>
          </p:cNvSpPr>
          <p:nvPr>
            <p:ph type="sldNum" sz="quarter" idx="15"/>
          </p:nvPr>
        </p:nvSpPr>
        <p:spPr/>
        <p:txBody>
          <a:bodyPr/>
          <a:lstStyle/>
          <a:p>
            <a:fld id="{CE58CB1E-F828-4F11-99E0-327109AF9DA4}" type="slidenum">
              <a:rPr lang="de-DE" smtClean="0"/>
              <a:pPr/>
              <a:t>‹#›</a:t>
            </a:fld>
            <a:endParaRPr lang="de-DE" dirty="0"/>
          </a:p>
        </p:txBody>
      </p:sp>
      <p:sp>
        <p:nvSpPr>
          <p:cNvPr id="10" name="Fußzeilenplatzhalter 9"/>
          <p:cNvSpPr>
            <a:spLocks noGrp="1"/>
          </p:cNvSpPr>
          <p:nvPr>
            <p:ph type="ftr" sz="quarter" idx="16"/>
          </p:nvPr>
        </p:nvSpPr>
        <p:spPr/>
        <p:txBody>
          <a:bodyPr/>
          <a:lstStyle/>
          <a:p>
            <a:r>
              <a:rPr lang="de-DE" dirty="0"/>
              <a:t>Student … | Group # </a:t>
            </a:r>
            <a:endParaRPr lang="en-US" dirty="0"/>
          </a:p>
        </p:txBody>
      </p:sp>
    </p:spTree>
    <p:extLst>
      <p:ext uri="{BB962C8B-B14F-4D97-AF65-F5344CB8AC3E}">
        <p14:creationId xmlns:p14="http://schemas.microsoft.com/office/powerpoint/2010/main" val="4257987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w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Bild 2" descr="20150416 tum logo blau png final.png"/>
          <p:cNvPicPr>
            <a:picLocks noChangeAspect="1"/>
          </p:cNvPicPr>
          <p:nvPr/>
        </p:nvPicPr>
        <p:blipFill>
          <a:blip r:embed="rId10"/>
          <a:stretch>
            <a:fillRect/>
          </a:stretch>
        </p:blipFill>
        <p:spPr>
          <a:xfrm>
            <a:off x="8218411" y="324000"/>
            <a:ext cx="604774" cy="318516"/>
          </a:xfrm>
          <a:prstGeom prst="rect">
            <a:avLst/>
          </a:prstGeom>
        </p:spPr>
      </p:pic>
      <p:sp>
        <p:nvSpPr>
          <p:cNvPr id="5" name="Foliennummernplatzhalter 4"/>
          <p:cNvSpPr>
            <a:spLocks noGrp="1"/>
          </p:cNvSpPr>
          <p:nvPr>
            <p:ph type="sldNum" sz="quarter" idx="4"/>
          </p:nvPr>
        </p:nvSpPr>
        <p:spPr>
          <a:xfrm>
            <a:off x="6774934" y="4854985"/>
            <a:ext cx="2052074"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a:t>
            </a:fld>
            <a:endParaRPr lang="de-DE" dirty="0"/>
          </a:p>
        </p:txBody>
      </p:sp>
      <p:sp>
        <p:nvSpPr>
          <p:cNvPr id="6" name="Fußzeilenplatzhalter 3"/>
          <p:cNvSpPr>
            <a:spLocks noGrp="1"/>
          </p:cNvSpPr>
          <p:nvPr>
            <p:ph type="ftr" sz="quarter" idx="3"/>
          </p:nvPr>
        </p:nvSpPr>
        <p:spPr>
          <a:xfrm>
            <a:off x="311162" y="4854985"/>
            <a:ext cx="6464280" cy="273844"/>
          </a:xfrm>
          <a:prstGeom prst="rect">
            <a:avLst/>
          </a:prstGeom>
        </p:spPr>
        <p:txBody>
          <a:bodyPr vert="horz" lIns="0" tIns="45720" rIns="0" bIns="45720" rtlCol="0" anchor="ctr"/>
          <a:lstStyle>
            <a:lvl1pPr algn="l">
              <a:defRPr sz="1100">
                <a:solidFill>
                  <a:schemeClr val="tx1"/>
                </a:solidFill>
              </a:defRPr>
            </a:lvl1pPr>
          </a:lstStyle>
          <a:p>
            <a:r>
              <a:rPr lang="de-DE" dirty="0"/>
              <a:t>Student … | Group # </a:t>
            </a:r>
            <a:endParaRPr lang="en-US" dirty="0"/>
          </a:p>
        </p:txBody>
      </p:sp>
      <p:sp>
        <p:nvSpPr>
          <p:cNvPr id="7" name="Textfeld 6">
            <a:extLst>
              <a:ext uri="{FF2B5EF4-FFF2-40B4-BE49-F238E27FC236}">
                <a16:creationId xmlns:a16="http://schemas.microsoft.com/office/drawing/2014/main" id="{BAEE58D7-A86F-47F1-87FD-6346CB43561E}"/>
              </a:ext>
            </a:extLst>
          </p:cNvPr>
          <p:cNvSpPr txBox="1"/>
          <p:nvPr userDrawn="1"/>
        </p:nvSpPr>
        <p:spPr>
          <a:xfrm>
            <a:off x="319506" y="321468"/>
            <a:ext cx="7160425" cy="347211"/>
          </a:xfrm>
          <a:prstGeom prst="rect">
            <a:avLst/>
          </a:prstGeom>
          <a:noFill/>
        </p:spPr>
        <p:txBody>
          <a:bodyPr wrap="square" lIns="0" tIns="0" rIns="0" bIns="0" rtlCol="0">
            <a:spAutoFit/>
          </a:bodyPr>
          <a:lstStyle/>
          <a:p>
            <a:pPr marL="0" marR="0" lvl="0" indent="0" algn="l" rtl="0">
              <a:lnSpc>
                <a:spcPct val="94000"/>
              </a:lnSpc>
              <a:spcBef>
                <a:spcPts val="0"/>
              </a:spcBef>
              <a:spcAft>
                <a:spcPts val="0"/>
              </a:spcAft>
              <a:buClr>
                <a:srgbClr val="000000"/>
              </a:buClr>
              <a:buSzPts val="800"/>
              <a:buFont typeface="Arial"/>
              <a:buNone/>
            </a:pPr>
            <a:r>
              <a:rPr lang="en-US" sz="800" dirty="0">
                <a:solidFill>
                  <a:srgbClr val="0065BD"/>
                </a:solidFill>
              </a:rPr>
              <a:t>Chair of Computational Modeling and Simulation</a:t>
            </a:r>
          </a:p>
          <a:p>
            <a:pPr marL="0" marR="0" lvl="0" indent="0" algn="l" rtl="0">
              <a:lnSpc>
                <a:spcPct val="94000"/>
              </a:lnSpc>
              <a:spcBef>
                <a:spcPts val="0"/>
              </a:spcBef>
              <a:spcAft>
                <a:spcPts val="0"/>
              </a:spcAft>
              <a:buClr>
                <a:srgbClr val="000000"/>
              </a:buClr>
              <a:buSzPts val="800"/>
              <a:buFont typeface="Arial"/>
              <a:buNone/>
            </a:pPr>
            <a:r>
              <a:rPr lang="en-US" sz="800" dirty="0">
                <a:solidFill>
                  <a:srgbClr val="0065BD"/>
                </a:solidFill>
              </a:rPr>
              <a:t>TUM School of Engineering and Design</a:t>
            </a:r>
          </a:p>
          <a:p>
            <a:pPr marL="0" marR="0" lvl="0" indent="0" algn="l" rtl="0">
              <a:lnSpc>
                <a:spcPct val="94000"/>
              </a:lnSpc>
              <a:spcBef>
                <a:spcPts val="0"/>
              </a:spcBef>
              <a:spcAft>
                <a:spcPts val="0"/>
              </a:spcAft>
              <a:buClr>
                <a:srgbClr val="000000"/>
              </a:buClr>
              <a:buSzPts val="800"/>
              <a:buFont typeface="Arial"/>
              <a:buNone/>
            </a:pPr>
            <a:r>
              <a:rPr lang="en-US" sz="800" dirty="0">
                <a:solidFill>
                  <a:srgbClr val="0065BD"/>
                </a:solidFill>
              </a:rPr>
              <a:t>Technical University of Munich</a:t>
            </a:r>
          </a:p>
        </p:txBody>
      </p:sp>
      <p:pic>
        <p:nvPicPr>
          <p:cNvPr id="8" name="Google Shape;10;p1">
            <a:extLst>
              <a:ext uri="{FF2B5EF4-FFF2-40B4-BE49-F238E27FC236}">
                <a16:creationId xmlns:a16="http://schemas.microsoft.com/office/drawing/2014/main" id="{52ADDFA8-0B33-4F56-841C-D42B56B00C94}"/>
              </a:ext>
            </a:extLst>
          </p:cNvPr>
          <p:cNvPicPr preferRelativeResize="0"/>
          <p:nvPr userDrawn="1"/>
        </p:nvPicPr>
        <p:blipFill>
          <a:blip r:embed="rId11">
            <a:alphaModFix/>
          </a:blip>
          <a:stretch>
            <a:fillRect/>
          </a:stretch>
        </p:blipFill>
        <p:spPr>
          <a:xfrm>
            <a:off x="7572796" y="255120"/>
            <a:ext cx="456275" cy="456275"/>
          </a:xfrm>
          <a:prstGeom prst="rect">
            <a:avLst/>
          </a:prstGeom>
          <a:noFill/>
          <a:ln>
            <a:noFill/>
          </a:ln>
        </p:spPr>
      </p:pic>
      <p:pic>
        <p:nvPicPr>
          <p:cNvPr id="1026" name="Picture 2">
            <a:extLst>
              <a:ext uri="{FF2B5EF4-FFF2-40B4-BE49-F238E27FC236}">
                <a16:creationId xmlns:a16="http://schemas.microsoft.com/office/drawing/2014/main" id="{17705ACB-E4C1-AE29-E5E9-EDA7B95958C3}"/>
              </a:ext>
            </a:extLst>
          </p:cNvPr>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5515396" y="244670"/>
            <a:ext cx="2057400" cy="46672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2" r:id="rId1"/>
    <p:sldLayoutId id="2147483654" r:id="rId2"/>
    <p:sldLayoutId id="2147483704" r:id="rId3"/>
    <p:sldLayoutId id="2147483657" r:id="rId4"/>
    <p:sldLayoutId id="2147483711" r:id="rId5"/>
    <p:sldLayoutId id="2147483703" r:id="rId6"/>
    <p:sldLayoutId id="2147483653" r:id="rId7"/>
    <p:sldLayoutId id="2147483656" r:id="rId8"/>
  </p:sldLayoutIdLst>
  <p:hf hdr="0" dt="0"/>
  <p:txStyles>
    <p:titleStyle>
      <a:lvl1pPr algn="l" rtl="0" eaLnBrk="0" fontAlgn="base" hangingPunct="0">
        <a:lnSpc>
          <a:spcPct val="125000"/>
        </a:lnSpc>
        <a:spcBef>
          <a:spcPct val="0"/>
        </a:spcBef>
        <a:spcAft>
          <a:spcPct val="0"/>
        </a:spcAft>
        <a:defRPr sz="25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Bild 4" descr="TUM_Glockenturm.tif"/>
          <p:cNvPicPr>
            <a:picLocks noChangeAspect="1"/>
          </p:cNvPicPr>
          <p:nvPr/>
        </p:nvPicPr>
        <p:blipFill>
          <a:blip r:embed="rId3"/>
          <a:stretch>
            <a:fillRect/>
          </a:stretch>
        </p:blipFill>
        <p:spPr>
          <a:xfrm>
            <a:off x="4975215" y="1476375"/>
            <a:ext cx="3819542" cy="3333750"/>
          </a:xfrm>
          <a:prstGeom prst="rect">
            <a:avLst/>
          </a:prstGeom>
        </p:spPr>
      </p:pic>
      <p:sp>
        <p:nvSpPr>
          <p:cNvPr id="5" name="Titel 4"/>
          <p:cNvSpPr>
            <a:spLocks noGrp="1"/>
          </p:cNvSpPr>
          <p:nvPr>
            <p:ph type="title"/>
          </p:nvPr>
        </p:nvSpPr>
        <p:spPr/>
        <p:txBody>
          <a:bodyPr/>
          <a:lstStyle/>
          <a:p>
            <a:endParaRPr lang="de-DE"/>
          </a:p>
        </p:txBody>
      </p:sp>
      <p:sp>
        <p:nvSpPr>
          <p:cNvPr id="3" name="Inhaltsplatzhalter 2"/>
          <p:cNvSpPr>
            <a:spLocks noGrp="1"/>
          </p:cNvSpPr>
          <p:nvPr>
            <p:ph idx="10"/>
          </p:nvPr>
        </p:nvSpPr>
        <p:spPr>
          <a:xfrm>
            <a:off x="319088" y="1484039"/>
            <a:ext cx="8508999" cy="1872003"/>
          </a:xfrm>
        </p:spPr>
        <p:txBody>
          <a:bodyPr/>
          <a:lstStyle/>
          <a:p>
            <a:r>
              <a:rPr lang="de-DE" dirty="0"/>
              <a:t>Referent</a:t>
            </a:r>
          </a:p>
          <a:p>
            <a:r>
              <a:rPr lang="de-DE" dirty="0"/>
              <a:t>Technische Universität München</a:t>
            </a:r>
          </a:p>
          <a:p>
            <a:r>
              <a:rPr lang="de-DE" dirty="0"/>
              <a:t>Fakultät für Musterverfahren</a:t>
            </a:r>
          </a:p>
          <a:p>
            <a:r>
              <a:rPr lang="de-DE" dirty="0"/>
              <a:t>Lehrstuhl für Mustertechnik</a:t>
            </a:r>
          </a:p>
          <a:p>
            <a:r>
              <a:rPr lang="de-DE" dirty="0"/>
              <a:t>Ort, Datum (Schreibweise: 00. Januar 2015)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a:t>schlichte Darstellung von Informationen</a:t>
            </a:r>
          </a:p>
          <a:p>
            <a:endParaRPr lang="de-DE"/>
          </a:p>
          <a:p>
            <a:r>
              <a:rPr lang="de-DE"/>
              <a:t>reduzierte Farben</a:t>
            </a:r>
          </a:p>
          <a:p>
            <a:endParaRPr lang="de-DE"/>
          </a:p>
          <a:p>
            <a:r>
              <a:rPr lang="de-DE"/>
              <a:t>Rahmen und Überlagerungen nach Möglichkeit vermeiden</a:t>
            </a:r>
          </a:p>
          <a:p>
            <a:endParaRPr lang="de-DE" dirty="0"/>
          </a:p>
        </p:txBody>
      </p:sp>
      <p:sp>
        <p:nvSpPr>
          <p:cNvPr id="3" name="Titel 2"/>
          <p:cNvSpPr>
            <a:spLocks noGrp="1"/>
          </p:cNvSpPr>
          <p:nvPr>
            <p:ph type="title"/>
          </p:nvPr>
        </p:nvSpPr>
        <p:spPr/>
        <p:txBody>
          <a:bodyPr/>
          <a:lstStyle/>
          <a:p>
            <a:r>
              <a:rPr lang="de-DE"/>
              <a:t>Bilder - Allgemein</a:t>
            </a:r>
            <a:endParaRPr lang="de-DE"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10</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Bei kleinen Aufzählungen auf Aufzählungszeichen verzichten und ggf. zusätzliche Leerzeile</a:t>
            </a:r>
          </a:p>
          <a:p>
            <a:r>
              <a:rPr lang="de-DE" dirty="0"/>
              <a:t>Nur die wesentlichen Punkte nennen und Themen auf verschiedene Seiten splitten.</a:t>
            </a:r>
          </a:p>
          <a:p>
            <a:r>
              <a:rPr lang="de-DE" dirty="0"/>
              <a:t>Punkt 1</a:t>
            </a:r>
          </a:p>
          <a:p>
            <a:r>
              <a:rPr lang="de-DE" dirty="0"/>
              <a:t>Punkt 2</a:t>
            </a:r>
          </a:p>
          <a:p>
            <a:endParaRPr lang="de-DE" dirty="0"/>
          </a:p>
          <a:p>
            <a:r>
              <a:rPr lang="de-DE" dirty="0"/>
              <a:t>Wenn Unterpunkte in einer Aufzählung nötig sind ist ein Einrücken mit – möglich</a:t>
            </a:r>
          </a:p>
          <a:p>
            <a:pPr lvl="1"/>
            <a:r>
              <a:rPr lang="de-DE" dirty="0"/>
              <a:t>Unterpunkt 1</a:t>
            </a:r>
          </a:p>
          <a:p>
            <a:pPr lvl="2"/>
            <a:r>
              <a:rPr lang="de-DE" dirty="0"/>
              <a:t>Unterpunkt 1</a:t>
            </a:r>
          </a:p>
          <a:p>
            <a:pPr lvl="2"/>
            <a:r>
              <a:rPr lang="de-DE" dirty="0"/>
              <a:t>Unterpunkt 2</a:t>
            </a:r>
          </a:p>
          <a:p>
            <a:endParaRPr lang="de-DE" dirty="0"/>
          </a:p>
          <a:p>
            <a:r>
              <a:rPr lang="de-DE" dirty="0"/>
              <a:t>Bei größeren Listen die Standardeinstellung • verwenden</a:t>
            </a:r>
          </a:p>
          <a:p>
            <a:pPr lvl="1"/>
            <a:r>
              <a:rPr lang="de-DE" dirty="0"/>
              <a:t>Unterpunkt 1</a:t>
            </a:r>
          </a:p>
          <a:p>
            <a:pPr lvl="1"/>
            <a:r>
              <a:rPr lang="de-DE" dirty="0"/>
              <a:t>Unterpunkt 2</a:t>
            </a:r>
          </a:p>
          <a:p>
            <a:pPr lvl="1">
              <a:buNone/>
            </a:pPr>
            <a:endParaRPr lang="de-DE" dirty="0"/>
          </a:p>
        </p:txBody>
      </p:sp>
      <p:sp>
        <p:nvSpPr>
          <p:cNvPr id="3" name="Titel 2"/>
          <p:cNvSpPr>
            <a:spLocks noGrp="1"/>
          </p:cNvSpPr>
          <p:nvPr>
            <p:ph type="title"/>
          </p:nvPr>
        </p:nvSpPr>
        <p:spPr/>
        <p:txBody>
          <a:bodyPr/>
          <a:lstStyle/>
          <a:p>
            <a:r>
              <a:rPr lang="de-DE"/>
              <a:t>Aufzählung</a:t>
            </a:r>
            <a:endParaRPr lang="de-DE"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11</a:t>
            </a:fld>
            <a:endParaRPr lang="de-DE" dirty="0"/>
          </a:p>
        </p:txBody>
      </p:sp>
      <p:sp>
        <p:nvSpPr>
          <p:cNvPr id="5"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p:txBody>
          <a:bodyPr/>
          <a:lstStyle/>
          <a:p>
            <a:r>
              <a:rPr lang="de-DE"/>
              <a:t>Bildbeschreibung</a:t>
            </a:r>
            <a:br>
              <a:rPr lang="de-DE"/>
            </a:br>
            <a:r>
              <a:rPr lang="de-DE"/>
              <a:t>oberer Bildrand: Begrenzung durch Text</a:t>
            </a:r>
          </a:p>
        </p:txBody>
      </p:sp>
      <p:sp>
        <p:nvSpPr>
          <p:cNvPr id="4" name="Titel 3"/>
          <p:cNvSpPr>
            <a:spLocks noGrp="1"/>
          </p:cNvSpPr>
          <p:nvPr>
            <p:ph type="title"/>
          </p:nvPr>
        </p:nvSpPr>
        <p:spPr/>
        <p:txBody>
          <a:bodyPr/>
          <a:lstStyle/>
          <a:p>
            <a:r>
              <a:rPr lang="de-DE"/>
              <a:t>Bilder</a:t>
            </a:r>
            <a:endParaRPr lang="de-DE" dirty="0"/>
          </a:p>
        </p:txBody>
      </p:sp>
      <p:sp>
        <p:nvSpPr>
          <p:cNvPr id="5" name="Foliennummernplatzhalter 4"/>
          <p:cNvSpPr>
            <a:spLocks noGrp="1"/>
          </p:cNvSpPr>
          <p:nvPr>
            <p:ph type="sldNum" sz="quarter" idx="15"/>
          </p:nvPr>
        </p:nvSpPr>
        <p:spPr/>
        <p:txBody>
          <a:bodyPr/>
          <a:lstStyle/>
          <a:p>
            <a:fld id="{CE58CB1E-F828-4F11-99E0-327109AF9DA4}" type="slidenum">
              <a:rPr lang="de-DE" smtClean="0"/>
              <a:pPr/>
              <a:t>12</a:t>
            </a:fld>
            <a:endParaRPr lang="de-DE" dirty="0"/>
          </a:p>
        </p:txBody>
      </p:sp>
      <p:sp>
        <p:nvSpPr>
          <p:cNvPr id="10" name="Fußzeilenplatzhalter 4"/>
          <p:cNvSpPr>
            <a:spLocks noGrp="1"/>
          </p:cNvSpPr>
          <p:nvPr>
            <p:ph type="ftr" sz="quarter" idx="12"/>
          </p:nvPr>
        </p:nvSpPr>
        <p:spPr>
          <a:xfrm>
            <a:off x="311162" y="4854985"/>
            <a:ext cx="6464280" cy="273844"/>
          </a:xfrm>
        </p:spPr>
        <p:txBody>
          <a:bodyPr/>
          <a:lstStyle/>
          <a:p>
            <a:r>
              <a:rPr lang="de-DE"/>
              <a:t>Dr. rer. nat. Erika Mustermann (TUM) | kann beliebig erweitert werden | Infos mit Strich trennen</a:t>
            </a:r>
            <a:endParaRPr lang="en-US" dirty="0"/>
          </a:p>
        </p:txBody>
      </p:sp>
      <p:sp>
        <p:nvSpPr>
          <p:cNvPr id="14" name="Inhaltsplatzhalter 13"/>
          <p:cNvSpPr>
            <a:spLocks noGrp="1"/>
          </p:cNvSpPr>
          <p:nvPr>
            <p:ph sz="quarter" idx="18"/>
          </p:nvPr>
        </p:nvSpPr>
        <p:spPr/>
        <p:txBody>
          <a:bodyPr/>
          <a:lstStyle/>
          <a:p>
            <a:endParaRPr lang="de-DE"/>
          </a:p>
        </p:txBody>
      </p:sp>
      <p:sp>
        <p:nvSpPr>
          <p:cNvPr id="13" name="Bildplatzhalter 12"/>
          <p:cNvSpPr>
            <a:spLocks noGrp="1"/>
          </p:cNvSpPr>
          <p:nvPr>
            <p:ph type="pic" sz="quarter" idx="14"/>
          </p:nvPr>
        </p:nvSpPr>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idx="14"/>
          </p:nvPr>
        </p:nvSpPr>
        <p:spPr/>
        <p:txBody>
          <a:bodyPr/>
          <a:lstStyle/>
          <a:p>
            <a:r>
              <a:rPr lang="de-DE"/>
              <a:t>Überschrift 2</a:t>
            </a:r>
          </a:p>
          <a:p>
            <a:r>
              <a:rPr lang="de-DE"/>
              <a:t>Hier steht ein einleitender oder beschreibender Fließtext und nach Wunsch eine Aufzählung</a:t>
            </a:r>
          </a:p>
          <a:p>
            <a:r>
              <a:rPr lang="de-DE"/>
              <a:t>Punkt 1</a:t>
            </a:r>
          </a:p>
          <a:p>
            <a:endParaRPr lang="de-DE"/>
          </a:p>
          <a:p>
            <a:r>
              <a:rPr lang="de-DE"/>
              <a:t>Punkt 2</a:t>
            </a:r>
          </a:p>
          <a:p>
            <a:endParaRPr lang="de-DE"/>
          </a:p>
          <a:p>
            <a:r>
              <a:rPr lang="de-DE"/>
              <a:t>Punkt 3</a:t>
            </a:r>
          </a:p>
          <a:p>
            <a:endParaRPr lang="de-DE"/>
          </a:p>
          <a:p>
            <a:r>
              <a:rPr lang="de-DE"/>
              <a:t>Punkt 4</a:t>
            </a:r>
          </a:p>
          <a:p>
            <a:endParaRPr lang="de-DE"/>
          </a:p>
          <a:p>
            <a:endParaRPr lang="de-DE" dirty="0"/>
          </a:p>
        </p:txBody>
      </p:sp>
      <p:sp>
        <p:nvSpPr>
          <p:cNvPr id="13" name="Inhaltsplatzhalter 12"/>
          <p:cNvSpPr>
            <a:spLocks noGrp="1"/>
          </p:cNvSpPr>
          <p:nvPr>
            <p:ph idx="15"/>
          </p:nvPr>
        </p:nvSpPr>
        <p:spPr/>
        <p:txBody>
          <a:bodyPr/>
          <a:lstStyle/>
          <a:p>
            <a:endParaRPr lang="de-DE"/>
          </a:p>
        </p:txBody>
      </p:sp>
      <p:sp>
        <p:nvSpPr>
          <p:cNvPr id="4" name="Titel 3"/>
          <p:cNvSpPr>
            <a:spLocks noGrp="1"/>
          </p:cNvSpPr>
          <p:nvPr>
            <p:ph type="title"/>
          </p:nvPr>
        </p:nvSpPr>
        <p:spPr/>
        <p:txBody>
          <a:bodyPr/>
          <a:lstStyle/>
          <a:p>
            <a:r>
              <a:rPr lang="de-DE"/>
              <a:t>Bilder</a:t>
            </a:r>
            <a:endParaRPr lang="de-DE" dirty="0"/>
          </a:p>
        </p:txBody>
      </p:sp>
      <p:sp>
        <p:nvSpPr>
          <p:cNvPr id="5" name="Foliennummernplatzhalter 4"/>
          <p:cNvSpPr>
            <a:spLocks noGrp="1"/>
          </p:cNvSpPr>
          <p:nvPr>
            <p:ph type="sldNum" sz="quarter" idx="16"/>
          </p:nvPr>
        </p:nvSpPr>
        <p:spPr/>
        <p:txBody>
          <a:bodyPr/>
          <a:lstStyle/>
          <a:p>
            <a:fld id="{CE58CB1E-F828-4F11-99E0-327109AF9DA4}" type="slidenum">
              <a:rPr lang="de-DE" smtClean="0"/>
              <a:pPr/>
              <a:t>13</a:t>
            </a:fld>
            <a:endParaRPr lang="de-DE" dirty="0"/>
          </a:p>
        </p:txBody>
      </p:sp>
      <p:sp>
        <p:nvSpPr>
          <p:cNvPr id="7" name="Fußzeilenplatzhalter 4"/>
          <p:cNvSpPr>
            <a:spLocks noGrp="1"/>
          </p:cNvSpPr>
          <p:nvPr>
            <p:ph type="ftr" sz="quarter" idx="12"/>
          </p:nvPr>
        </p:nvSpPr>
        <p:spPr>
          <a:xfrm>
            <a:off x="311162" y="4854985"/>
            <a:ext cx="6464280" cy="273844"/>
          </a:xfrm>
        </p:spPr>
        <p:txBody>
          <a:bodyPr/>
          <a:lstStyle/>
          <a:p>
            <a:r>
              <a:rPr lang="de-DE"/>
              <a:t>Dr. rer. nat. Erika Mustermann (TUM) | kann beliebig erweitert werden | Infos mit Strich trennen</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Inhaltsplatzhalter 12"/>
          <p:cNvSpPr>
            <a:spLocks noGrp="1"/>
          </p:cNvSpPr>
          <p:nvPr>
            <p:ph idx="1"/>
          </p:nvPr>
        </p:nvSpPr>
        <p:spPr/>
        <p:txBody>
          <a:bodyPr/>
          <a:lstStyle/>
          <a:p>
            <a:endParaRPr lang="de-DE"/>
          </a:p>
        </p:txBody>
      </p:sp>
      <p:sp>
        <p:nvSpPr>
          <p:cNvPr id="4" name="Titel 3"/>
          <p:cNvSpPr>
            <a:spLocks noGrp="1"/>
          </p:cNvSpPr>
          <p:nvPr>
            <p:ph type="title"/>
          </p:nvPr>
        </p:nvSpPr>
        <p:spPr/>
        <p:txBody>
          <a:bodyPr/>
          <a:lstStyle/>
          <a:p>
            <a:r>
              <a:rPr lang="de-DE"/>
              <a:t>Bilder</a:t>
            </a:r>
            <a:endParaRPr lang="de-DE" dirty="0"/>
          </a:p>
        </p:txBody>
      </p:sp>
      <p:sp>
        <p:nvSpPr>
          <p:cNvPr id="5" name="Foliennummernplatzhalter 4"/>
          <p:cNvSpPr>
            <a:spLocks noGrp="1"/>
          </p:cNvSpPr>
          <p:nvPr>
            <p:ph type="sldNum" sz="quarter" idx="11"/>
          </p:nvPr>
        </p:nvSpPr>
        <p:spPr/>
        <p:txBody>
          <a:bodyPr/>
          <a:lstStyle/>
          <a:p>
            <a:fld id="{CE58CB1E-F828-4F11-99E0-327109AF9DA4}" type="slidenum">
              <a:rPr lang="de-DE" smtClean="0"/>
              <a:pPr/>
              <a:t>14</a:t>
            </a:fld>
            <a:endParaRPr lang="de-DE" dirty="0"/>
          </a:p>
        </p:txBody>
      </p:sp>
      <p:sp>
        <p:nvSpPr>
          <p:cNvPr id="8" name="Fußzeilenplatzhalter 4"/>
          <p:cNvSpPr>
            <a:spLocks noGrp="1"/>
          </p:cNvSpPr>
          <p:nvPr>
            <p:ph type="ftr" sz="quarter" idx="12"/>
          </p:nvPr>
        </p:nvSpPr>
        <p:spPr>
          <a:xfrm>
            <a:off x="311162" y="4854985"/>
            <a:ext cx="6464280" cy="273844"/>
          </a:xfrm>
        </p:spPr>
        <p:txBody>
          <a:bodyPr/>
          <a:lstStyle/>
          <a:p>
            <a:r>
              <a:rPr lang="de-DE"/>
              <a:t>Dr. rer. nat. Erika Mustermann (TUM) | kann beliebig erweitert werden | Infos mit Strich trennen</a:t>
            </a:r>
            <a:endParaRPr lang="en-US" dirty="0"/>
          </a:p>
        </p:txBody>
      </p:sp>
      <p:sp>
        <p:nvSpPr>
          <p:cNvPr id="3" name="Textplatzhalter 2"/>
          <p:cNvSpPr>
            <a:spLocks noGrp="1"/>
          </p:cNvSpPr>
          <p:nvPr>
            <p:ph type="body" sz="quarter" idx="13"/>
          </p:nvPr>
        </p:nvSpPr>
        <p:spPr/>
        <p:txBody>
          <a:bodyPr/>
          <a:lstStyle/>
          <a:p>
            <a:r>
              <a:rPr lang="de-DE"/>
              <a:t>Bildbeschreibung</a:t>
            </a:r>
            <a:br>
              <a:rPr lang="de-DE"/>
            </a:br>
            <a:r>
              <a:rPr lang="de-DE"/>
              <a:t>oberer Bildrand: Begrenzung durch Text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a:t>Bilder</a:t>
            </a:r>
            <a:endParaRPr lang="de-DE" dirty="0"/>
          </a:p>
        </p:txBody>
      </p:sp>
      <p:sp>
        <p:nvSpPr>
          <p:cNvPr id="5" name="Foliennummernplatzhalter 4"/>
          <p:cNvSpPr>
            <a:spLocks noGrp="1"/>
          </p:cNvSpPr>
          <p:nvPr>
            <p:ph type="sldNum" sz="quarter" idx="15"/>
          </p:nvPr>
        </p:nvSpPr>
        <p:spPr/>
        <p:txBody>
          <a:bodyPr/>
          <a:lstStyle/>
          <a:p>
            <a:fld id="{CE58CB1E-F828-4F11-99E0-327109AF9DA4}" type="slidenum">
              <a:rPr lang="de-DE" smtClean="0"/>
              <a:pPr/>
              <a:t>15</a:t>
            </a:fld>
            <a:endParaRPr lang="de-DE" dirty="0"/>
          </a:p>
        </p:txBody>
      </p:sp>
      <p:sp>
        <p:nvSpPr>
          <p:cNvPr id="6" name="Fußzeilenplatzhalter 5"/>
          <p:cNvSpPr>
            <a:spLocks noGrp="1"/>
          </p:cNvSpPr>
          <p:nvPr>
            <p:ph type="ftr" sz="quarter" idx="16"/>
          </p:nvPr>
        </p:nvSpPr>
        <p:spPr/>
        <p:txBody>
          <a:bodyPr/>
          <a:lstStyle/>
          <a:p>
            <a:r>
              <a:rPr lang="de-DE" noProof="0"/>
              <a:t>Dr. rer. nat. Erika Mustermann (TUM) | kann beliebig erweitert werden | Infos mit Strich trennen</a:t>
            </a:r>
          </a:p>
        </p:txBody>
      </p:sp>
      <p:sp>
        <p:nvSpPr>
          <p:cNvPr id="7" name="Bildplatzhalter 6"/>
          <p:cNvSpPr>
            <a:spLocks noGrp="1"/>
          </p:cNvSpPr>
          <p:nvPr>
            <p:ph type="pic" sz="quarter" idx="17"/>
          </p:nvPr>
        </p:nvSpPr>
        <p:spPr/>
      </p:sp>
      <p:sp>
        <p:nvSpPr>
          <p:cNvPr id="3" name="Textplatzhalter 2"/>
          <p:cNvSpPr>
            <a:spLocks noGrp="1"/>
          </p:cNvSpPr>
          <p:nvPr>
            <p:ph type="body" sz="quarter" idx="18"/>
          </p:nvPr>
        </p:nvSpPr>
        <p:spPr>
          <a:prstGeom prst="rect">
            <a:avLst/>
          </a:prstGeom>
        </p:spPr>
        <p:txBody>
          <a:bodyPr/>
          <a:lstStyle/>
          <a:p>
            <a:r>
              <a:rPr lang="de-DE" dirty="0"/>
              <a:t>Bildbeschreibung</a:t>
            </a:r>
            <a:br>
              <a:rPr lang="de-DE" dirty="0"/>
            </a:br>
            <a:r>
              <a:rPr lang="de-DE" dirty="0"/>
              <a:t>oberer Bildrand: Begrenzung durch Text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a:t>Nicht formatfüllende Bilder</a:t>
            </a:r>
            <a:endParaRPr lang="de-DE" dirty="0"/>
          </a:p>
        </p:txBody>
      </p:sp>
      <p:sp>
        <p:nvSpPr>
          <p:cNvPr id="5" name="Foliennummernplatzhalter 4"/>
          <p:cNvSpPr>
            <a:spLocks noGrp="1"/>
          </p:cNvSpPr>
          <p:nvPr>
            <p:ph type="sldNum" sz="quarter" idx="15"/>
          </p:nvPr>
        </p:nvSpPr>
        <p:spPr/>
        <p:txBody>
          <a:bodyPr/>
          <a:lstStyle/>
          <a:p>
            <a:fld id="{CE58CB1E-F828-4F11-99E0-327109AF9DA4}" type="slidenum">
              <a:rPr lang="de-DE" smtClean="0"/>
              <a:pPr/>
              <a:t>16</a:t>
            </a:fld>
            <a:endParaRPr lang="de-DE" dirty="0"/>
          </a:p>
        </p:txBody>
      </p:sp>
      <p:sp>
        <p:nvSpPr>
          <p:cNvPr id="10" name="Fußzeilenplatzhalter 4"/>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7" name="Bildplatzhalter 6"/>
          <p:cNvSpPr>
            <a:spLocks noGrp="1"/>
          </p:cNvSpPr>
          <p:nvPr>
            <p:ph type="pic" sz="quarter" idx="17"/>
          </p:nvPr>
        </p:nvSpPr>
        <p:spPr/>
      </p:sp>
      <p:sp>
        <p:nvSpPr>
          <p:cNvPr id="3" name="Textplatzhalter 2"/>
          <p:cNvSpPr>
            <a:spLocks noGrp="1"/>
          </p:cNvSpPr>
          <p:nvPr>
            <p:ph type="body" sz="quarter" idx="18"/>
          </p:nvPr>
        </p:nvSpPr>
        <p:spPr>
          <a:prstGeom prst="rect">
            <a:avLst/>
          </a:prstGeom>
        </p:spPr>
        <p:txBody>
          <a:bodyPr/>
          <a:lstStyle/>
          <a:p>
            <a:r>
              <a:rPr lang="de-DE"/>
              <a:t>Weißer bzw. transparenter Hintergrund</a:t>
            </a:r>
            <a:br>
              <a:rPr lang="de-DE"/>
            </a:br>
            <a:r>
              <a:rPr lang="de-DE"/>
              <a:t>mit genug Freiraum anordnen</a:t>
            </a:r>
            <a:endParaRPr lang="de-DE"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Bildplatzhalter 9"/>
          <p:cNvSpPr>
            <a:spLocks noGrp="1"/>
          </p:cNvSpPr>
          <p:nvPr>
            <p:ph type="pic" sz="quarter" idx="14"/>
          </p:nvPr>
        </p:nvSpPr>
        <p:spPr/>
      </p:sp>
      <p:sp>
        <p:nvSpPr>
          <p:cNvPr id="3" name="Titel 2"/>
          <p:cNvSpPr>
            <a:spLocks noGrp="1"/>
          </p:cNvSpPr>
          <p:nvPr>
            <p:ph type="title"/>
          </p:nvPr>
        </p:nvSpPr>
        <p:spPr/>
        <p:txBody>
          <a:bodyPr/>
          <a:lstStyle/>
          <a:p>
            <a:r>
              <a:rPr lang="de-DE"/>
              <a:t>Bilder Format füllend - maximale Bildgröße</a:t>
            </a:r>
            <a:endParaRPr lang="de-DE" dirty="0"/>
          </a:p>
        </p:txBody>
      </p:sp>
      <p:sp>
        <p:nvSpPr>
          <p:cNvPr id="4" name="Foliennummernplatzhalter 3"/>
          <p:cNvSpPr>
            <a:spLocks noGrp="1"/>
          </p:cNvSpPr>
          <p:nvPr>
            <p:ph type="sldNum" sz="quarter" idx="15"/>
          </p:nvPr>
        </p:nvSpPr>
        <p:spPr/>
        <p:txBody>
          <a:bodyPr/>
          <a:lstStyle/>
          <a:p>
            <a:fld id="{CE58CB1E-F828-4F11-99E0-327109AF9DA4}" type="slidenum">
              <a:rPr lang="de-DE" smtClean="0"/>
              <a:pPr/>
              <a:t>17</a:t>
            </a:fld>
            <a:endParaRPr lang="de-DE" dirty="0"/>
          </a:p>
        </p:txBody>
      </p:sp>
      <p:sp>
        <p:nvSpPr>
          <p:cNvPr id="5" name="Fußzeilenplatzhalter 4"/>
          <p:cNvSpPr>
            <a:spLocks noGrp="1"/>
          </p:cNvSpPr>
          <p:nvPr>
            <p:ph type="ftr" sz="quarter" idx="16"/>
          </p:nvPr>
        </p:nvSpPr>
        <p:spPr/>
        <p:txBody>
          <a:bodyPr/>
          <a:lstStyle/>
          <a:p>
            <a:r>
              <a:rPr lang="de-DE"/>
              <a:t>Dr. rer. nat. Erika Mustermann (TUM) | kann beliebig erweitert werden | Infos mit Strich trennen</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a:t>Nicht Format füllende Bilder</a:t>
            </a:r>
            <a:endParaRPr lang="de-DE" dirty="0"/>
          </a:p>
        </p:txBody>
      </p:sp>
      <p:sp>
        <p:nvSpPr>
          <p:cNvPr id="4" name="Foliennummernplatzhalter 3"/>
          <p:cNvSpPr>
            <a:spLocks noGrp="1"/>
          </p:cNvSpPr>
          <p:nvPr>
            <p:ph type="sldNum" sz="quarter" idx="15"/>
          </p:nvPr>
        </p:nvSpPr>
        <p:spPr/>
        <p:txBody>
          <a:bodyPr/>
          <a:lstStyle/>
          <a:p>
            <a:fld id="{CE58CB1E-F828-4F11-99E0-327109AF9DA4}" type="slidenum">
              <a:rPr lang="de-DE" smtClean="0"/>
              <a:pPr/>
              <a:t>18</a:t>
            </a:fld>
            <a:endParaRPr lang="de-DE" dirty="0"/>
          </a:p>
        </p:txBody>
      </p:sp>
      <p:sp>
        <p:nvSpPr>
          <p:cNvPr id="11" name="Fußzeilenplatzhalter 4"/>
          <p:cNvSpPr>
            <a:spLocks noGrp="1"/>
          </p:cNvSpPr>
          <p:nvPr>
            <p:ph type="ftr" sz="quarter" idx="12"/>
          </p:nvPr>
        </p:nvSpPr>
        <p:spPr>
          <a:xfrm>
            <a:off x="311162" y="4854985"/>
            <a:ext cx="6464280" cy="273844"/>
          </a:xfrm>
        </p:spPr>
        <p:txBody>
          <a:bodyPr/>
          <a:lstStyle/>
          <a:p>
            <a:r>
              <a:rPr lang="de-DE"/>
              <a:t>Dr. rer. nat. Erika Mustermann (TUM) | kann beliebig erweitert werden | Infos mit Strich trennen</a:t>
            </a:r>
            <a:endParaRPr lang="en-US" dirty="0"/>
          </a:p>
        </p:txBody>
      </p:sp>
      <p:sp>
        <p:nvSpPr>
          <p:cNvPr id="7" name="Inhaltsplatzhalter 6"/>
          <p:cNvSpPr>
            <a:spLocks noGrp="1"/>
          </p:cNvSpPr>
          <p:nvPr>
            <p:ph sz="quarter" idx="18"/>
          </p:nvPr>
        </p:nvSpPr>
        <p:spPr/>
        <p:txBody>
          <a:bodyPr/>
          <a:lstStyle/>
          <a:p>
            <a:r>
              <a:rPr lang="de-DE"/>
              <a:t>Bilderklärung</a:t>
            </a:r>
            <a:endParaRPr lang="de-DE" dirty="0"/>
          </a:p>
        </p:txBody>
      </p:sp>
      <p:sp>
        <p:nvSpPr>
          <p:cNvPr id="8" name="Bildplatzhalter 7"/>
          <p:cNvSpPr>
            <a:spLocks noGrp="1"/>
          </p:cNvSpPr>
          <p:nvPr>
            <p:ph type="pic" sz="quarter" idx="14"/>
          </p:nvPr>
        </p:nvSpPr>
        <p:spPr/>
      </p:sp>
      <p:sp>
        <p:nvSpPr>
          <p:cNvPr id="2" name="Textplatzhalter 1"/>
          <p:cNvSpPr>
            <a:spLocks noGrp="1"/>
          </p:cNvSpPr>
          <p:nvPr>
            <p:ph type="body" sz="quarter" idx="19"/>
          </p:nvPr>
        </p:nvSpPr>
        <p:spPr>
          <a:prstGeom prst="rect">
            <a:avLst/>
          </a:prstGeom>
        </p:spPr>
        <p:txBody>
          <a:bodyPr/>
          <a:lstStyle/>
          <a:p>
            <a:r>
              <a:rPr lang="de-DE"/>
              <a:t>Alternativ mit formatfüllendem Hintergrund: 5 % schwarz</a:t>
            </a:r>
          </a:p>
          <a:p>
            <a:r>
              <a:rPr lang="de-DE"/>
              <a:t>Beschriftungen können zusätzlich neben den Bildern angebracht werden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Inhaltsplatzhalter 6"/>
          <p:cNvGraphicFramePr>
            <a:graphicFrameLocks noGrp="1"/>
          </p:cNvGraphicFramePr>
          <p:nvPr>
            <p:ph idx="1"/>
          </p:nvPr>
        </p:nvGraphicFramePr>
        <p:xfrm>
          <a:off x="319088" y="2143125"/>
          <a:ext cx="8509507" cy="1589400"/>
        </p:xfrm>
        <a:graphic>
          <a:graphicData uri="http://schemas.openxmlformats.org/drawingml/2006/table">
            <a:tbl>
              <a:tblPr bandRow="1">
                <a:tableStyleId>{5940675A-B579-460E-94D1-54222C63F5DA}</a:tableStyleId>
              </a:tblPr>
              <a:tblGrid>
                <a:gridCol w="3493889">
                  <a:extLst>
                    <a:ext uri="{9D8B030D-6E8A-4147-A177-3AD203B41FA5}">
                      <a16:colId xmlns:a16="http://schemas.microsoft.com/office/drawing/2014/main" val="20000"/>
                    </a:ext>
                  </a:extLst>
                </a:gridCol>
                <a:gridCol w="5015618">
                  <a:extLst>
                    <a:ext uri="{9D8B030D-6E8A-4147-A177-3AD203B41FA5}">
                      <a16:colId xmlns:a16="http://schemas.microsoft.com/office/drawing/2014/main" val="20001"/>
                    </a:ext>
                  </a:extLst>
                </a:gridCol>
              </a:tblGrid>
              <a:tr h="3178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Ø - Strecke</a:t>
                      </a:r>
                      <a:endParaRPr lang="de-DE" sz="1200" dirty="0">
                        <a:latin typeface="+mn-lt"/>
                      </a:endParaRPr>
                    </a:p>
                  </a:txBody>
                  <a:tcPr marL="0" marR="0" marT="135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39 km/Tag (14.360 km/Jahr)</a:t>
                      </a:r>
                      <a:endParaRPr lang="de-DE" sz="1200" dirty="0">
                        <a:latin typeface="+mn-lt"/>
                      </a:endParaRPr>
                    </a:p>
                  </a:txBody>
                  <a:tcPr marL="0" marR="0" marT="135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17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Ø - Geschwindigkeit</a:t>
                      </a:r>
                      <a:endParaRPr lang="de-DE" sz="1200" dirty="0">
                        <a:latin typeface="+mn-lt"/>
                      </a:endParaRPr>
                    </a:p>
                  </a:txBody>
                  <a:tcPr marL="0" marR="0" marT="135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25 km/h</a:t>
                      </a:r>
                      <a:endParaRPr lang="de-DE" sz="1200" dirty="0">
                        <a:latin typeface="+mn-lt"/>
                      </a:endParaRPr>
                    </a:p>
                  </a:txBody>
                  <a:tcPr marL="0" marR="0" marT="135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178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Ø - Verfügbare Ladezeit</a:t>
                      </a:r>
                      <a:endParaRPr lang="de-DE" sz="1200" dirty="0">
                        <a:latin typeface="+mn-lt"/>
                      </a:endParaRPr>
                    </a:p>
                  </a:txBody>
                  <a:tcPr marL="0" marR="0" marT="135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22 h/Tag</a:t>
                      </a:r>
                      <a:endParaRPr lang="de-DE" sz="1200" dirty="0">
                        <a:latin typeface="+mn-lt"/>
                      </a:endParaRPr>
                    </a:p>
                  </a:txBody>
                  <a:tcPr marL="0" marR="0" marT="135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178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Kosten</a:t>
                      </a:r>
                      <a:endParaRPr lang="de-DE" sz="1200" dirty="0">
                        <a:latin typeface="+mn-lt"/>
                      </a:endParaRPr>
                    </a:p>
                  </a:txBody>
                  <a:tcPr marL="0" marR="0" marT="135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Kleinwagen mit Verbrennungsmotor</a:t>
                      </a:r>
                      <a:endParaRPr lang="de-DE" sz="1200" dirty="0">
                        <a:latin typeface="+mn-lt"/>
                      </a:endParaRPr>
                    </a:p>
                  </a:txBody>
                  <a:tcPr marL="0" marR="0" marT="135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178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Einsatzgebiet</a:t>
                      </a:r>
                      <a:endParaRPr lang="de-DE" sz="1200" b="0" dirty="0">
                        <a:latin typeface="+mn-lt"/>
                      </a:endParaRPr>
                    </a:p>
                  </a:txBody>
                  <a:tcPr marL="0" marR="0" marT="135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Stadt und Umland</a:t>
                      </a:r>
                      <a:endParaRPr lang="de-DE" sz="1200" dirty="0">
                        <a:latin typeface="+mn-lt"/>
                      </a:endParaRPr>
                    </a:p>
                  </a:txBody>
                  <a:tcPr marL="0" marR="0" marT="135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3" name="Titel 2"/>
          <p:cNvSpPr>
            <a:spLocks noGrp="1"/>
          </p:cNvSpPr>
          <p:nvPr>
            <p:ph type="title"/>
          </p:nvPr>
        </p:nvSpPr>
        <p:spPr/>
        <p:txBody>
          <a:bodyPr/>
          <a:lstStyle/>
          <a:p>
            <a:r>
              <a:rPr lang="de-DE"/>
              <a:t>Tabelle – Beispiel 1</a:t>
            </a:r>
            <a:endParaRPr lang="de-DE"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19</a:t>
            </a:fld>
            <a:endParaRPr lang="de-DE" dirty="0"/>
          </a:p>
        </p:txBody>
      </p:sp>
      <p:sp>
        <p:nvSpPr>
          <p:cNvPr id="10" name="Fußzeilenplatzhalter 4"/>
          <p:cNvSpPr>
            <a:spLocks noGrp="1"/>
          </p:cNvSpPr>
          <p:nvPr>
            <p:ph type="ftr" sz="quarter" idx="12"/>
          </p:nvPr>
        </p:nvSpPr>
        <p:spPr>
          <a:xfrm>
            <a:off x="311162" y="4854985"/>
            <a:ext cx="6464280" cy="273844"/>
          </a:xfrm>
        </p:spPr>
        <p:txBody>
          <a:bodyPr/>
          <a:lstStyle/>
          <a:p>
            <a:r>
              <a:rPr lang="de-DE"/>
              <a:t>Dr. rer. nat. Erika Mustermann (TUM) | kann beliebig erweitert werden | Infos mit Strich trennen</a:t>
            </a:r>
            <a:endParaRPr lang="en-US" dirty="0"/>
          </a:p>
        </p:txBody>
      </p:sp>
      <p:sp>
        <p:nvSpPr>
          <p:cNvPr id="2" name="Textplatzhalter 1"/>
          <p:cNvSpPr>
            <a:spLocks noGrp="1"/>
          </p:cNvSpPr>
          <p:nvPr>
            <p:ph type="body" sz="quarter" idx="13"/>
          </p:nvPr>
        </p:nvSpPr>
        <p:spPr/>
        <p:txBody>
          <a:bodyPr/>
          <a:lstStyle/>
          <a:p>
            <a:r>
              <a:rPr lang="de-DE" dirty="0"/>
              <a:t>Tabelle ohne Farbe und kein Rand</a:t>
            </a:r>
            <a:br>
              <a:rPr lang="de-DE" dirty="0"/>
            </a:br>
            <a:r>
              <a:rPr lang="de-DE" dirty="0"/>
              <a:t>innerer Seitenrand links 0 cm, oben z.B. 0,5 cm (für genug Zeilenabstand innerhalb)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endParaRPr lang="de-DE"/>
          </a:p>
        </p:txBody>
      </p:sp>
      <p:sp>
        <p:nvSpPr>
          <p:cNvPr id="3" name="Inhaltsplatzhalter 2"/>
          <p:cNvSpPr>
            <a:spLocks noGrp="1"/>
          </p:cNvSpPr>
          <p:nvPr>
            <p:ph idx="10"/>
          </p:nvPr>
        </p:nvSpPr>
        <p:spPr/>
        <p:txBody>
          <a:bodyPr/>
          <a:lstStyle/>
          <a:p>
            <a:r>
              <a:rPr lang="de-DE"/>
              <a:t>Dr. rer. nat. Erika Mustermann</a:t>
            </a:r>
          </a:p>
          <a:p>
            <a:r>
              <a:rPr lang="de-DE"/>
              <a:t>München, 27. März 2015</a:t>
            </a:r>
            <a:endParaRPr lang="de-DE"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Inhaltsplatzhalter 6"/>
          <p:cNvGraphicFramePr>
            <a:graphicFrameLocks noGrp="1"/>
          </p:cNvGraphicFramePr>
          <p:nvPr>
            <p:ph idx="1"/>
          </p:nvPr>
        </p:nvGraphicFramePr>
        <p:xfrm>
          <a:off x="319088" y="2314575"/>
          <a:ext cx="8509507" cy="1589400"/>
        </p:xfrm>
        <a:graphic>
          <a:graphicData uri="http://schemas.openxmlformats.org/drawingml/2006/table">
            <a:tbl>
              <a:tblPr bandRow="1">
                <a:tableStyleId>{5940675A-B579-460E-94D1-54222C63F5DA}</a:tableStyleId>
              </a:tblPr>
              <a:tblGrid>
                <a:gridCol w="3493889">
                  <a:extLst>
                    <a:ext uri="{9D8B030D-6E8A-4147-A177-3AD203B41FA5}">
                      <a16:colId xmlns:a16="http://schemas.microsoft.com/office/drawing/2014/main" val="20000"/>
                    </a:ext>
                  </a:extLst>
                </a:gridCol>
                <a:gridCol w="5015618">
                  <a:extLst>
                    <a:ext uri="{9D8B030D-6E8A-4147-A177-3AD203B41FA5}">
                      <a16:colId xmlns:a16="http://schemas.microsoft.com/office/drawing/2014/main" val="20001"/>
                    </a:ext>
                  </a:extLst>
                </a:gridCol>
              </a:tblGrid>
              <a:tr h="3178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Ø - Strecke</a:t>
                      </a:r>
                      <a:endParaRPr lang="de-DE" sz="1200" dirty="0">
                        <a:latin typeface="+mn-lt"/>
                      </a:endParaRPr>
                    </a:p>
                  </a:txBody>
                  <a:tcPr marL="54000" marR="0" marT="135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39 km/Tag (14.360 km/Jahr)</a:t>
                      </a:r>
                      <a:endParaRPr lang="de-DE" sz="1200" dirty="0">
                        <a:latin typeface="+mn-lt"/>
                      </a:endParaRPr>
                    </a:p>
                  </a:txBody>
                  <a:tcPr marL="54000" marR="0" marT="135000" marB="0" anchor="ctr"/>
                </a:tc>
                <a:extLst>
                  <a:ext uri="{0D108BD9-81ED-4DB2-BD59-A6C34878D82A}">
                    <a16:rowId xmlns:a16="http://schemas.microsoft.com/office/drawing/2014/main" val="10000"/>
                  </a:ext>
                </a:extLst>
              </a:tr>
              <a:tr h="317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Ø - Geschwindigkeit</a:t>
                      </a:r>
                      <a:endParaRPr lang="de-DE" sz="1200" dirty="0">
                        <a:latin typeface="+mn-lt"/>
                      </a:endParaRPr>
                    </a:p>
                  </a:txBody>
                  <a:tcPr marL="54000" marR="0" marT="135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25 km/h</a:t>
                      </a:r>
                      <a:endParaRPr lang="de-DE" sz="1200" dirty="0">
                        <a:latin typeface="+mn-lt"/>
                      </a:endParaRPr>
                    </a:p>
                  </a:txBody>
                  <a:tcPr marL="54000" marR="0" marT="135000" marB="0" anchor="ctr"/>
                </a:tc>
                <a:extLst>
                  <a:ext uri="{0D108BD9-81ED-4DB2-BD59-A6C34878D82A}">
                    <a16:rowId xmlns:a16="http://schemas.microsoft.com/office/drawing/2014/main" val="10001"/>
                  </a:ext>
                </a:extLst>
              </a:tr>
              <a:tr h="3178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Ø - Verfügbare Ladezeit</a:t>
                      </a:r>
                      <a:endParaRPr lang="de-DE" sz="1200" dirty="0">
                        <a:latin typeface="+mn-lt"/>
                      </a:endParaRPr>
                    </a:p>
                  </a:txBody>
                  <a:tcPr marL="54000" marR="0" marT="135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22 h/Tag</a:t>
                      </a:r>
                      <a:endParaRPr lang="de-DE" sz="1200" dirty="0">
                        <a:latin typeface="+mn-lt"/>
                      </a:endParaRPr>
                    </a:p>
                  </a:txBody>
                  <a:tcPr marL="54000" marR="0" marT="135000" marB="0" anchor="ctr"/>
                </a:tc>
                <a:extLst>
                  <a:ext uri="{0D108BD9-81ED-4DB2-BD59-A6C34878D82A}">
                    <a16:rowId xmlns:a16="http://schemas.microsoft.com/office/drawing/2014/main" val="10002"/>
                  </a:ext>
                </a:extLst>
              </a:tr>
              <a:tr h="3178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Kosten</a:t>
                      </a:r>
                      <a:endParaRPr lang="de-DE" sz="1200" dirty="0">
                        <a:latin typeface="+mn-lt"/>
                      </a:endParaRPr>
                    </a:p>
                  </a:txBody>
                  <a:tcPr marL="54000" marR="0" marT="13500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Kleinwagen mit Verbrennungsmotor</a:t>
                      </a:r>
                      <a:endParaRPr lang="de-DE" sz="1200" dirty="0">
                        <a:latin typeface="+mn-lt"/>
                      </a:endParaRPr>
                    </a:p>
                  </a:txBody>
                  <a:tcPr marL="54000" marR="0" marT="135000" marB="0" anchor="ctr"/>
                </a:tc>
                <a:extLst>
                  <a:ext uri="{0D108BD9-81ED-4DB2-BD59-A6C34878D82A}">
                    <a16:rowId xmlns:a16="http://schemas.microsoft.com/office/drawing/2014/main" val="10003"/>
                  </a:ext>
                </a:extLst>
              </a:tr>
              <a:tr h="3178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Einsatzgebiet</a:t>
                      </a:r>
                      <a:endParaRPr lang="de-DE" sz="1200" b="0" dirty="0">
                        <a:latin typeface="+mn-lt"/>
                      </a:endParaRPr>
                    </a:p>
                  </a:txBody>
                  <a:tcPr marL="54000" marR="0" marT="135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Stadt und Umland</a:t>
                      </a:r>
                      <a:endParaRPr lang="de-DE" sz="1200" dirty="0">
                        <a:latin typeface="+mn-lt"/>
                      </a:endParaRPr>
                    </a:p>
                  </a:txBody>
                  <a:tcPr marL="54000" marR="0" marT="135000" marB="0" anchor="ctr"/>
                </a:tc>
                <a:extLst>
                  <a:ext uri="{0D108BD9-81ED-4DB2-BD59-A6C34878D82A}">
                    <a16:rowId xmlns:a16="http://schemas.microsoft.com/office/drawing/2014/main" val="10004"/>
                  </a:ext>
                </a:extLst>
              </a:tr>
            </a:tbl>
          </a:graphicData>
        </a:graphic>
      </p:graphicFrame>
      <p:sp>
        <p:nvSpPr>
          <p:cNvPr id="3" name="Titel 2"/>
          <p:cNvSpPr>
            <a:spLocks noGrp="1"/>
          </p:cNvSpPr>
          <p:nvPr>
            <p:ph type="title"/>
          </p:nvPr>
        </p:nvSpPr>
        <p:spPr/>
        <p:txBody>
          <a:bodyPr/>
          <a:lstStyle/>
          <a:p>
            <a:r>
              <a:rPr lang="de-DE"/>
              <a:t>Tabelle – Beispiel 2</a:t>
            </a:r>
            <a:endParaRPr lang="de-DE"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20</a:t>
            </a:fld>
            <a:endParaRPr lang="de-DE" dirty="0"/>
          </a:p>
        </p:txBody>
      </p:sp>
      <p:sp>
        <p:nvSpPr>
          <p:cNvPr id="10" name="Fußzeilenplatzhalter 4"/>
          <p:cNvSpPr>
            <a:spLocks noGrp="1"/>
          </p:cNvSpPr>
          <p:nvPr>
            <p:ph type="ftr" sz="quarter" idx="12"/>
          </p:nvPr>
        </p:nvSpPr>
        <p:spPr>
          <a:xfrm>
            <a:off x="311162" y="4854985"/>
            <a:ext cx="6464280" cy="273844"/>
          </a:xfrm>
        </p:spPr>
        <p:txBody>
          <a:bodyPr/>
          <a:lstStyle/>
          <a:p>
            <a:r>
              <a:rPr lang="de-DE"/>
              <a:t>Dr. rer. nat. Erika Mustermann (TUM) | kann beliebig erweitert werden | Infos mit Strich trennen</a:t>
            </a:r>
            <a:endParaRPr lang="en-US" dirty="0"/>
          </a:p>
        </p:txBody>
      </p:sp>
      <p:sp>
        <p:nvSpPr>
          <p:cNvPr id="2" name="Textplatzhalter 1"/>
          <p:cNvSpPr>
            <a:spLocks noGrp="1"/>
          </p:cNvSpPr>
          <p:nvPr>
            <p:ph type="body" sz="quarter" idx="13"/>
          </p:nvPr>
        </p:nvSpPr>
        <p:spPr/>
        <p:txBody>
          <a:bodyPr/>
          <a:lstStyle/>
          <a:p>
            <a:r>
              <a:rPr lang="de-DE"/>
              <a:t>Tabelle mit schwarzem Rand</a:t>
            </a:r>
            <a:br>
              <a:rPr lang="de-DE"/>
            </a:br>
            <a:r>
              <a:rPr lang="de-DE"/>
              <a:t>innerer Seitenrand links 0,15 cm, oben z.B. 0,5 cm (für genug Zeilenabstand innerhalb) </a:t>
            </a:r>
            <a:endParaRPr lang="de-DE"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a:t>Diagramme – Beispiel 1</a:t>
            </a:r>
            <a:endParaRPr lang="de-DE" dirty="0"/>
          </a:p>
        </p:txBody>
      </p:sp>
      <p:sp>
        <p:nvSpPr>
          <p:cNvPr id="5" name="Foliennummernplatzhalter 4"/>
          <p:cNvSpPr>
            <a:spLocks noGrp="1"/>
          </p:cNvSpPr>
          <p:nvPr>
            <p:ph type="sldNum" sz="quarter" idx="11"/>
          </p:nvPr>
        </p:nvSpPr>
        <p:spPr/>
        <p:txBody>
          <a:bodyPr/>
          <a:lstStyle/>
          <a:p>
            <a:fld id="{CE58CB1E-F828-4F11-99E0-327109AF9DA4}" type="slidenum">
              <a:rPr lang="de-DE" smtClean="0"/>
              <a:pPr/>
              <a:t>21</a:t>
            </a:fld>
            <a:endParaRPr lang="de-DE" dirty="0"/>
          </a:p>
        </p:txBody>
      </p:sp>
      <p:sp>
        <p:nvSpPr>
          <p:cNvPr id="9" name="Fußzeilenplatzhalter 4"/>
          <p:cNvSpPr>
            <a:spLocks noGrp="1"/>
          </p:cNvSpPr>
          <p:nvPr>
            <p:ph type="ftr" sz="quarter" idx="12"/>
          </p:nvPr>
        </p:nvSpPr>
        <p:spPr>
          <a:xfrm>
            <a:off x="311162" y="4854985"/>
            <a:ext cx="6464280" cy="273844"/>
          </a:xfrm>
        </p:spPr>
        <p:txBody>
          <a:bodyPr/>
          <a:lstStyle/>
          <a:p>
            <a:r>
              <a:rPr lang="de-DE" dirty="0"/>
              <a:t>Dr. </a:t>
            </a:r>
            <a:r>
              <a:rPr lang="de-DE" dirty="0" err="1"/>
              <a:t>rer</a:t>
            </a:r>
            <a:r>
              <a:rPr lang="de-DE" dirty="0"/>
              <a:t>. nat. Erika Mustermann (TUM) | kann beliebig erweitert werden | Infos mit Strich trennen</a:t>
            </a:r>
            <a:endParaRPr lang="en-US" dirty="0"/>
          </a:p>
        </p:txBody>
      </p:sp>
      <p:sp>
        <p:nvSpPr>
          <p:cNvPr id="3" name="Textplatzhalter 2"/>
          <p:cNvSpPr>
            <a:spLocks noGrp="1"/>
          </p:cNvSpPr>
          <p:nvPr>
            <p:ph type="body" sz="quarter" idx="13"/>
          </p:nvPr>
        </p:nvSpPr>
        <p:spPr/>
        <p:txBody>
          <a:bodyPr/>
          <a:lstStyle/>
          <a:p>
            <a:r>
              <a:rPr lang="de-DE" dirty="0"/>
              <a:t>Nach Möglichkeit linksbündig bleiben</a:t>
            </a:r>
            <a:br>
              <a:rPr lang="de-DE" dirty="0"/>
            </a:br>
            <a:r>
              <a:rPr lang="de-DE" dirty="0"/>
              <a:t>Unnötige Striche und Balken vermeiden</a:t>
            </a:r>
          </a:p>
        </p:txBody>
      </p:sp>
      <p:graphicFrame>
        <p:nvGraphicFramePr>
          <p:cNvPr id="14" name="Inhaltsplatzhalter 13"/>
          <p:cNvGraphicFramePr>
            <a:graphicFrameLocks noGrp="1"/>
          </p:cNvGraphicFramePr>
          <p:nvPr>
            <p:ph idx="1"/>
          </p:nvPr>
        </p:nvGraphicFramePr>
        <p:xfrm>
          <a:off x="114300" y="2286000"/>
          <a:ext cx="9029700" cy="235267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Inhaltsplatzhalter 5"/>
          <p:cNvGraphicFramePr>
            <a:graphicFrameLocks noGrp="1"/>
          </p:cNvGraphicFramePr>
          <p:nvPr>
            <p:ph idx="1"/>
            <p:extLst>
              <p:ext uri="{D42A27DB-BD31-4B8C-83A1-F6EECF244321}">
                <p14:modId xmlns:p14="http://schemas.microsoft.com/office/powerpoint/2010/main" val="2021366215"/>
              </p:ext>
            </p:extLst>
          </p:nvPr>
        </p:nvGraphicFramePr>
        <p:xfrm>
          <a:off x="319088" y="1647825"/>
          <a:ext cx="8701087" cy="3000375"/>
        </p:xfrm>
        <a:graphic>
          <a:graphicData uri="http://schemas.openxmlformats.org/drawingml/2006/chart">
            <c:chart xmlns:c="http://schemas.openxmlformats.org/drawingml/2006/chart" xmlns:r="http://schemas.openxmlformats.org/officeDocument/2006/relationships" r:id="rId3"/>
          </a:graphicData>
        </a:graphic>
      </p:graphicFrame>
      <p:sp>
        <p:nvSpPr>
          <p:cNvPr id="3" name="Titel 2"/>
          <p:cNvSpPr>
            <a:spLocks noGrp="1"/>
          </p:cNvSpPr>
          <p:nvPr>
            <p:ph type="title"/>
          </p:nvPr>
        </p:nvSpPr>
        <p:spPr/>
        <p:txBody>
          <a:bodyPr/>
          <a:lstStyle/>
          <a:p>
            <a:r>
              <a:rPr lang="de-DE"/>
              <a:t>Diagramme</a:t>
            </a:r>
            <a:endParaRPr lang="de-DE"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22</a:t>
            </a:fld>
            <a:endParaRPr lang="de-DE" dirty="0"/>
          </a:p>
        </p:txBody>
      </p:sp>
      <p:sp>
        <p:nvSpPr>
          <p:cNvPr id="7" name="Fußzeilenplatzhalter 4"/>
          <p:cNvSpPr>
            <a:spLocks noGrp="1"/>
          </p:cNvSpPr>
          <p:nvPr>
            <p:ph type="ftr" sz="quarter" idx="12"/>
          </p:nvPr>
        </p:nvSpPr>
        <p:spPr/>
        <p:txBody>
          <a:bodyPr/>
          <a:lstStyle/>
          <a:p>
            <a:r>
              <a:rPr lang="de-DE" dirty="0"/>
              <a:t>Dr. rer. nat. Erika Mustermann (TUM) | kann beliebig erweitert werden | Infos mit Strich trennen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p:cNvSpPr>
            <a:spLocks noGrp="1"/>
          </p:cNvSpPr>
          <p:nvPr>
            <p:ph type="title"/>
          </p:nvPr>
        </p:nvSpPr>
        <p:spPr/>
        <p:txBody>
          <a:bodyPr/>
          <a:lstStyle/>
          <a:p>
            <a:endParaRPr lang="de-DE"/>
          </a:p>
        </p:txBody>
      </p:sp>
      <p:sp>
        <p:nvSpPr>
          <p:cNvPr id="3" name="Inhaltsplatzhalter 2"/>
          <p:cNvSpPr>
            <a:spLocks noGrp="1"/>
          </p:cNvSpPr>
          <p:nvPr>
            <p:ph idx="10"/>
          </p:nvPr>
        </p:nvSpPr>
        <p:spPr/>
        <p:txBody>
          <a:bodyPr/>
          <a:lstStyle/>
          <a:p>
            <a:r>
              <a:rPr lang="de-DE"/>
              <a:t>Dr. rer. nat. Erika Mustermann</a:t>
            </a:r>
          </a:p>
          <a:p>
            <a:r>
              <a:rPr lang="de-DE"/>
              <a:t>München, 27. März 2015</a:t>
            </a:r>
            <a:endParaRPr lang="de-DE"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endParaRPr lang="de-DE" dirty="0"/>
          </a:p>
          <a:p>
            <a:r>
              <a:rPr lang="de-DE" dirty="0"/>
              <a:t>Dieser Folienmaster gilt bei offiziellen Präsentationen im Rahmen der TUM.</a:t>
            </a:r>
            <a:br>
              <a:rPr lang="de-DE" dirty="0"/>
            </a:br>
            <a:r>
              <a:rPr lang="de-DE" dirty="0"/>
              <a:t>Es ist darauf zu achten, dass wir uns in einem durchgängigen Layout präsentieren.</a:t>
            </a:r>
          </a:p>
          <a:p>
            <a:endParaRPr lang="de-DE" dirty="0"/>
          </a:p>
          <a:p>
            <a:r>
              <a:rPr lang="de-DE" dirty="0"/>
              <a:t>Abweichungen vom vorgegebenen Layout bitte auf ein Minimum reduzieren.</a:t>
            </a:r>
          </a:p>
        </p:txBody>
      </p:sp>
      <p:sp>
        <p:nvSpPr>
          <p:cNvPr id="3" name="Titel 2"/>
          <p:cNvSpPr>
            <a:spLocks noGrp="1"/>
          </p:cNvSpPr>
          <p:nvPr>
            <p:ph type="title"/>
          </p:nvPr>
        </p:nvSpPr>
        <p:spPr/>
        <p:txBody>
          <a:bodyPr/>
          <a:lstStyle/>
          <a:p>
            <a:r>
              <a:rPr lang="de-DE" dirty="0"/>
              <a:t>Gültigkeit der Masterfolien</a:t>
            </a:r>
          </a:p>
        </p:txBody>
      </p:sp>
      <p:sp>
        <p:nvSpPr>
          <p:cNvPr id="4" name="Foliennummernplatzhalter 3"/>
          <p:cNvSpPr>
            <a:spLocks noGrp="1"/>
          </p:cNvSpPr>
          <p:nvPr>
            <p:ph type="sldNum" sz="quarter" idx="11"/>
          </p:nvPr>
        </p:nvSpPr>
        <p:spPr/>
        <p:txBody>
          <a:bodyPr/>
          <a:lstStyle/>
          <a:p>
            <a:fld id="{CE58CB1E-F828-4F11-99E0-327109AF9DA4}" type="slidenum">
              <a:rPr lang="de-DE" smtClean="0"/>
              <a:pPr/>
              <a:t>4</a:t>
            </a:fld>
            <a:endParaRPr lang="de-DE" dirty="0"/>
          </a:p>
        </p:txBody>
      </p:sp>
      <p:sp>
        <p:nvSpPr>
          <p:cNvPr id="7"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endParaRPr lang="de-DE" dirty="0"/>
          </a:p>
          <a:p>
            <a:r>
              <a:rPr lang="de-DE" dirty="0"/>
              <a:t>Als Grundlage dient der Corporate Design Style Guide der TUM.</a:t>
            </a:r>
            <a:br>
              <a:rPr lang="de-DE" dirty="0"/>
            </a:br>
            <a:r>
              <a:rPr lang="de-DE" dirty="0"/>
              <a:t>Die Präsentationsvorlage ist auf gute Lesbarkeit und klare Darstellung von Informationen optimiert.</a:t>
            </a:r>
          </a:p>
        </p:txBody>
      </p:sp>
      <p:sp>
        <p:nvSpPr>
          <p:cNvPr id="3" name="Titel 2"/>
          <p:cNvSpPr>
            <a:spLocks noGrp="1"/>
          </p:cNvSpPr>
          <p:nvPr>
            <p:ph type="title"/>
          </p:nvPr>
        </p:nvSpPr>
        <p:spPr/>
        <p:txBody>
          <a:bodyPr/>
          <a:lstStyle/>
          <a:p>
            <a:r>
              <a:rPr lang="de-DE" dirty="0"/>
              <a:t>Grundlage der Masterfolien</a:t>
            </a:r>
          </a:p>
        </p:txBody>
      </p:sp>
      <p:sp>
        <p:nvSpPr>
          <p:cNvPr id="4" name="Foliennummernplatzhalter 3"/>
          <p:cNvSpPr>
            <a:spLocks noGrp="1"/>
          </p:cNvSpPr>
          <p:nvPr>
            <p:ph type="sldNum" sz="quarter" idx="11"/>
          </p:nvPr>
        </p:nvSpPr>
        <p:spPr/>
        <p:txBody>
          <a:bodyPr/>
          <a:lstStyle/>
          <a:p>
            <a:fld id="{CE58CB1E-F828-4F11-99E0-327109AF9DA4}" type="slidenum">
              <a:rPr lang="de-DE" smtClean="0"/>
              <a:pPr/>
              <a:t>5</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1847850"/>
            <a:ext cx="8508999" cy="2998470"/>
          </a:xfrm>
        </p:spPr>
        <p:txBody>
          <a:bodyPr/>
          <a:lstStyle/>
          <a:p>
            <a:r>
              <a:rPr lang="de-DE" dirty="0"/>
              <a:t>Als Grundlage dient der Corporate Design Style Guide der TUM.</a:t>
            </a:r>
            <a:br>
              <a:rPr lang="de-DE" dirty="0"/>
            </a:br>
            <a:r>
              <a:rPr lang="de-DE" dirty="0"/>
              <a:t>Die Präsentationsvorlage ist auf gute Lesbarkeit und klare Darstellung von Informationen optimiert.</a:t>
            </a:r>
          </a:p>
        </p:txBody>
      </p:sp>
      <p:sp>
        <p:nvSpPr>
          <p:cNvPr id="3" name="Titel 2"/>
          <p:cNvSpPr>
            <a:spLocks noGrp="1"/>
          </p:cNvSpPr>
          <p:nvPr>
            <p:ph type="title"/>
          </p:nvPr>
        </p:nvSpPr>
        <p:spPr>
          <a:xfrm>
            <a:off x="319090" y="904500"/>
            <a:ext cx="8508999" cy="838575"/>
          </a:xfrm>
        </p:spPr>
        <p:txBody>
          <a:bodyPr/>
          <a:lstStyle/>
          <a:p>
            <a:r>
              <a:rPr lang="de-DE" dirty="0"/>
              <a:t>Hier steht eine Überschrift</a:t>
            </a:r>
            <a:br>
              <a:rPr lang="de-DE" dirty="0"/>
            </a:br>
            <a:r>
              <a:rPr lang="de-DE" dirty="0"/>
              <a:t>max. 2-zeilig</a:t>
            </a:r>
          </a:p>
        </p:txBody>
      </p:sp>
      <p:sp>
        <p:nvSpPr>
          <p:cNvPr id="4" name="Foliennummernplatzhalter 3"/>
          <p:cNvSpPr>
            <a:spLocks noGrp="1"/>
          </p:cNvSpPr>
          <p:nvPr>
            <p:ph type="sldNum" sz="quarter" idx="11"/>
          </p:nvPr>
        </p:nvSpPr>
        <p:spPr/>
        <p:txBody>
          <a:bodyPr/>
          <a:lstStyle/>
          <a:p>
            <a:fld id="{CE58CB1E-F828-4F11-99E0-327109AF9DA4}" type="slidenum">
              <a:rPr lang="de-DE" smtClean="0"/>
              <a:pPr/>
              <a:t>6</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Das Grundprinzip ist, Informationen bestmöglich zu transportieren. Dazu muss vor allem die Schrift einheitlich und für alle im Raum lesbar sein. </a:t>
            </a:r>
          </a:p>
          <a:p>
            <a:endParaRPr lang="de-DE" dirty="0"/>
          </a:p>
          <a:p>
            <a:r>
              <a:rPr lang="de-DE" dirty="0"/>
              <a:t>Schriftart: Arial</a:t>
            </a:r>
          </a:p>
          <a:p>
            <a:r>
              <a:rPr lang="de-DE" dirty="0"/>
              <a:t>Schriftgrößen: 25 | 18 | 14 | 11</a:t>
            </a:r>
          </a:p>
          <a:p>
            <a:r>
              <a:rPr lang="de-DE" dirty="0"/>
              <a:t>Zeilenabstand: 1,15mm</a:t>
            </a:r>
          </a:p>
          <a:p>
            <a:endParaRPr lang="de-DE" dirty="0"/>
          </a:p>
          <a:p>
            <a:r>
              <a:rPr lang="de-DE" dirty="0"/>
              <a:t>Die Einstellungen sind in den Textfeldern und Textfeldvorlagen dieses </a:t>
            </a:r>
            <a:r>
              <a:rPr lang="de-DE" dirty="0" err="1"/>
              <a:t>ppt</a:t>
            </a:r>
            <a:r>
              <a:rPr lang="de-DE" dirty="0"/>
              <a:t>-Masters als Standard eingestellt. Bei Diagrammen und Tabellen muss die Schriftgröße ggf. angepasst werden. Für Auszeichnungen im Fließtext kann auch fett markiert werden. Bei großer Distanz bzw. kleinem Präsentationsmedium kann der Schriftgrad notfalls proportional erhöht werden.</a:t>
            </a:r>
          </a:p>
        </p:txBody>
      </p:sp>
      <p:sp>
        <p:nvSpPr>
          <p:cNvPr id="3" name="Titel 2"/>
          <p:cNvSpPr>
            <a:spLocks noGrp="1"/>
          </p:cNvSpPr>
          <p:nvPr>
            <p:ph type="title"/>
          </p:nvPr>
        </p:nvSpPr>
        <p:spPr/>
        <p:txBody>
          <a:bodyPr/>
          <a:lstStyle/>
          <a:p>
            <a:r>
              <a:rPr lang="de-DE" dirty="0"/>
              <a:t>Schrift</a:t>
            </a:r>
          </a:p>
        </p:txBody>
      </p:sp>
      <p:sp>
        <p:nvSpPr>
          <p:cNvPr id="4" name="Foliennummernplatzhalter 3"/>
          <p:cNvSpPr>
            <a:spLocks noGrp="1"/>
          </p:cNvSpPr>
          <p:nvPr>
            <p:ph type="sldNum" sz="quarter" idx="11"/>
          </p:nvPr>
        </p:nvSpPr>
        <p:spPr/>
        <p:txBody>
          <a:bodyPr/>
          <a:lstStyle/>
          <a:p>
            <a:fld id="{CE58CB1E-F828-4F11-99E0-327109AF9DA4}" type="slidenum">
              <a:rPr lang="de-DE" smtClean="0"/>
              <a:pPr/>
              <a:t>7</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Als erstes soll mit schwarz und weiß gearbeitet werden.</a:t>
            </a:r>
            <a:br>
              <a:rPr lang="de-DE" dirty="0"/>
            </a:br>
            <a:r>
              <a:rPr lang="de-DE" dirty="0"/>
              <a:t>Für Aufwändigere Darstellungen sind Farben mit Bedacht und in möglichst geringem Umfang einzusetzen.</a:t>
            </a:r>
            <a:br>
              <a:rPr lang="de-DE" dirty="0"/>
            </a:br>
            <a:r>
              <a:rPr lang="de-DE" dirty="0"/>
              <a:t>In diesem Folienmaster ist die Farbpalette festgelegt.</a:t>
            </a:r>
          </a:p>
          <a:p>
            <a:endParaRPr lang="de-DE" dirty="0"/>
          </a:p>
          <a:p>
            <a:r>
              <a:rPr lang="de-DE" dirty="0"/>
              <a:t>Zuerst mit den Primärfarben arbeiten.</a:t>
            </a:r>
          </a:p>
          <a:p>
            <a:endParaRPr lang="de-DE" dirty="0"/>
          </a:p>
          <a:p>
            <a:endParaRPr lang="de-DE" dirty="0"/>
          </a:p>
          <a:p>
            <a:r>
              <a:rPr lang="de-DE" dirty="0"/>
              <a:t>Für z.B. komplexe Diagramme stehen noch Sekundärfarben zur Verfügung.</a:t>
            </a:r>
          </a:p>
          <a:p>
            <a:endParaRPr lang="de-DE" dirty="0"/>
          </a:p>
          <a:p>
            <a:endParaRPr lang="de-DE" dirty="0"/>
          </a:p>
          <a:p>
            <a:r>
              <a:rPr lang="de-DE" dirty="0"/>
              <a:t>Gering im Einsatz sind die Akzentfarben.</a:t>
            </a:r>
          </a:p>
          <a:p>
            <a:endParaRPr lang="de-DE" dirty="0"/>
          </a:p>
        </p:txBody>
      </p:sp>
      <p:sp>
        <p:nvSpPr>
          <p:cNvPr id="3" name="Titel 2"/>
          <p:cNvSpPr>
            <a:spLocks noGrp="1"/>
          </p:cNvSpPr>
          <p:nvPr>
            <p:ph type="title"/>
          </p:nvPr>
        </p:nvSpPr>
        <p:spPr/>
        <p:txBody>
          <a:bodyPr/>
          <a:lstStyle/>
          <a:p>
            <a:r>
              <a:rPr lang="de-DE"/>
              <a:t>Farben</a:t>
            </a:r>
            <a:endParaRPr lang="de-DE"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8</a:t>
            </a:fld>
            <a:endParaRPr lang="de-DE" dirty="0"/>
          </a:p>
        </p:txBody>
      </p:sp>
      <p:sp>
        <p:nvSpPr>
          <p:cNvPr id="19" name="Fußzeilenplatzhalter 4"/>
          <p:cNvSpPr>
            <a:spLocks noGrp="1"/>
          </p:cNvSpPr>
          <p:nvPr>
            <p:ph type="ftr" sz="quarter" idx="12"/>
          </p:nvPr>
        </p:nvSpPr>
        <p:spPr/>
        <p:txBody>
          <a:bodyPr/>
          <a:lstStyle/>
          <a:p>
            <a:r>
              <a:rPr lang="de-DE" dirty="0"/>
              <a:t>Dr. </a:t>
            </a:r>
            <a:r>
              <a:rPr lang="de-DE" dirty="0" err="1"/>
              <a:t>rer</a:t>
            </a:r>
            <a:r>
              <a:rPr lang="de-DE" dirty="0"/>
              <a:t>. nat. Erika Mustermann (TUM) | kann beliebig erweitert werden | Infos mit Strich trennen</a:t>
            </a:r>
            <a:endParaRPr lang="en-US" dirty="0"/>
          </a:p>
        </p:txBody>
      </p:sp>
      <p:sp>
        <p:nvSpPr>
          <p:cNvPr id="14" name="Rechteck 13"/>
          <p:cNvSpPr/>
          <p:nvPr/>
        </p:nvSpPr>
        <p:spPr>
          <a:xfrm>
            <a:off x="321735" y="2882902"/>
            <a:ext cx="855132" cy="1841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accent1"/>
              </a:solidFill>
            </a:endParaRPr>
          </a:p>
        </p:txBody>
      </p:sp>
      <p:sp>
        <p:nvSpPr>
          <p:cNvPr id="24" name="Rechteck 23"/>
          <p:cNvSpPr/>
          <p:nvPr/>
        </p:nvSpPr>
        <p:spPr>
          <a:xfrm>
            <a:off x="1295402" y="2882902"/>
            <a:ext cx="855132" cy="18414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tx1"/>
              </a:solidFill>
            </a:endParaRPr>
          </a:p>
        </p:txBody>
      </p:sp>
      <p:sp>
        <p:nvSpPr>
          <p:cNvPr id="25" name="Rechteck 24"/>
          <p:cNvSpPr/>
          <p:nvPr/>
        </p:nvSpPr>
        <p:spPr>
          <a:xfrm>
            <a:off x="2260602" y="2882902"/>
            <a:ext cx="855132" cy="184148"/>
          </a:xfrm>
          <a:prstGeom prst="rect">
            <a:avLst/>
          </a:prstGeom>
          <a:solidFill>
            <a:schemeClr val="bg1"/>
          </a:solidFill>
          <a:ln w="6350" cap="flat" cmpd="sng" algn="ctr">
            <a:solidFill>
              <a:schemeClr val="tx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6" name="Rechteck 25"/>
          <p:cNvSpPr/>
          <p:nvPr/>
        </p:nvSpPr>
        <p:spPr>
          <a:xfrm>
            <a:off x="321735" y="3594102"/>
            <a:ext cx="855132" cy="1841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7" name="Rechteck 26"/>
          <p:cNvSpPr/>
          <p:nvPr/>
        </p:nvSpPr>
        <p:spPr>
          <a:xfrm>
            <a:off x="1295402" y="3594102"/>
            <a:ext cx="855132" cy="1841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8" name="Rechteck 27"/>
          <p:cNvSpPr/>
          <p:nvPr/>
        </p:nvSpPr>
        <p:spPr>
          <a:xfrm>
            <a:off x="2260602" y="3594102"/>
            <a:ext cx="855132" cy="18414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9" name="Rechteck 28"/>
          <p:cNvSpPr/>
          <p:nvPr/>
        </p:nvSpPr>
        <p:spPr>
          <a:xfrm>
            <a:off x="3225802" y="3594102"/>
            <a:ext cx="855132" cy="184148"/>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36" name="Rechteck 35"/>
          <p:cNvSpPr/>
          <p:nvPr/>
        </p:nvSpPr>
        <p:spPr>
          <a:xfrm>
            <a:off x="321735" y="4328320"/>
            <a:ext cx="855132" cy="18414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37" name="Rechteck 36"/>
          <p:cNvSpPr/>
          <p:nvPr/>
        </p:nvSpPr>
        <p:spPr>
          <a:xfrm>
            <a:off x="1295402" y="4328320"/>
            <a:ext cx="855132" cy="1841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38" name="Rechteck 37"/>
          <p:cNvSpPr/>
          <p:nvPr/>
        </p:nvSpPr>
        <p:spPr>
          <a:xfrm>
            <a:off x="2260602" y="4328320"/>
            <a:ext cx="855132" cy="18414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Kurze und knappe Texte, Fließtexte linksbündig, kein Blocksatz</a:t>
            </a:r>
          </a:p>
          <a:p>
            <a:endParaRPr lang="de-DE" dirty="0"/>
          </a:p>
          <a:p>
            <a:r>
              <a:rPr lang="de-DE" dirty="0"/>
              <a:t>Beispiel:</a:t>
            </a:r>
          </a:p>
          <a:p>
            <a:r>
              <a:rPr lang="de-DE" dirty="0" err="1"/>
              <a:t>Tem</a:t>
            </a:r>
            <a:r>
              <a:rPr lang="de-DE" dirty="0"/>
              <a:t> </a:t>
            </a:r>
            <a:r>
              <a:rPr lang="de-DE" dirty="0" err="1"/>
              <a:t>soluptam</a:t>
            </a:r>
            <a:r>
              <a:rPr lang="de-DE" dirty="0"/>
              <a:t>, </a:t>
            </a:r>
            <a:r>
              <a:rPr lang="de-DE" dirty="0" err="1"/>
              <a:t>nisi</a:t>
            </a:r>
            <a:r>
              <a:rPr lang="de-DE" dirty="0"/>
              <a:t> </a:t>
            </a:r>
            <a:r>
              <a:rPr lang="de-DE" dirty="0" err="1"/>
              <a:t>as</a:t>
            </a:r>
            <a:r>
              <a:rPr lang="de-DE" dirty="0"/>
              <a:t> </a:t>
            </a:r>
            <a:r>
              <a:rPr lang="de-DE" dirty="0" err="1"/>
              <a:t>verum</a:t>
            </a:r>
            <a:r>
              <a:rPr lang="de-DE" dirty="0"/>
              <a:t> </a:t>
            </a:r>
            <a:r>
              <a:rPr lang="de-DE" dirty="0" err="1"/>
              <a:t>ereprehendam</a:t>
            </a:r>
            <a:r>
              <a:rPr lang="de-DE" dirty="0"/>
              <a:t> </a:t>
            </a:r>
            <a:r>
              <a:rPr lang="de-DE" dirty="0" err="1"/>
              <a:t>at</a:t>
            </a:r>
            <a:r>
              <a:rPr lang="de-DE" dirty="0"/>
              <a:t> </a:t>
            </a:r>
            <a:r>
              <a:rPr lang="de-DE" dirty="0" err="1"/>
              <a:t>acculpa</a:t>
            </a:r>
            <a:r>
              <a:rPr lang="de-DE" dirty="0"/>
              <a:t> </a:t>
            </a:r>
            <a:r>
              <a:rPr lang="de-DE" dirty="0" err="1"/>
              <a:t>quidisq</a:t>
            </a:r>
            <a:r>
              <a:rPr lang="de-DE" dirty="0"/>
              <a:t> </a:t>
            </a:r>
            <a:r>
              <a:rPr lang="de-DE" dirty="0" err="1"/>
              <a:t>uissit</a:t>
            </a:r>
            <a:r>
              <a:rPr lang="de-DE" dirty="0"/>
              <a:t> </a:t>
            </a:r>
            <a:r>
              <a:rPr lang="de-DE" dirty="0" err="1"/>
              <a:t>volupta</a:t>
            </a:r>
            <a:r>
              <a:rPr lang="de-DE" dirty="0"/>
              <a:t> </a:t>
            </a:r>
            <a:r>
              <a:rPr lang="de-DE" dirty="0" err="1"/>
              <a:t>tusdant</a:t>
            </a:r>
            <a:r>
              <a:rPr lang="de-DE" dirty="0"/>
              <a:t> </a:t>
            </a:r>
            <a:r>
              <a:rPr lang="de-DE" dirty="0" err="1"/>
              <a:t>utem</a:t>
            </a:r>
            <a:r>
              <a:rPr lang="de-DE" dirty="0"/>
              <a:t> </a:t>
            </a:r>
            <a:r>
              <a:rPr lang="de-DE" dirty="0" err="1"/>
              <a:t>as</a:t>
            </a:r>
            <a:r>
              <a:rPr lang="de-DE" dirty="0"/>
              <a:t> </a:t>
            </a:r>
            <a:r>
              <a:rPr lang="de-DE" dirty="0" err="1"/>
              <a:t>etur</a:t>
            </a:r>
            <a:r>
              <a:rPr lang="de-DE" dirty="0"/>
              <a:t>, </a:t>
            </a:r>
            <a:r>
              <a:rPr lang="de-DE" dirty="0" err="1"/>
              <a:t>odi</a:t>
            </a:r>
            <a:r>
              <a:rPr lang="de-DE" dirty="0"/>
              <a:t> </a:t>
            </a:r>
            <a:r>
              <a:rPr lang="de-DE" dirty="0" err="1"/>
              <a:t>odis</a:t>
            </a:r>
            <a:r>
              <a:rPr lang="de-DE" dirty="0"/>
              <a:t> es </a:t>
            </a:r>
            <a:r>
              <a:rPr lang="de-DE" dirty="0" err="1"/>
              <a:t>doluptiae</a:t>
            </a:r>
            <a:r>
              <a:rPr lang="de-DE" dirty="0"/>
              <a:t> dem </a:t>
            </a:r>
            <a:r>
              <a:rPr lang="de-DE" dirty="0" err="1"/>
              <a:t>nimaion</a:t>
            </a:r>
            <a:r>
              <a:rPr lang="de-DE" dirty="0"/>
              <a:t> </a:t>
            </a:r>
            <a:r>
              <a:rPr lang="de-DE" dirty="0" err="1"/>
              <a:t>con</a:t>
            </a:r>
            <a:r>
              <a:rPr lang="de-DE" dirty="0"/>
              <a:t> </a:t>
            </a:r>
            <a:r>
              <a:rPr lang="de-DE" dirty="0" err="1"/>
              <a:t>nossinctenis</a:t>
            </a:r>
            <a:r>
              <a:rPr lang="de-DE" dirty="0"/>
              <a:t> </a:t>
            </a:r>
            <a:r>
              <a:rPr lang="de-DE" dirty="0" err="1"/>
              <a:t>pora</a:t>
            </a:r>
            <a:r>
              <a:rPr lang="de-DE" dirty="0"/>
              <a:t> </a:t>
            </a:r>
            <a:r>
              <a:rPr lang="de-DE" dirty="0" err="1"/>
              <a:t>quam</a:t>
            </a:r>
            <a:r>
              <a:rPr lang="de-DE" dirty="0"/>
              <a:t> </a:t>
            </a:r>
            <a:r>
              <a:rPr lang="de-DE" dirty="0" err="1"/>
              <a:t>voloria</a:t>
            </a:r>
            <a:r>
              <a:rPr lang="de-DE" dirty="0"/>
              <a:t> </a:t>
            </a:r>
            <a:r>
              <a:rPr lang="de-DE" dirty="0" err="1"/>
              <a:t>consenimus</a:t>
            </a:r>
            <a:r>
              <a:rPr lang="de-DE" dirty="0"/>
              <a:t> </a:t>
            </a:r>
            <a:r>
              <a:rPr lang="de-DE" dirty="0" err="1"/>
              <a:t>blabore</a:t>
            </a:r>
            <a:r>
              <a:rPr lang="de-DE" dirty="0"/>
              <a:t> </a:t>
            </a:r>
            <a:r>
              <a:rPr lang="de-DE" dirty="0" err="1"/>
              <a:t>everfer</a:t>
            </a:r>
            <a:r>
              <a:rPr lang="de-DE" dirty="0"/>
              <a:t> </a:t>
            </a:r>
            <a:r>
              <a:rPr lang="de-DE" dirty="0" err="1"/>
              <a:t>epeliquo</a:t>
            </a:r>
            <a:r>
              <a:rPr lang="de-DE" dirty="0"/>
              <a:t> </a:t>
            </a:r>
            <a:r>
              <a:rPr lang="de-DE" dirty="0" err="1"/>
              <a:t>maio</a:t>
            </a:r>
            <a:r>
              <a:rPr lang="de-DE" dirty="0"/>
              <a:t> </a:t>
            </a:r>
            <a:r>
              <a:rPr lang="de-DE" dirty="0" err="1"/>
              <a:t>etur</a:t>
            </a:r>
            <a:r>
              <a:rPr lang="de-DE" dirty="0"/>
              <a:t>.</a:t>
            </a:r>
          </a:p>
        </p:txBody>
      </p:sp>
      <p:sp>
        <p:nvSpPr>
          <p:cNvPr id="3" name="Titel 2"/>
          <p:cNvSpPr>
            <a:spLocks noGrp="1"/>
          </p:cNvSpPr>
          <p:nvPr>
            <p:ph type="title"/>
          </p:nvPr>
        </p:nvSpPr>
        <p:spPr/>
        <p:txBody>
          <a:bodyPr/>
          <a:lstStyle/>
          <a:p>
            <a:r>
              <a:rPr lang="de-DE" dirty="0"/>
              <a:t>Texte</a:t>
            </a:r>
          </a:p>
        </p:txBody>
      </p:sp>
      <p:sp>
        <p:nvSpPr>
          <p:cNvPr id="4" name="Foliennummernplatzhalter 3"/>
          <p:cNvSpPr>
            <a:spLocks noGrp="1"/>
          </p:cNvSpPr>
          <p:nvPr>
            <p:ph type="sldNum" sz="quarter" idx="11"/>
          </p:nvPr>
        </p:nvSpPr>
        <p:spPr/>
        <p:txBody>
          <a:bodyPr/>
          <a:lstStyle/>
          <a:p>
            <a:fld id="{CE58CB1E-F828-4F11-99E0-327109AF9DA4}" type="slidenum">
              <a:rPr lang="de-DE" smtClean="0"/>
              <a:pPr/>
              <a:t>9</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Tree>
  </p:cSld>
  <p:clrMapOvr>
    <a:masterClrMapping/>
  </p:clrMapOvr>
</p:sld>
</file>

<file path=ppt/theme/theme1.xml><?xml version="1.0" encoding="utf-8"?>
<a:theme xmlns:a="http://schemas.openxmlformats.org/drawingml/2006/main" name="Inhalt">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22" id="{F266FCC4-7D6D-1F4C-B467-8A21D017BCEF}" vid="{741D405E-8307-9B40-9F97-3F5DAC837EF3}"/>
    </a:ext>
  </a:ext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TUM_Praesentation_p_v1_16-9</Template>
  <TotalTime>1</TotalTime>
  <Words>1079</Words>
  <Application>Microsoft Office PowerPoint</Application>
  <PresentationFormat>On-screen Show (16:9)</PresentationFormat>
  <Paragraphs>153</Paragraphs>
  <Slides>22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Courier New</vt:lpstr>
      <vt:lpstr>Symbol</vt:lpstr>
      <vt:lpstr>Wingdings</vt:lpstr>
      <vt:lpstr>Inhalt</vt:lpstr>
      <vt:lpstr>PowerPoint Presentation</vt:lpstr>
      <vt:lpstr>PowerPoint Presentation</vt:lpstr>
      <vt:lpstr>PowerPoint Presentation</vt:lpstr>
      <vt:lpstr>Gültigkeit der Masterfolien</vt:lpstr>
      <vt:lpstr>Grundlage der Masterfolien</vt:lpstr>
      <vt:lpstr>Hier steht eine Überschrift max. 2-zeilig</vt:lpstr>
      <vt:lpstr>Schrift</vt:lpstr>
      <vt:lpstr>Farben</vt:lpstr>
      <vt:lpstr>Texte</vt:lpstr>
      <vt:lpstr>Bilder - Allgemein</vt:lpstr>
      <vt:lpstr>Aufzählung</vt:lpstr>
      <vt:lpstr>Bilder</vt:lpstr>
      <vt:lpstr>Bilder</vt:lpstr>
      <vt:lpstr>Bilder</vt:lpstr>
      <vt:lpstr>Bilder</vt:lpstr>
      <vt:lpstr>Nicht formatfüllende Bilder</vt:lpstr>
      <vt:lpstr>Bilder Format füllend - maximale Bildgröße</vt:lpstr>
      <vt:lpstr>Nicht Format füllende Bilder</vt:lpstr>
      <vt:lpstr>Tabelle – Beispiel 1</vt:lpstr>
      <vt:lpstr>Tabelle – Beispiel 2</vt:lpstr>
      <vt:lpstr>Diagramme – Beispiel 1</vt:lpstr>
      <vt:lpstr>Diagramme</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Miguel Vega</dc:creator>
  <cp:lastModifiedBy>Claudia Rubio Hervás</cp:lastModifiedBy>
  <cp:revision>10</cp:revision>
  <cp:lastPrinted>2015-07-30T14:04:45Z</cp:lastPrinted>
  <dcterms:created xsi:type="dcterms:W3CDTF">2021-04-12T13:11:58Z</dcterms:created>
  <dcterms:modified xsi:type="dcterms:W3CDTF">2023-04-29T08:18:10Z</dcterms:modified>
</cp:coreProperties>
</file>