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4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4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6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57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5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6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1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1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4D71AE-FCDF-42DE-BA1A-42D080E3970C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CB1DAD-22C3-4A74-98B3-EE4C7F1BF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1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Zihan</dc:creator>
  <cp:lastModifiedBy>Wang Zihan</cp:lastModifiedBy>
  <cp:revision>4</cp:revision>
  <dcterms:created xsi:type="dcterms:W3CDTF">2024-04-11T11:20:10Z</dcterms:created>
  <dcterms:modified xsi:type="dcterms:W3CDTF">2024-04-11T16:03:26Z</dcterms:modified>
</cp:coreProperties>
</file>