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4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41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65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807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757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256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9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67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715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1921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811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arXiv:1901.00039v2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Technical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section, we delve into the details of our experiment to validate the effectiveness of our proposed mask-aware strategies for crowd counting density estimation.</a:t>
            </a:r>
          </a:p>
          <a:p>
            <a:pPr/>
            <a:r>
              <a:t>We utilized a network of 3980 frames sampled from video sequences, with 3380 frames allocated for training and the remaining for testing.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arafed image of a crowd of people at a concert</a:t>
            </a:r>
          </a:p>
        </p:txBody>
      </p:sp>
      <p:pic>
        <p:nvPicPr>
          <p:cNvPr id="3" name="Picture Placeholder 2" descr="section_IV-D_page7_1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b="-23960" t="-2396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group of four pictures of people standing in a forest</a:t>
            </a:r>
          </a:p>
        </p:txBody>
      </p:sp>
      <p:pic>
        <p:nvPicPr>
          <p:cNvPr id="3" name="Picture Placeholder 2" descr="section_IV-D_page8_1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b="-42997" t="-4299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close up of a bar chart with a number of different bars</a:t>
            </a:r>
          </a:p>
        </p:txBody>
      </p:sp>
      <p:pic>
        <p:nvPicPr>
          <p:cNvPr id="3" name="Picture Placeholder 2" descr="section_IV-D_page8_2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b="-25527" t="-2552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conclusion, this paper has addressed the crowd counting problem using deep neural networks. Our main discovery highlights the benefits of utilizing deep neural networks in crowd counting tasks.</a:t>
            </a:r>
          </a:p>
          <a:p>
            <a:pPr/>
            <a:r>
              <a:t>Our research contributes to the field of video technology, specifically in the context of IEEE Transactions on Circuits and Systems for Video Technology.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section, we present the results of a detailed analysis of the references cited in our paper. The references provide a solid foundation for our research and support the validity of our findings.</a:t>
            </a:r>
          </a:p>
          <a:p>
            <a:pPr/>
            <a:r>
              <a:t>By examining the various sources referenced throughout the paper, we can gain a deeper understanding of the existing literature in the field and how it relates to our own work.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arXiv:1901.00039v2 [cs.CV] 20 Jun 2019</a:t>
            </a:r>
          </a:p>
          <a:p>
            <a:pPr lvl="1"/>
            <a:r>
              <a:t>I Introduction</a:t>
            </a:r>
          </a:p>
          <a:p>
            <a:pPr lvl="1"/>
            <a:r>
              <a:t>II Related work</a:t>
            </a:r>
          </a:p>
          <a:p>
            <a:pPr lvl="1"/>
            <a:r>
              <a:t>III Our proposed method</a:t>
            </a:r>
          </a:p>
          <a:p>
            <a:pPr lvl="1"/>
            <a:r>
              <a:t>IV Experiment</a:t>
            </a:r>
          </a:p>
          <a:p>
            <a:pPr lvl="1"/>
            <a:r>
              <a:t>V Conclusion</a:t>
            </a:r>
          </a:p>
          <a:p>
            <a:pPr lvl="1"/>
            <a: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Crowd Counting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crowd counting problem involves counting the number of objects within an image or video frame.</a:t>
            </a:r>
          </a:p>
          <a:p>
            <a:pPr/>
            <a:r>
              <a:t>Traditionally, this problem is solved by estimating density maps from object location annotations.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Crowd counting is a challenging problem in multimedia and computer vision, aiming to count the number of objects within an image or video frame.</a:t>
            </a:r>
          </a:p>
          <a:p>
            <a:pPr/>
            <a:r>
              <a:t>Objects-of-interest, such as people, can occur at various scales with occlusions and cluttered visual appearances.</a:t>
            </a:r>
          </a:p>
          <a:p>
            <a:pPr/>
            <a:r>
              <a:t>Existing datasets often use weak-level annotations, labeling each object with a dot inside, due to the difficulty in providing detailed annotations like bounding boxes or segmentation masks.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approaches have been proposed to study the issues in crowd counting. In this section, we provide a brief review of the related work in crowd counting.</a:t>
            </a:r>
          </a:p>
          <a:p>
            <a:pPr/>
            <a:r>
              <a:t>Detection-based methods have been commonly used for crowd counting. Early methods utilized hand-crafted features like haar wavelets and histogram oriented gradients to model pedestrians, which were then input to classifiers for pedestrian detection.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Point-wise Annotation for Training Images</a:t>
            </a:r>
          </a:p>
          <a:p>
            <a:pPr lvl="1"/>
            <a:r>
              <a:t>Each object-of-interest is annotated with a dot</a:t>
            </a:r>
          </a:p>
          <a:p>
            <a:pPr lvl="1"/>
            <a:r>
              <a:t>Pointwise annotation converted into a density map: d = x xibelong to a 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diagram of a group of people standing in a crowd</a:t>
            </a:r>
          </a:p>
        </p:txBody>
      </p:sp>
      <p:pic>
        <p:nvPicPr>
          <p:cNvPr id="3" name="Picture Placeholder 2" descr="section_III-A_page3_1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b="-148774" t="-14877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diagram of a computer system with multiple layers</a:t>
            </a:r>
          </a:p>
        </p:txBody>
      </p:sp>
      <p:pic>
        <p:nvPicPr>
          <p:cNvPr id="3" name="Picture Placeholder 2" descr="section_III-D_page4_1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b="-26701" t="-267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diagram of a flow diagram of a computer system</a:t>
            </a:r>
          </a:p>
        </p:txBody>
      </p:sp>
      <p:pic>
        <p:nvPicPr>
          <p:cNvPr id="3" name="Picture Placeholder 2" descr="section_III-D_page4_2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13264" r="-1326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Zihan</dc:creator>
  <cp:lastModifiedBy>Wang Zihan</cp:lastModifiedBy>
  <cp:revision>4</cp:revision>
  <dcterms:created xsi:type="dcterms:W3CDTF">2024-04-11T11:20:10Z</dcterms:created>
  <dcterms:modified xsi:type="dcterms:W3CDTF">2024-04-11T16:03:26Z</dcterms:modified>
</cp:coreProperties>
</file>