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  <p:sldId id="260" r:id="rId5"/>
    <p:sldId id="261" r:id="rId6"/>
    <p:sldId id="263" r:id="rId7"/>
    <p:sldId id="264" r:id="rId8"/>
    <p:sldId id="267" r:id="rId9"/>
    <p:sldId id="26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B91A-1505-4493-8A21-8B8E61A9BB4B}" type="datetimeFigureOut">
              <a:rPr lang="pt-BR" smtClean="0"/>
              <a:pPr/>
              <a:t>16/4/2011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7AEE7-C1E7-4B9C-8587-E14A2BBD7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Teoria Geral dos Sistemas</a:t>
            </a:r>
            <a:endParaRPr lang="pt-BR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pt-PT" sz="3600" dirty="0" smtClean="0"/>
              <a:t>Descobrindo Estruturas Sistêmicas – Construindo </a:t>
            </a:r>
            <a:r>
              <a:rPr lang="pt-PT" sz="3600" b="1" dirty="0" smtClean="0"/>
              <a:t>BOT</a:t>
            </a:r>
            <a:r>
              <a:rPr lang="pt-PT" sz="3600" dirty="0" smtClean="0"/>
              <a:t>s</a:t>
            </a:r>
          </a:p>
          <a:p>
            <a:pPr eaLnBrk="1" hangingPunct="1"/>
            <a:r>
              <a:rPr lang="pt-PT" sz="3600" b="1" dirty="0" smtClean="0"/>
              <a:t>Exemplo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4700588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668344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HOJE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884368" y="24017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X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84368" y="32129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rgbClr val="FF0000"/>
                </a:solidFill>
              </a:rPr>
              <a:t>Queda nas vendas</a:t>
            </a:r>
            <a:endParaRPr lang="pt-BR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668344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HOJE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884368" y="24017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X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84368" y="32129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rgbClr val="FF0000"/>
                </a:solidFill>
              </a:rPr>
              <a:t>Queda nas vendas</a:t>
            </a:r>
            <a:endParaRPr lang="pt-BR" b="1" i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rot="10800000">
            <a:off x="6516216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5796136" y="270892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796136" y="17728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948264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meses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668344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HOJE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884368" y="24017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X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84368" y="32129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rgbClr val="FF0000"/>
                </a:solidFill>
              </a:rPr>
              <a:t>Queda nas vendas</a:t>
            </a:r>
            <a:endParaRPr lang="pt-BR" b="1" i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rot="10800000">
            <a:off x="6516216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5868144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652120" y="17728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948264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meses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652120" y="3212976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Atraso no lançamento de novos produtos no mercado</a:t>
            </a:r>
            <a:endParaRPr lang="pt-BR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668344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HOJE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884368" y="24017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X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84368" y="32129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rgbClr val="FF0000"/>
                </a:solidFill>
              </a:rPr>
              <a:t>Queda nas vendas</a:t>
            </a:r>
            <a:endParaRPr lang="pt-BR" b="1" i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rot="10800000">
            <a:off x="6516216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5868144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796136" y="17728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948264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meses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652120" y="3212976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Atraso no lançamento de novos produtos no mercado</a:t>
            </a:r>
            <a:endParaRPr lang="pt-BR" i="1" dirty="0">
              <a:solidFill>
                <a:srgbClr val="0000FF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rot="10800000">
            <a:off x="4427984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788024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 meses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148478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PERÍODO ANTERIOR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707903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668344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HOJE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884368" y="24017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X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84368" y="32129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rgbClr val="FF0000"/>
                </a:solidFill>
              </a:rPr>
              <a:t>Queda nas vendas</a:t>
            </a:r>
            <a:endParaRPr lang="pt-BR" b="1" i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rot="10800000">
            <a:off x="6516216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5868144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796136" y="17728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948264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meses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652120" y="3212976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Atraso no lançamento de novos produtos no mercado</a:t>
            </a:r>
            <a:endParaRPr lang="pt-BR" i="1" dirty="0">
              <a:solidFill>
                <a:srgbClr val="0000FF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rot="10800000">
            <a:off x="4427984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788024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 meses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491880" y="148478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PERÍODO ANTERIOR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707903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275856" y="3212976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Erros cometidos  no desenvolvimento de produtos</a:t>
            </a:r>
            <a:endParaRPr lang="pt-BR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668344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HOJE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884368" y="24017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84368" y="32129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rgbClr val="FF0000"/>
                </a:solidFill>
              </a:rPr>
              <a:t>Queda nas vendas</a:t>
            </a:r>
            <a:endParaRPr lang="pt-BR" b="1" i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rot="10800000">
            <a:off x="6300192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5652120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580112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32240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meses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36096" y="3212976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Atraso no lançamento de novos produtos no mercado</a:t>
            </a:r>
            <a:endParaRPr lang="pt-BR" i="1" dirty="0">
              <a:solidFill>
                <a:srgbClr val="0000FF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rot="10800000">
            <a:off x="4211960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572000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 meses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134076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PERÍODO ANTERIOR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491879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059832" y="3212976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Erros cometidos  no desenvolvimento de produtos</a:t>
            </a:r>
            <a:endParaRPr lang="pt-BR" i="1" dirty="0">
              <a:solidFill>
                <a:srgbClr val="0000FF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rot="10800000">
            <a:off x="1907705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899592" y="1196752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PERÍODO MAIS ANTERIOR</a:t>
            </a:r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 rot="5400000">
            <a:off x="1043608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95736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1,5 ano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668344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HOJE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884368" y="24017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7884368" y="32129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rgbClr val="FF0000"/>
                </a:solidFill>
              </a:rPr>
              <a:t>Queda nas vendas</a:t>
            </a:r>
            <a:endParaRPr lang="pt-BR" b="1" i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rot="10800000">
            <a:off x="6300192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5652120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580112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32240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meses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36096" y="3212976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Atraso no lançamento de novos produtos no mercado</a:t>
            </a:r>
            <a:endParaRPr lang="pt-BR" i="1" dirty="0">
              <a:solidFill>
                <a:srgbClr val="0000FF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rot="10800000">
            <a:off x="4211960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572000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 meses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75856" y="134076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PERÍODO ANTERIOR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491879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059832" y="3212976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Erros cometidos  no desenvolvimento de produtos</a:t>
            </a:r>
            <a:endParaRPr lang="pt-BR" i="1" dirty="0">
              <a:solidFill>
                <a:srgbClr val="0000FF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rot="10800000">
            <a:off x="1907705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899592" y="1196752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PERÍODO MAIS ANTERIOR</a:t>
            </a:r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 rot="5400000">
            <a:off x="1043608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11560" y="32129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Número insuficiente de desenvolvedores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195736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1,5 ano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76056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HOJE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220072" y="24017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92080" y="3212976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rgbClr val="FF0000"/>
                </a:solidFill>
              </a:rPr>
              <a:t>Queda nas vendas</a:t>
            </a:r>
            <a:endParaRPr lang="pt-BR" b="1" i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rot="10800000">
            <a:off x="3851920" y="263691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3203848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131840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283968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meses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987824" y="3212976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solidFill>
                  <a:srgbClr val="0000FF"/>
                </a:solidFill>
              </a:rPr>
              <a:t>Atraso no lançamento de novos produtos no mercado</a:t>
            </a:r>
            <a:endParaRPr lang="pt-BR" i="1" dirty="0">
              <a:solidFill>
                <a:srgbClr val="0000FF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rot="10800000">
            <a:off x="1763688" y="2636912"/>
            <a:ext cx="16561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123728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 meses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95536" y="24208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................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308304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AMANHÃ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236296" y="3068960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rgbClr val="0000FF"/>
                </a:solidFill>
              </a:rPr>
              <a:t>Retirada do produto do mercado</a:t>
            </a:r>
            <a:endParaRPr lang="pt-BR" b="1" i="1" dirty="0">
              <a:solidFill>
                <a:srgbClr val="0000FF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084168" y="2636912"/>
            <a:ext cx="1368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60232" y="270892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?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178</Words>
  <Application>Microsoft Office PowerPoint</Application>
  <PresentationFormat>Apresentação na tela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Teoria Geral dos Sistemas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7</cp:revision>
  <dcterms:created xsi:type="dcterms:W3CDTF">2011-04-16T20:17:18Z</dcterms:created>
  <dcterms:modified xsi:type="dcterms:W3CDTF">2011-04-16T21:02:46Z</dcterms:modified>
</cp:coreProperties>
</file>