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sldIdLst>
    <p:sldId id="256" r:id="rId3"/>
    <p:sldId id="385" r:id="rId4"/>
    <p:sldId id="386" r:id="rId5"/>
    <p:sldId id="387"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88" r:id="rId20"/>
    <p:sldId id="394" r:id="rId21"/>
    <p:sldId id="367" r:id="rId22"/>
    <p:sldId id="396" r:id="rId23"/>
    <p:sldId id="368" r:id="rId24"/>
    <p:sldId id="369" r:id="rId25"/>
    <p:sldId id="370" r:id="rId26"/>
    <p:sldId id="371" r:id="rId27"/>
    <p:sldId id="372" r:id="rId28"/>
    <p:sldId id="373" r:id="rId29"/>
    <p:sldId id="374" r:id="rId30"/>
    <p:sldId id="389" r:id="rId31"/>
    <p:sldId id="380" r:id="rId32"/>
    <p:sldId id="381" r:id="rId33"/>
    <p:sldId id="395" r:id="rId34"/>
    <p:sldId id="383" r:id="rId35"/>
    <p:sldId id="391" r:id="rId36"/>
    <p:sldId id="393" r:id="rId37"/>
    <p:sldId id="397" r:id="rId38"/>
    <p:sldId id="398" r:id="rId39"/>
  </p:sldIdLst>
  <p:sldSz cx="9144000" cy="6858000" type="screen4x3"/>
  <p:notesSz cx="6858000" cy="9144000"/>
  <p:defaultTextStyle>
    <a:defPPr>
      <a:defRPr lang="en-GB"/>
    </a:defPPr>
    <a:lvl1pPr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1pPr>
    <a:lvl2pPr marL="742950" indent="-28575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2pPr>
    <a:lvl3pPr marL="11430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3pPr>
    <a:lvl4pPr marL="16002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4pPr>
    <a:lvl5pPr marL="2057400" indent="-228600" algn="l" defTabSz="457200" rtl="0" fontAlgn="base">
      <a:spcBef>
        <a:spcPct val="0"/>
      </a:spcBef>
      <a:spcAft>
        <a:spcPct val="0"/>
      </a:spcAft>
      <a:defRPr sz="1600" kern="1200">
        <a:solidFill>
          <a:schemeClr val="bg1"/>
        </a:solidFill>
        <a:latin typeface="Times New Roman" pitchFamily="18" charset="0"/>
        <a:ea typeface="Microsoft YaHei" pitchFamily="34" charset="-122"/>
        <a:cs typeface="Arial" charset="0"/>
      </a:defRPr>
    </a:lvl5pPr>
    <a:lvl6pPr marL="2286000" algn="l" defTabSz="914400" rtl="0" eaLnBrk="1" latinLnBrk="0" hangingPunct="1">
      <a:defRPr sz="1600" kern="1200">
        <a:solidFill>
          <a:schemeClr val="bg1"/>
        </a:solidFill>
        <a:latin typeface="Times New Roman" pitchFamily="18" charset="0"/>
        <a:ea typeface="Microsoft YaHei" pitchFamily="34" charset="-122"/>
        <a:cs typeface="Arial" charset="0"/>
      </a:defRPr>
    </a:lvl6pPr>
    <a:lvl7pPr marL="2743200" algn="l" defTabSz="914400" rtl="0" eaLnBrk="1" latinLnBrk="0" hangingPunct="1">
      <a:defRPr sz="1600" kern="1200">
        <a:solidFill>
          <a:schemeClr val="bg1"/>
        </a:solidFill>
        <a:latin typeface="Times New Roman" pitchFamily="18" charset="0"/>
        <a:ea typeface="Microsoft YaHei" pitchFamily="34" charset="-122"/>
        <a:cs typeface="Arial" charset="0"/>
      </a:defRPr>
    </a:lvl7pPr>
    <a:lvl8pPr marL="3200400" algn="l" defTabSz="914400" rtl="0" eaLnBrk="1" latinLnBrk="0" hangingPunct="1">
      <a:defRPr sz="1600" kern="1200">
        <a:solidFill>
          <a:schemeClr val="bg1"/>
        </a:solidFill>
        <a:latin typeface="Times New Roman" pitchFamily="18" charset="0"/>
        <a:ea typeface="Microsoft YaHei" pitchFamily="34" charset="-122"/>
        <a:cs typeface="Arial" charset="0"/>
      </a:defRPr>
    </a:lvl8pPr>
    <a:lvl9pPr marL="3657600" algn="l" defTabSz="914400" rtl="0" eaLnBrk="1" latinLnBrk="0" hangingPunct="1">
      <a:defRPr sz="1600" kern="1200">
        <a:solidFill>
          <a:schemeClr val="bg1"/>
        </a:solidFill>
        <a:latin typeface="Times New Roman" pitchFamily="18" charset="0"/>
        <a:ea typeface="Microsoft YaHei" pitchFamily="34"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9" autoAdjust="0"/>
    <p:restoredTop sz="78319" autoAdjust="0"/>
  </p:normalViewPr>
  <p:slideViewPr>
    <p:cSldViewPr>
      <p:cViewPr varScale="1">
        <p:scale>
          <a:sx n="60" d="100"/>
          <a:sy n="60" d="100"/>
        </p:scale>
        <p:origin x="-1194"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099" name="Text Box 3"/>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100"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cs typeface="+mn-cs"/>
              </a:defRPr>
            </a:lvl1pPr>
          </a:lstStyle>
          <a:p>
            <a:pPr>
              <a:defRPr/>
            </a:pPr>
            <a:endParaRPr lang="en-US"/>
          </a:p>
        </p:txBody>
      </p:sp>
      <p:sp>
        <p:nvSpPr>
          <p:cNvPr id="26630"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p:spPr>
      </p:sp>
      <p:sp>
        <p:nvSpPr>
          <p:cNvPr id="4102"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4103" name="Text Box 7"/>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4104"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cs typeface="+mn-cs"/>
              </a:defRPr>
            </a:lvl1pPr>
          </a:lstStyle>
          <a:p>
            <a:pPr>
              <a:defRPr/>
            </a:pPr>
            <a:fld id="{79945A31-50D0-4B7F-8C53-F9881CAF8B5A}" type="slidenum">
              <a:rPr lang="en-US"/>
              <a:pPr>
                <a:defRPr/>
              </a:pPr>
              <a:t>‹#›</a:t>
            </a:fld>
            <a:endParaRPr lang="en-US"/>
          </a:p>
        </p:txBody>
      </p:sp>
    </p:spTree>
    <p:extLst>
      <p:ext uri="{BB962C8B-B14F-4D97-AF65-F5344CB8AC3E}">
        <p14:creationId xmlns:p14="http://schemas.microsoft.com/office/powerpoint/2010/main" val="174976972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p:txBody>
          <a:bodyPr/>
          <a:lstStyle/>
          <a:p>
            <a:pPr>
              <a:defRPr/>
            </a:pPr>
            <a:fld id="{53A5B316-42AB-406D-8D17-437B6F8DB609}" type="slidenum">
              <a:rPr lang="en-US" smtClean="0">
                <a:latin typeface="Times New Roman" pitchFamily="18" charset="0"/>
              </a:rPr>
              <a:pPr>
                <a:defRPr/>
              </a:pPr>
              <a:t>1</a:t>
            </a:fld>
            <a:endParaRPr lang="en-US" smtClean="0">
              <a:latin typeface="Times New Roman" pitchFamily="18" charset="0"/>
            </a:endParaRPr>
          </a:p>
        </p:txBody>
      </p:sp>
      <p:sp>
        <p:nvSpPr>
          <p:cNvPr id="28675" name="Rectangle 1"/>
          <p:cNvSpPr>
            <a:spLocks noGrp="1" noRot="1" noChangeAspect="1" noChangeArrowheads="1"/>
          </p:cNvSpPr>
          <p:nvPr>
            <p:ph type="sldImg"/>
          </p:nvPr>
        </p:nvSpPr>
        <p:spPr>
          <a:xfrm>
            <a:off x="1143000" y="685800"/>
            <a:ext cx="4572000" cy="3429000"/>
          </a:xfrm>
          <a:solidFill>
            <a:srgbClr val="FFFFFF"/>
          </a:solidFill>
          <a:ln/>
        </p:spPr>
      </p:sp>
      <p:sp>
        <p:nvSpPr>
          <p:cNvPr id="2867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3858" name="Rectangle 8"/>
          <p:cNvSpPr>
            <a:spLocks noGrp="1" noChangeArrowheads="1"/>
          </p:cNvSpPr>
          <p:nvPr>
            <p:ph type="sldNum" sz="quarter"/>
          </p:nvPr>
        </p:nvSpPr>
        <p:spPr/>
        <p:txBody>
          <a:bodyPr/>
          <a:lstStyle/>
          <a:p>
            <a:pPr>
              <a:defRPr/>
            </a:pPr>
            <a:fld id="{5492C751-E96C-4813-8B82-4C7E33CD8309}" type="slidenum">
              <a:rPr lang="en-US" smtClean="0">
                <a:latin typeface="Times New Roman" pitchFamily="18" charset="0"/>
              </a:rPr>
              <a:pPr>
                <a:defRPr/>
              </a:pPr>
              <a:t>10</a:t>
            </a:fld>
            <a:endParaRPr lang="en-US" smtClean="0">
              <a:latin typeface="Times New Roman" pitchFamily="18" charset="0"/>
            </a:endParaRPr>
          </a:p>
        </p:txBody>
      </p:sp>
      <p:sp>
        <p:nvSpPr>
          <p:cNvPr id="620547" name="Rectangle 1"/>
          <p:cNvSpPr>
            <a:spLocks noGrp="1" noRot="1" noChangeAspect="1" noChangeArrowheads="1"/>
          </p:cNvSpPr>
          <p:nvPr>
            <p:ph type="sldImg"/>
          </p:nvPr>
        </p:nvSpPr>
        <p:spPr>
          <a:xfrm>
            <a:off x="1143000" y="685800"/>
            <a:ext cx="4572000" cy="3429000"/>
          </a:xfrm>
          <a:solidFill>
            <a:srgbClr val="FFFFFF"/>
          </a:solidFill>
          <a:ln/>
        </p:spPr>
      </p:sp>
      <p:sp>
        <p:nvSpPr>
          <p:cNvPr id="62054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5906" name="Rectangle 8"/>
          <p:cNvSpPr>
            <a:spLocks noGrp="1" noChangeArrowheads="1"/>
          </p:cNvSpPr>
          <p:nvPr>
            <p:ph type="sldNum" sz="quarter"/>
          </p:nvPr>
        </p:nvSpPr>
        <p:spPr/>
        <p:txBody>
          <a:bodyPr/>
          <a:lstStyle/>
          <a:p>
            <a:pPr>
              <a:defRPr/>
            </a:pPr>
            <a:fld id="{647A47B7-40B8-4493-BC58-352CCBCF465C}" type="slidenum">
              <a:rPr lang="en-US" smtClean="0">
                <a:latin typeface="Times New Roman" pitchFamily="18" charset="0"/>
              </a:rPr>
              <a:pPr>
                <a:defRPr/>
              </a:pPr>
              <a:t>11</a:t>
            </a:fld>
            <a:endParaRPr lang="en-US" smtClean="0">
              <a:latin typeface="Times New Roman" pitchFamily="18" charset="0"/>
            </a:endParaRPr>
          </a:p>
        </p:txBody>
      </p:sp>
      <p:sp>
        <p:nvSpPr>
          <p:cNvPr id="622595" name="Rectangle 1"/>
          <p:cNvSpPr>
            <a:spLocks noGrp="1" noRot="1" noChangeAspect="1" noChangeArrowheads="1"/>
          </p:cNvSpPr>
          <p:nvPr>
            <p:ph type="sldImg"/>
          </p:nvPr>
        </p:nvSpPr>
        <p:spPr>
          <a:xfrm>
            <a:off x="1143000" y="685800"/>
            <a:ext cx="4572000" cy="3429000"/>
          </a:xfrm>
          <a:solidFill>
            <a:srgbClr val="FFFFFF"/>
          </a:solidFill>
          <a:ln/>
        </p:spPr>
      </p:sp>
      <p:sp>
        <p:nvSpPr>
          <p:cNvPr id="62259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7954" name="Rectangle 8"/>
          <p:cNvSpPr>
            <a:spLocks noGrp="1" noChangeArrowheads="1"/>
          </p:cNvSpPr>
          <p:nvPr>
            <p:ph type="sldNum" sz="quarter"/>
          </p:nvPr>
        </p:nvSpPr>
        <p:spPr/>
        <p:txBody>
          <a:bodyPr/>
          <a:lstStyle/>
          <a:p>
            <a:pPr>
              <a:defRPr/>
            </a:pPr>
            <a:fld id="{170BDB64-3659-4A58-91B2-EBD7B3E25FB0}" type="slidenum">
              <a:rPr lang="en-US" smtClean="0">
                <a:latin typeface="Times New Roman" pitchFamily="18" charset="0"/>
              </a:rPr>
              <a:pPr>
                <a:defRPr/>
              </a:pPr>
              <a:t>12</a:t>
            </a:fld>
            <a:endParaRPr lang="en-US" smtClean="0">
              <a:latin typeface="Times New Roman" pitchFamily="18" charset="0"/>
            </a:endParaRPr>
          </a:p>
        </p:txBody>
      </p:sp>
      <p:sp>
        <p:nvSpPr>
          <p:cNvPr id="624643" name="Rectangle 1"/>
          <p:cNvSpPr>
            <a:spLocks noGrp="1" noRot="1" noChangeAspect="1" noChangeArrowheads="1"/>
          </p:cNvSpPr>
          <p:nvPr>
            <p:ph type="sldImg"/>
          </p:nvPr>
        </p:nvSpPr>
        <p:spPr>
          <a:xfrm>
            <a:off x="1143000" y="685800"/>
            <a:ext cx="4572000" cy="3429000"/>
          </a:xfrm>
          <a:solidFill>
            <a:srgbClr val="FFFFFF"/>
          </a:solidFill>
          <a:ln/>
        </p:spPr>
      </p:sp>
      <p:sp>
        <p:nvSpPr>
          <p:cNvPr id="62464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0002" name="Rectangle 8"/>
          <p:cNvSpPr>
            <a:spLocks noGrp="1" noChangeArrowheads="1"/>
          </p:cNvSpPr>
          <p:nvPr>
            <p:ph type="sldNum" sz="quarter"/>
          </p:nvPr>
        </p:nvSpPr>
        <p:spPr/>
        <p:txBody>
          <a:bodyPr/>
          <a:lstStyle/>
          <a:p>
            <a:pPr>
              <a:defRPr/>
            </a:pPr>
            <a:fld id="{BBF6FA9A-4592-4976-87CC-26BC2B092923}" type="slidenum">
              <a:rPr lang="en-US" smtClean="0">
                <a:latin typeface="Times New Roman" pitchFamily="18" charset="0"/>
              </a:rPr>
              <a:pPr>
                <a:defRPr/>
              </a:pPr>
              <a:t>13</a:t>
            </a:fld>
            <a:endParaRPr lang="en-US" smtClean="0">
              <a:latin typeface="Times New Roman" pitchFamily="18" charset="0"/>
            </a:endParaRPr>
          </a:p>
        </p:txBody>
      </p:sp>
      <p:sp>
        <p:nvSpPr>
          <p:cNvPr id="626691" name="Rectangle 1"/>
          <p:cNvSpPr>
            <a:spLocks noGrp="1" noRot="1" noChangeAspect="1" noChangeArrowheads="1"/>
          </p:cNvSpPr>
          <p:nvPr>
            <p:ph type="sldImg"/>
          </p:nvPr>
        </p:nvSpPr>
        <p:spPr>
          <a:xfrm>
            <a:off x="1143000" y="685800"/>
            <a:ext cx="4572000" cy="3429000"/>
          </a:xfrm>
          <a:solidFill>
            <a:srgbClr val="FFFFFF"/>
          </a:solidFill>
          <a:ln/>
        </p:spPr>
      </p:sp>
      <p:sp>
        <p:nvSpPr>
          <p:cNvPr id="62669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2050" name="Rectangle 8"/>
          <p:cNvSpPr>
            <a:spLocks noGrp="1" noChangeArrowheads="1"/>
          </p:cNvSpPr>
          <p:nvPr>
            <p:ph type="sldNum" sz="quarter"/>
          </p:nvPr>
        </p:nvSpPr>
        <p:spPr/>
        <p:txBody>
          <a:bodyPr/>
          <a:lstStyle/>
          <a:p>
            <a:pPr>
              <a:defRPr/>
            </a:pPr>
            <a:fld id="{3CB1E953-8597-4681-9E5C-532BAB6A2111}" type="slidenum">
              <a:rPr lang="en-US" smtClean="0">
                <a:latin typeface="Times New Roman" pitchFamily="18" charset="0"/>
              </a:rPr>
              <a:pPr>
                <a:defRPr/>
              </a:pPr>
              <a:t>14</a:t>
            </a:fld>
            <a:endParaRPr lang="en-US" smtClean="0">
              <a:latin typeface="Times New Roman" pitchFamily="18" charset="0"/>
            </a:endParaRPr>
          </a:p>
        </p:txBody>
      </p:sp>
      <p:sp>
        <p:nvSpPr>
          <p:cNvPr id="628739" name="Rectangle 1"/>
          <p:cNvSpPr>
            <a:spLocks noGrp="1" noRot="1" noChangeAspect="1" noChangeArrowheads="1"/>
          </p:cNvSpPr>
          <p:nvPr>
            <p:ph type="sldImg"/>
          </p:nvPr>
        </p:nvSpPr>
        <p:spPr>
          <a:xfrm>
            <a:off x="1143000" y="685800"/>
            <a:ext cx="4572000" cy="3429000"/>
          </a:xfrm>
          <a:solidFill>
            <a:srgbClr val="FFFFFF"/>
          </a:solidFill>
          <a:ln/>
        </p:spPr>
      </p:sp>
      <p:sp>
        <p:nvSpPr>
          <p:cNvPr id="62874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4098" name="Rectangle 8"/>
          <p:cNvSpPr>
            <a:spLocks noGrp="1" noChangeArrowheads="1"/>
          </p:cNvSpPr>
          <p:nvPr>
            <p:ph type="sldNum" sz="quarter"/>
          </p:nvPr>
        </p:nvSpPr>
        <p:spPr/>
        <p:txBody>
          <a:bodyPr/>
          <a:lstStyle/>
          <a:p>
            <a:pPr>
              <a:defRPr/>
            </a:pPr>
            <a:fld id="{36222D9C-D671-43FC-A9C4-DA1AD88B407F}" type="slidenum">
              <a:rPr lang="en-US" smtClean="0">
                <a:latin typeface="Times New Roman" pitchFamily="18" charset="0"/>
              </a:rPr>
              <a:pPr>
                <a:defRPr/>
              </a:pPr>
              <a:t>15</a:t>
            </a:fld>
            <a:endParaRPr lang="en-US" smtClean="0">
              <a:latin typeface="Times New Roman" pitchFamily="18" charset="0"/>
            </a:endParaRPr>
          </a:p>
        </p:txBody>
      </p:sp>
      <p:sp>
        <p:nvSpPr>
          <p:cNvPr id="630787" name="Rectangle 1"/>
          <p:cNvSpPr>
            <a:spLocks noGrp="1" noRot="1" noChangeAspect="1" noChangeArrowheads="1"/>
          </p:cNvSpPr>
          <p:nvPr>
            <p:ph type="sldImg"/>
          </p:nvPr>
        </p:nvSpPr>
        <p:spPr>
          <a:xfrm>
            <a:off x="1143000" y="685800"/>
            <a:ext cx="4572000" cy="3429000"/>
          </a:xfrm>
          <a:solidFill>
            <a:srgbClr val="FFFFFF"/>
          </a:solidFill>
          <a:ln/>
        </p:spPr>
      </p:sp>
      <p:sp>
        <p:nvSpPr>
          <p:cNvPr id="63078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6146" name="Rectangle 8"/>
          <p:cNvSpPr>
            <a:spLocks noGrp="1" noChangeArrowheads="1"/>
          </p:cNvSpPr>
          <p:nvPr>
            <p:ph type="sldNum" sz="quarter"/>
          </p:nvPr>
        </p:nvSpPr>
        <p:spPr/>
        <p:txBody>
          <a:bodyPr/>
          <a:lstStyle/>
          <a:p>
            <a:pPr>
              <a:defRPr/>
            </a:pPr>
            <a:fld id="{A8052C33-9724-4996-92D8-EA30DCB60638}" type="slidenum">
              <a:rPr lang="en-US" smtClean="0">
                <a:latin typeface="Times New Roman" pitchFamily="18" charset="0"/>
              </a:rPr>
              <a:pPr>
                <a:defRPr/>
              </a:pPr>
              <a:t>16</a:t>
            </a:fld>
            <a:endParaRPr lang="en-US" smtClean="0">
              <a:latin typeface="Times New Roman" pitchFamily="18" charset="0"/>
            </a:endParaRPr>
          </a:p>
        </p:txBody>
      </p:sp>
      <p:sp>
        <p:nvSpPr>
          <p:cNvPr id="632835" name="Rectangle 1"/>
          <p:cNvSpPr>
            <a:spLocks noGrp="1" noRot="1" noChangeAspect="1" noChangeArrowheads="1"/>
          </p:cNvSpPr>
          <p:nvPr>
            <p:ph type="sldImg"/>
          </p:nvPr>
        </p:nvSpPr>
        <p:spPr>
          <a:xfrm>
            <a:off x="1143000" y="685800"/>
            <a:ext cx="4572000" cy="3429000"/>
          </a:xfrm>
          <a:solidFill>
            <a:srgbClr val="FFFFFF"/>
          </a:solidFill>
          <a:ln/>
        </p:spPr>
      </p:sp>
      <p:sp>
        <p:nvSpPr>
          <p:cNvPr id="63283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Rectangle 8"/>
          <p:cNvSpPr>
            <a:spLocks noGrp="1" noChangeArrowheads="1"/>
          </p:cNvSpPr>
          <p:nvPr>
            <p:ph type="sldNum" sz="quarter"/>
          </p:nvPr>
        </p:nvSpPr>
        <p:spPr/>
        <p:txBody>
          <a:bodyPr/>
          <a:lstStyle/>
          <a:p>
            <a:pPr>
              <a:defRPr/>
            </a:pPr>
            <a:fld id="{4F6DEC30-F9FE-4EE4-9678-F354F27996A3}" type="slidenum">
              <a:rPr lang="en-US" smtClean="0">
                <a:latin typeface="Times New Roman" pitchFamily="18" charset="0"/>
              </a:rPr>
              <a:pPr>
                <a:defRPr/>
              </a:pPr>
              <a:t>17</a:t>
            </a:fld>
            <a:endParaRPr lang="en-US" smtClean="0">
              <a:latin typeface="Times New Roman" pitchFamily="18" charset="0"/>
            </a:endParaRPr>
          </a:p>
        </p:txBody>
      </p:sp>
      <p:sp>
        <p:nvSpPr>
          <p:cNvPr id="634883" name="Rectangle 1"/>
          <p:cNvSpPr>
            <a:spLocks noGrp="1" noRot="1" noChangeAspect="1" noChangeArrowheads="1"/>
          </p:cNvSpPr>
          <p:nvPr>
            <p:ph type="sldImg"/>
          </p:nvPr>
        </p:nvSpPr>
        <p:spPr>
          <a:xfrm>
            <a:off x="1143000" y="685800"/>
            <a:ext cx="4572000" cy="3429000"/>
          </a:xfrm>
          <a:solidFill>
            <a:srgbClr val="FFFFFF"/>
          </a:solidFill>
          <a:ln/>
        </p:spPr>
      </p:sp>
      <p:sp>
        <p:nvSpPr>
          <p:cNvPr id="6348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Rectangle 8"/>
          <p:cNvSpPr>
            <a:spLocks noGrp="1" noChangeArrowheads="1"/>
          </p:cNvSpPr>
          <p:nvPr>
            <p:ph type="sldNum" sz="quarter"/>
          </p:nvPr>
        </p:nvSpPr>
        <p:spPr/>
        <p:txBody>
          <a:bodyPr/>
          <a:lstStyle/>
          <a:p>
            <a:pPr>
              <a:defRPr/>
            </a:pPr>
            <a:fld id="{4F6DEC30-F9FE-4EE4-9678-F354F27996A3}" type="slidenum">
              <a:rPr lang="en-US" smtClean="0">
                <a:latin typeface="Times New Roman" pitchFamily="18" charset="0"/>
              </a:rPr>
              <a:pPr>
                <a:defRPr/>
              </a:pPr>
              <a:t>18</a:t>
            </a:fld>
            <a:endParaRPr lang="en-US" smtClean="0">
              <a:latin typeface="Times New Roman" pitchFamily="18" charset="0"/>
            </a:endParaRPr>
          </a:p>
        </p:txBody>
      </p:sp>
      <p:sp>
        <p:nvSpPr>
          <p:cNvPr id="634883" name="Rectangle 1"/>
          <p:cNvSpPr>
            <a:spLocks noGrp="1" noRot="1" noChangeAspect="1" noChangeArrowheads="1"/>
          </p:cNvSpPr>
          <p:nvPr>
            <p:ph type="sldImg"/>
          </p:nvPr>
        </p:nvSpPr>
        <p:spPr>
          <a:xfrm>
            <a:off x="1143000" y="685800"/>
            <a:ext cx="4572000" cy="3429000"/>
          </a:xfrm>
          <a:solidFill>
            <a:srgbClr val="FFFFFF"/>
          </a:solidFill>
          <a:ln/>
        </p:spPr>
      </p:sp>
      <p:sp>
        <p:nvSpPr>
          <p:cNvPr id="6348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Rectangle 8"/>
          <p:cNvSpPr>
            <a:spLocks noGrp="1" noChangeArrowheads="1"/>
          </p:cNvSpPr>
          <p:nvPr>
            <p:ph type="sldNum" sz="quarter"/>
          </p:nvPr>
        </p:nvSpPr>
        <p:spPr/>
        <p:txBody>
          <a:bodyPr/>
          <a:lstStyle/>
          <a:p>
            <a:pPr>
              <a:defRPr/>
            </a:pPr>
            <a:fld id="{4F6DEC30-F9FE-4EE4-9678-F354F27996A3}" type="slidenum">
              <a:rPr lang="en-US" smtClean="0">
                <a:latin typeface="Times New Roman" pitchFamily="18" charset="0"/>
              </a:rPr>
              <a:pPr>
                <a:defRPr/>
              </a:pPr>
              <a:t>19</a:t>
            </a:fld>
            <a:endParaRPr lang="en-US" smtClean="0">
              <a:latin typeface="Times New Roman" pitchFamily="18" charset="0"/>
            </a:endParaRPr>
          </a:p>
        </p:txBody>
      </p:sp>
      <p:sp>
        <p:nvSpPr>
          <p:cNvPr id="634883" name="Rectangle 1"/>
          <p:cNvSpPr>
            <a:spLocks noGrp="1" noRot="1" noChangeAspect="1" noChangeArrowheads="1"/>
          </p:cNvSpPr>
          <p:nvPr>
            <p:ph type="sldImg"/>
          </p:nvPr>
        </p:nvSpPr>
        <p:spPr>
          <a:xfrm>
            <a:off x="1143000" y="685800"/>
            <a:ext cx="4572000" cy="3429000"/>
          </a:xfrm>
          <a:solidFill>
            <a:srgbClr val="FFFFFF"/>
          </a:solidFill>
          <a:ln/>
        </p:spPr>
      </p:sp>
      <p:sp>
        <p:nvSpPr>
          <p:cNvPr id="63488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1330" name="Rectangle 8"/>
          <p:cNvSpPr>
            <a:spLocks noGrp="1" noChangeArrowheads="1"/>
          </p:cNvSpPr>
          <p:nvPr>
            <p:ph type="sldNum" sz="quarter"/>
          </p:nvPr>
        </p:nvSpPr>
        <p:spPr/>
        <p:txBody>
          <a:bodyPr/>
          <a:lstStyle/>
          <a:p>
            <a:pPr>
              <a:defRPr/>
            </a:pPr>
            <a:fld id="{E77D5161-9653-41DF-8CE1-DC791BE57937}" type="slidenum">
              <a:rPr lang="en-US" smtClean="0">
                <a:latin typeface="Times New Roman" pitchFamily="18" charset="0"/>
              </a:rPr>
              <a:pPr>
                <a:defRPr/>
              </a:pPr>
              <a:t>2</a:t>
            </a:fld>
            <a:endParaRPr lang="en-US" smtClean="0">
              <a:latin typeface="Times New Roman" pitchFamily="18" charset="0"/>
            </a:endParaRPr>
          </a:p>
        </p:txBody>
      </p:sp>
      <p:sp>
        <p:nvSpPr>
          <p:cNvPr id="598019" name="Rectangle 1"/>
          <p:cNvSpPr>
            <a:spLocks noGrp="1" noRot="1" noChangeAspect="1" noChangeArrowheads="1"/>
          </p:cNvSpPr>
          <p:nvPr>
            <p:ph type="sldImg"/>
          </p:nvPr>
        </p:nvSpPr>
        <p:spPr>
          <a:xfrm>
            <a:off x="1143000" y="685800"/>
            <a:ext cx="4572000" cy="3429000"/>
          </a:xfrm>
          <a:solidFill>
            <a:srgbClr val="FFFFFF"/>
          </a:solidFill>
          <a:ln/>
        </p:spPr>
      </p:sp>
      <p:sp>
        <p:nvSpPr>
          <p:cNvPr id="5980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Rectangle 8"/>
          <p:cNvSpPr>
            <a:spLocks noGrp="1" noChangeArrowheads="1"/>
          </p:cNvSpPr>
          <p:nvPr>
            <p:ph type="sldNum" sz="quarter"/>
          </p:nvPr>
        </p:nvSpPr>
        <p:spPr/>
        <p:txBody>
          <a:bodyPr/>
          <a:lstStyle/>
          <a:p>
            <a:pPr>
              <a:defRPr/>
            </a:pPr>
            <a:fld id="{B25081A3-A426-4939-97B2-8E6981EC4CF9}" type="slidenum">
              <a:rPr lang="en-US" smtClean="0">
                <a:latin typeface="Times New Roman" pitchFamily="18" charset="0"/>
              </a:rPr>
              <a:pPr>
                <a:defRPr/>
              </a:pPr>
              <a:t>20</a:t>
            </a:fld>
            <a:endParaRPr lang="en-US" smtClean="0">
              <a:latin typeface="Times New Roman" pitchFamily="18" charset="0"/>
            </a:endParaRPr>
          </a:p>
        </p:txBody>
      </p:sp>
      <p:sp>
        <p:nvSpPr>
          <p:cNvPr id="636931" name="Rectangle 1"/>
          <p:cNvSpPr>
            <a:spLocks noGrp="1" noRot="1" noChangeAspect="1" noChangeArrowheads="1"/>
          </p:cNvSpPr>
          <p:nvPr>
            <p:ph type="sldImg"/>
          </p:nvPr>
        </p:nvSpPr>
        <p:spPr>
          <a:xfrm>
            <a:off x="1143000" y="685800"/>
            <a:ext cx="4572000" cy="3429000"/>
          </a:xfrm>
          <a:solidFill>
            <a:srgbClr val="FFFFFF"/>
          </a:solidFill>
          <a:ln/>
        </p:spPr>
      </p:sp>
      <p:sp>
        <p:nvSpPr>
          <p:cNvPr id="6369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Rectangle 8"/>
          <p:cNvSpPr>
            <a:spLocks noGrp="1" noChangeArrowheads="1"/>
          </p:cNvSpPr>
          <p:nvPr>
            <p:ph type="sldNum" sz="quarter"/>
          </p:nvPr>
        </p:nvSpPr>
        <p:spPr/>
        <p:txBody>
          <a:bodyPr/>
          <a:lstStyle/>
          <a:p>
            <a:pPr>
              <a:defRPr/>
            </a:pPr>
            <a:fld id="{B25081A3-A426-4939-97B2-8E6981EC4CF9}" type="slidenum">
              <a:rPr lang="en-US" smtClean="0">
                <a:latin typeface="Times New Roman" pitchFamily="18" charset="0"/>
              </a:rPr>
              <a:pPr>
                <a:defRPr/>
              </a:pPr>
              <a:t>21</a:t>
            </a:fld>
            <a:endParaRPr lang="en-US" smtClean="0">
              <a:latin typeface="Times New Roman" pitchFamily="18" charset="0"/>
            </a:endParaRPr>
          </a:p>
        </p:txBody>
      </p:sp>
      <p:sp>
        <p:nvSpPr>
          <p:cNvPr id="636931" name="Rectangle 1"/>
          <p:cNvSpPr>
            <a:spLocks noGrp="1" noRot="1" noChangeAspect="1" noChangeArrowheads="1"/>
          </p:cNvSpPr>
          <p:nvPr>
            <p:ph type="sldImg"/>
          </p:nvPr>
        </p:nvSpPr>
        <p:spPr>
          <a:xfrm>
            <a:off x="1143000" y="685800"/>
            <a:ext cx="4572000" cy="3429000"/>
          </a:xfrm>
          <a:solidFill>
            <a:srgbClr val="FFFFFF"/>
          </a:solidFill>
          <a:ln/>
        </p:spPr>
      </p:sp>
      <p:sp>
        <p:nvSpPr>
          <p:cNvPr id="6369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Rectangle 8"/>
          <p:cNvSpPr>
            <a:spLocks noGrp="1" noChangeArrowheads="1"/>
          </p:cNvSpPr>
          <p:nvPr>
            <p:ph type="sldNum" sz="quarter"/>
          </p:nvPr>
        </p:nvSpPr>
        <p:spPr/>
        <p:txBody>
          <a:bodyPr/>
          <a:lstStyle/>
          <a:p>
            <a:pPr>
              <a:defRPr/>
            </a:pPr>
            <a:fld id="{A1493D45-E468-4F63-8449-291F4006A288}" type="slidenum">
              <a:rPr lang="en-US" smtClean="0">
                <a:latin typeface="Times New Roman" pitchFamily="18" charset="0"/>
              </a:rPr>
              <a:pPr>
                <a:defRPr/>
              </a:pPr>
              <a:t>22</a:t>
            </a:fld>
            <a:endParaRPr lang="en-US" smtClean="0">
              <a:latin typeface="Times New Roman" pitchFamily="18" charset="0"/>
            </a:endParaRPr>
          </a:p>
        </p:txBody>
      </p:sp>
      <p:sp>
        <p:nvSpPr>
          <p:cNvPr id="638979" name="Rectangle 1"/>
          <p:cNvSpPr>
            <a:spLocks noGrp="1" noRot="1" noChangeAspect="1" noChangeArrowheads="1"/>
          </p:cNvSpPr>
          <p:nvPr>
            <p:ph type="sldImg"/>
          </p:nvPr>
        </p:nvSpPr>
        <p:spPr>
          <a:xfrm>
            <a:off x="1143000" y="685800"/>
            <a:ext cx="4572000" cy="3429000"/>
          </a:xfrm>
          <a:solidFill>
            <a:srgbClr val="FFFFFF"/>
          </a:solidFill>
          <a:ln/>
        </p:spPr>
      </p:sp>
      <p:sp>
        <p:nvSpPr>
          <p:cNvPr id="63898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4338" name="Rectangle 8"/>
          <p:cNvSpPr>
            <a:spLocks noGrp="1" noChangeArrowheads="1"/>
          </p:cNvSpPr>
          <p:nvPr>
            <p:ph type="sldNum" sz="quarter"/>
          </p:nvPr>
        </p:nvSpPr>
        <p:spPr/>
        <p:txBody>
          <a:bodyPr/>
          <a:lstStyle/>
          <a:p>
            <a:pPr>
              <a:defRPr/>
            </a:pPr>
            <a:fld id="{8F409A70-0613-4B74-BC02-657CD3328A42}" type="slidenum">
              <a:rPr lang="en-US" smtClean="0">
                <a:latin typeface="Times New Roman" pitchFamily="18" charset="0"/>
              </a:rPr>
              <a:pPr>
                <a:defRPr/>
              </a:pPr>
              <a:t>23</a:t>
            </a:fld>
            <a:endParaRPr lang="en-US" smtClean="0">
              <a:latin typeface="Times New Roman" pitchFamily="18" charset="0"/>
            </a:endParaRPr>
          </a:p>
        </p:txBody>
      </p:sp>
      <p:sp>
        <p:nvSpPr>
          <p:cNvPr id="641027" name="Rectangle 1"/>
          <p:cNvSpPr>
            <a:spLocks noGrp="1" noRot="1" noChangeAspect="1" noChangeArrowheads="1"/>
          </p:cNvSpPr>
          <p:nvPr>
            <p:ph type="sldImg"/>
          </p:nvPr>
        </p:nvSpPr>
        <p:spPr>
          <a:xfrm>
            <a:off x="1143000" y="685800"/>
            <a:ext cx="4572000" cy="3429000"/>
          </a:xfrm>
          <a:solidFill>
            <a:srgbClr val="FFFFFF"/>
          </a:solidFill>
          <a:ln/>
        </p:spPr>
      </p:sp>
      <p:sp>
        <p:nvSpPr>
          <p:cNvPr id="64102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6386" name="Rectangle 8"/>
          <p:cNvSpPr>
            <a:spLocks noGrp="1" noChangeArrowheads="1"/>
          </p:cNvSpPr>
          <p:nvPr>
            <p:ph type="sldNum" sz="quarter"/>
          </p:nvPr>
        </p:nvSpPr>
        <p:spPr/>
        <p:txBody>
          <a:bodyPr/>
          <a:lstStyle/>
          <a:p>
            <a:pPr>
              <a:defRPr/>
            </a:pPr>
            <a:fld id="{0CBCC7B9-FD0F-4345-B4CC-111668926C49}" type="slidenum">
              <a:rPr lang="en-US" smtClean="0">
                <a:latin typeface="Times New Roman" pitchFamily="18" charset="0"/>
              </a:rPr>
              <a:pPr>
                <a:defRPr/>
              </a:pPr>
              <a:t>24</a:t>
            </a:fld>
            <a:endParaRPr lang="en-US" smtClean="0">
              <a:latin typeface="Times New Roman" pitchFamily="18" charset="0"/>
            </a:endParaRPr>
          </a:p>
        </p:txBody>
      </p:sp>
      <p:sp>
        <p:nvSpPr>
          <p:cNvPr id="643075" name="Rectangle 1"/>
          <p:cNvSpPr>
            <a:spLocks noGrp="1" noRot="1" noChangeAspect="1" noChangeArrowheads="1"/>
          </p:cNvSpPr>
          <p:nvPr>
            <p:ph type="sldImg"/>
          </p:nvPr>
        </p:nvSpPr>
        <p:spPr>
          <a:xfrm>
            <a:off x="1143000" y="685800"/>
            <a:ext cx="4572000" cy="3429000"/>
          </a:xfrm>
          <a:solidFill>
            <a:srgbClr val="FFFFFF"/>
          </a:solidFill>
          <a:ln/>
        </p:spPr>
      </p:sp>
      <p:sp>
        <p:nvSpPr>
          <p:cNvPr id="64307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8434" name="Rectangle 8"/>
          <p:cNvSpPr>
            <a:spLocks noGrp="1" noChangeArrowheads="1"/>
          </p:cNvSpPr>
          <p:nvPr>
            <p:ph type="sldNum" sz="quarter"/>
          </p:nvPr>
        </p:nvSpPr>
        <p:spPr/>
        <p:txBody>
          <a:bodyPr/>
          <a:lstStyle/>
          <a:p>
            <a:pPr>
              <a:defRPr/>
            </a:pPr>
            <a:fld id="{7DF6B95A-01EB-4854-986B-D0A91B484D91}" type="slidenum">
              <a:rPr lang="en-US" smtClean="0">
                <a:latin typeface="Times New Roman" pitchFamily="18" charset="0"/>
              </a:rPr>
              <a:pPr>
                <a:defRPr/>
              </a:pPr>
              <a:t>25</a:t>
            </a:fld>
            <a:endParaRPr lang="en-US" smtClean="0">
              <a:latin typeface="Times New Roman" pitchFamily="18" charset="0"/>
            </a:endParaRPr>
          </a:p>
        </p:txBody>
      </p:sp>
      <p:sp>
        <p:nvSpPr>
          <p:cNvPr id="645123" name="Rectangle 1"/>
          <p:cNvSpPr>
            <a:spLocks noGrp="1" noRot="1" noChangeAspect="1" noChangeArrowheads="1"/>
          </p:cNvSpPr>
          <p:nvPr>
            <p:ph type="sldImg"/>
          </p:nvPr>
        </p:nvSpPr>
        <p:spPr>
          <a:xfrm>
            <a:off x="1143000" y="685800"/>
            <a:ext cx="4572000" cy="3429000"/>
          </a:xfrm>
          <a:solidFill>
            <a:srgbClr val="FFFFFF"/>
          </a:solidFill>
          <a:ln/>
        </p:spPr>
      </p:sp>
      <p:sp>
        <p:nvSpPr>
          <p:cNvPr id="64512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0482" name="Rectangle 8"/>
          <p:cNvSpPr>
            <a:spLocks noGrp="1" noChangeArrowheads="1"/>
          </p:cNvSpPr>
          <p:nvPr>
            <p:ph type="sldNum" sz="quarter"/>
          </p:nvPr>
        </p:nvSpPr>
        <p:spPr/>
        <p:txBody>
          <a:bodyPr/>
          <a:lstStyle/>
          <a:p>
            <a:pPr>
              <a:defRPr/>
            </a:pPr>
            <a:fld id="{CACAA998-E333-47BA-A628-718F34CE05C2}" type="slidenum">
              <a:rPr lang="en-US" smtClean="0">
                <a:latin typeface="Times New Roman" pitchFamily="18" charset="0"/>
              </a:rPr>
              <a:pPr>
                <a:defRPr/>
              </a:pPr>
              <a:t>26</a:t>
            </a:fld>
            <a:endParaRPr lang="en-US" smtClean="0">
              <a:latin typeface="Times New Roman" pitchFamily="18" charset="0"/>
            </a:endParaRPr>
          </a:p>
        </p:txBody>
      </p:sp>
      <p:sp>
        <p:nvSpPr>
          <p:cNvPr id="647171" name="Rectangle 1"/>
          <p:cNvSpPr>
            <a:spLocks noGrp="1" noRot="1" noChangeAspect="1" noChangeArrowheads="1"/>
          </p:cNvSpPr>
          <p:nvPr>
            <p:ph type="sldImg"/>
          </p:nvPr>
        </p:nvSpPr>
        <p:spPr>
          <a:xfrm>
            <a:off x="1143000" y="685800"/>
            <a:ext cx="4572000" cy="3429000"/>
          </a:xfrm>
          <a:solidFill>
            <a:srgbClr val="FFFFFF"/>
          </a:solidFill>
          <a:ln/>
        </p:spPr>
      </p:sp>
      <p:sp>
        <p:nvSpPr>
          <p:cNvPr id="64717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2530" name="Rectangle 8"/>
          <p:cNvSpPr>
            <a:spLocks noGrp="1" noChangeArrowheads="1"/>
          </p:cNvSpPr>
          <p:nvPr>
            <p:ph type="sldNum" sz="quarter"/>
          </p:nvPr>
        </p:nvSpPr>
        <p:spPr/>
        <p:txBody>
          <a:bodyPr/>
          <a:lstStyle/>
          <a:p>
            <a:pPr>
              <a:defRPr/>
            </a:pPr>
            <a:fld id="{4AF0041F-1BF1-4083-B586-3F40BD66D6C6}" type="slidenum">
              <a:rPr lang="en-US" smtClean="0">
                <a:latin typeface="Times New Roman" pitchFamily="18" charset="0"/>
              </a:rPr>
              <a:pPr>
                <a:defRPr/>
              </a:pPr>
              <a:t>27</a:t>
            </a:fld>
            <a:endParaRPr lang="en-US" smtClean="0">
              <a:latin typeface="Times New Roman" pitchFamily="18" charset="0"/>
            </a:endParaRPr>
          </a:p>
        </p:txBody>
      </p:sp>
      <p:sp>
        <p:nvSpPr>
          <p:cNvPr id="649219" name="Rectangle 1"/>
          <p:cNvSpPr>
            <a:spLocks noGrp="1" noRot="1" noChangeAspect="1" noChangeArrowheads="1"/>
          </p:cNvSpPr>
          <p:nvPr>
            <p:ph type="sldImg"/>
          </p:nvPr>
        </p:nvSpPr>
        <p:spPr>
          <a:xfrm>
            <a:off x="1143000" y="685800"/>
            <a:ext cx="4572000" cy="3429000"/>
          </a:xfrm>
          <a:solidFill>
            <a:srgbClr val="FFFFFF"/>
          </a:solidFill>
          <a:ln/>
        </p:spPr>
      </p:sp>
      <p:sp>
        <p:nvSpPr>
          <p:cNvPr id="6492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4578" name="Rectangle 8"/>
          <p:cNvSpPr>
            <a:spLocks noGrp="1" noChangeArrowheads="1"/>
          </p:cNvSpPr>
          <p:nvPr>
            <p:ph type="sldNum" sz="quarter"/>
          </p:nvPr>
        </p:nvSpPr>
        <p:spPr/>
        <p:txBody>
          <a:bodyPr/>
          <a:lstStyle/>
          <a:p>
            <a:pPr>
              <a:defRPr/>
            </a:pPr>
            <a:fld id="{D5B5D587-0138-4E6B-84D9-650EAE127251}" type="slidenum">
              <a:rPr lang="en-US" smtClean="0">
                <a:latin typeface="Times New Roman" pitchFamily="18" charset="0"/>
              </a:rPr>
              <a:pPr>
                <a:defRPr/>
              </a:pPr>
              <a:t>28</a:t>
            </a:fld>
            <a:endParaRPr lang="en-US" smtClean="0">
              <a:latin typeface="Times New Roman" pitchFamily="18" charset="0"/>
            </a:endParaRPr>
          </a:p>
        </p:txBody>
      </p:sp>
      <p:sp>
        <p:nvSpPr>
          <p:cNvPr id="651267" name="Rectangle 1"/>
          <p:cNvSpPr>
            <a:spLocks noGrp="1" noRot="1" noChangeAspect="1" noChangeArrowheads="1"/>
          </p:cNvSpPr>
          <p:nvPr>
            <p:ph type="sldImg"/>
          </p:nvPr>
        </p:nvSpPr>
        <p:spPr>
          <a:xfrm>
            <a:off x="1143000" y="685800"/>
            <a:ext cx="4572000" cy="3429000"/>
          </a:xfrm>
          <a:solidFill>
            <a:srgbClr val="FFFFFF"/>
          </a:solidFill>
          <a:ln/>
        </p:spPr>
      </p:sp>
      <p:sp>
        <p:nvSpPr>
          <p:cNvPr id="65126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Rectangle 8"/>
          <p:cNvSpPr>
            <a:spLocks noGrp="1" noChangeArrowheads="1"/>
          </p:cNvSpPr>
          <p:nvPr>
            <p:ph type="sldNum" sz="quarter"/>
          </p:nvPr>
        </p:nvSpPr>
        <p:spPr/>
        <p:txBody>
          <a:bodyPr/>
          <a:lstStyle/>
          <a:p>
            <a:pPr>
              <a:defRPr/>
            </a:pPr>
            <a:fld id="{B25081A3-A426-4939-97B2-8E6981EC4CF9}" type="slidenum">
              <a:rPr lang="en-US" smtClean="0">
                <a:latin typeface="Times New Roman" pitchFamily="18" charset="0"/>
              </a:rPr>
              <a:pPr>
                <a:defRPr/>
              </a:pPr>
              <a:t>29</a:t>
            </a:fld>
            <a:endParaRPr lang="en-US" smtClean="0">
              <a:latin typeface="Times New Roman" pitchFamily="18" charset="0"/>
            </a:endParaRPr>
          </a:p>
        </p:txBody>
      </p:sp>
      <p:sp>
        <p:nvSpPr>
          <p:cNvPr id="636931" name="Rectangle 1"/>
          <p:cNvSpPr>
            <a:spLocks noGrp="1" noRot="1" noChangeAspect="1" noChangeArrowheads="1"/>
          </p:cNvSpPr>
          <p:nvPr>
            <p:ph type="sldImg"/>
          </p:nvPr>
        </p:nvSpPr>
        <p:spPr>
          <a:xfrm>
            <a:off x="1143000" y="685800"/>
            <a:ext cx="4572000" cy="3429000"/>
          </a:xfrm>
          <a:solidFill>
            <a:srgbClr val="FFFFFF"/>
          </a:solidFill>
          <a:ln/>
        </p:spPr>
      </p:sp>
      <p:sp>
        <p:nvSpPr>
          <p:cNvPr id="6369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3378" name="Rectangle 8"/>
          <p:cNvSpPr>
            <a:spLocks noGrp="1" noChangeArrowheads="1"/>
          </p:cNvSpPr>
          <p:nvPr>
            <p:ph type="sldNum" sz="quarter"/>
          </p:nvPr>
        </p:nvSpPr>
        <p:spPr/>
        <p:txBody>
          <a:bodyPr/>
          <a:lstStyle/>
          <a:p>
            <a:pPr>
              <a:defRPr/>
            </a:pPr>
            <a:fld id="{17EEF22B-40AB-45E4-9020-9DB7D9D10E43}" type="slidenum">
              <a:rPr lang="en-US" smtClean="0">
                <a:latin typeface="Times New Roman" pitchFamily="18" charset="0"/>
              </a:rPr>
              <a:pPr>
                <a:defRPr/>
              </a:pPr>
              <a:t>3</a:t>
            </a:fld>
            <a:endParaRPr lang="en-US" smtClean="0">
              <a:latin typeface="Times New Roman" pitchFamily="18" charset="0"/>
            </a:endParaRPr>
          </a:p>
        </p:txBody>
      </p:sp>
      <p:sp>
        <p:nvSpPr>
          <p:cNvPr id="600067" name="Rectangle 1"/>
          <p:cNvSpPr>
            <a:spLocks noGrp="1" noRot="1" noChangeAspect="1" noChangeArrowheads="1"/>
          </p:cNvSpPr>
          <p:nvPr>
            <p:ph type="sldImg"/>
          </p:nvPr>
        </p:nvSpPr>
        <p:spPr>
          <a:xfrm>
            <a:off x="1143000" y="685800"/>
            <a:ext cx="4572000" cy="3429000"/>
          </a:xfrm>
          <a:solidFill>
            <a:srgbClr val="FFFFFF"/>
          </a:solidFill>
          <a:ln/>
        </p:spPr>
      </p:sp>
      <p:sp>
        <p:nvSpPr>
          <p:cNvPr id="60006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6866" name="Rectangle 8"/>
          <p:cNvSpPr>
            <a:spLocks noGrp="1" noChangeArrowheads="1"/>
          </p:cNvSpPr>
          <p:nvPr>
            <p:ph type="sldNum" sz="quarter"/>
          </p:nvPr>
        </p:nvSpPr>
        <p:spPr/>
        <p:txBody>
          <a:bodyPr/>
          <a:lstStyle/>
          <a:p>
            <a:pPr>
              <a:defRPr/>
            </a:pPr>
            <a:fld id="{EC9649D0-3462-48C1-A03C-853923E39CE2}" type="slidenum">
              <a:rPr lang="en-US" smtClean="0">
                <a:latin typeface="Times New Roman" pitchFamily="18" charset="0"/>
              </a:rPr>
              <a:pPr>
                <a:defRPr/>
              </a:pPr>
              <a:t>30</a:t>
            </a:fld>
            <a:endParaRPr lang="en-US" smtClean="0">
              <a:latin typeface="Times New Roman" pitchFamily="18" charset="0"/>
            </a:endParaRPr>
          </a:p>
        </p:txBody>
      </p:sp>
      <p:sp>
        <p:nvSpPr>
          <p:cNvPr id="663555" name="Rectangle 1"/>
          <p:cNvSpPr>
            <a:spLocks noGrp="1" noRot="1" noChangeAspect="1" noChangeArrowheads="1"/>
          </p:cNvSpPr>
          <p:nvPr>
            <p:ph type="sldImg"/>
          </p:nvPr>
        </p:nvSpPr>
        <p:spPr>
          <a:xfrm>
            <a:off x="1143000" y="685800"/>
            <a:ext cx="4572000" cy="3429000"/>
          </a:xfrm>
          <a:solidFill>
            <a:srgbClr val="FFFFFF"/>
          </a:solidFill>
          <a:ln/>
        </p:spPr>
      </p:sp>
      <p:sp>
        <p:nvSpPr>
          <p:cNvPr id="66355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8914" name="Rectangle 8"/>
          <p:cNvSpPr>
            <a:spLocks noGrp="1" noChangeArrowheads="1"/>
          </p:cNvSpPr>
          <p:nvPr>
            <p:ph type="sldNum" sz="quarter"/>
          </p:nvPr>
        </p:nvSpPr>
        <p:spPr/>
        <p:txBody>
          <a:bodyPr/>
          <a:lstStyle/>
          <a:p>
            <a:pPr>
              <a:defRPr/>
            </a:pPr>
            <a:fld id="{8416E0F7-40DF-43F4-8597-AAC1DE5A8174}" type="slidenum">
              <a:rPr lang="en-US" smtClean="0">
                <a:latin typeface="Times New Roman" pitchFamily="18" charset="0"/>
              </a:rPr>
              <a:pPr>
                <a:defRPr/>
              </a:pPr>
              <a:t>31</a:t>
            </a:fld>
            <a:endParaRPr lang="en-US" smtClean="0">
              <a:latin typeface="Times New Roman" pitchFamily="18" charset="0"/>
            </a:endParaRPr>
          </a:p>
        </p:txBody>
      </p:sp>
      <p:sp>
        <p:nvSpPr>
          <p:cNvPr id="665603" name="Rectangle 1"/>
          <p:cNvSpPr>
            <a:spLocks noGrp="1" noRot="1" noChangeAspect="1" noChangeArrowheads="1"/>
          </p:cNvSpPr>
          <p:nvPr>
            <p:ph type="sldImg"/>
          </p:nvPr>
        </p:nvSpPr>
        <p:spPr>
          <a:xfrm>
            <a:off x="1143000" y="685800"/>
            <a:ext cx="4572000" cy="3429000"/>
          </a:xfrm>
          <a:solidFill>
            <a:srgbClr val="FFFFFF"/>
          </a:solidFill>
          <a:ln/>
        </p:spPr>
      </p:sp>
      <p:sp>
        <p:nvSpPr>
          <p:cNvPr id="66560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0962" name="Rectangle 8"/>
          <p:cNvSpPr>
            <a:spLocks noGrp="1" noChangeArrowheads="1"/>
          </p:cNvSpPr>
          <p:nvPr>
            <p:ph type="sldNum" sz="quarter"/>
          </p:nvPr>
        </p:nvSpPr>
        <p:spPr/>
        <p:txBody>
          <a:bodyPr/>
          <a:lstStyle/>
          <a:p>
            <a:pPr>
              <a:defRPr/>
            </a:pPr>
            <a:fld id="{7FB4BA7D-CB47-47A8-857F-270C09EB761C}" type="slidenum">
              <a:rPr lang="en-US" smtClean="0">
                <a:latin typeface="Times New Roman" pitchFamily="18" charset="0"/>
              </a:rPr>
              <a:pPr>
                <a:defRPr/>
              </a:pPr>
              <a:t>32</a:t>
            </a:fld>
            <a:endParaRPr lang="en-US" smtClean="0">
              <a:latin typeface="Times New Roman" pitchFamily="18" charset="0"/>
            </a:endParaRPr>
          </a:p>
        </p:txBody>
      </p:sp>
      <p:sp>
        <p:nvSpPr>
          <p:cNvPr id="667651" name="Rectangle 1"/>
          <p:cNvSpPr>
            <a:spLocks noGrp="1" noRot="1" noChangeAspect="1" noChangeArrowheads="1"/>
          </p:cNvSpPr>
          <p:nvPr>
            <p:ph type="sldImg"/>
          </p:nvPr>
        </p:nvSpPr>
        <p:spPr>
          <a:xfrm>
            <a:off x="1143000" y="685800"/>
            <a:ext cx="4572000" cy="3429000"/>
          </a:xfrm>
          <a:solidFill>
            <a:srgbClr val="FFFFFF"/>
          </a:solidFill>
          <a:ln/>
        </p:spPr>
      </p:sp>
      <p:sp>
        <p:nvSpPr>
          <p:cNvPr id="667652" name="Rectangle 2"/>
          <p:cNvSpPr>
            <a:spLocks noGrp="1" noChangeArrowheads="1"/>
          </p:cNvSpPr>
          <p:nvPr>
            <p:ph type="body" idx="1"/>
          </p:nvPr>
        </p:nvSpPr>
        <p:spPr>
          <a:xfrm>
            <a:off x="685800" y="4343400"/>
            <a:ext cx="5486400" cy="4114800"/>
          </a:xfrm>
          <a:noFill/>
          <a:ln/>
        </p:spPr>
        <p:txBody>
          <a:bodyPr wrap="none" anchor="ctr"/>
          <a:lstStyle/>
          <a:p>
            <a:r>
              <a:rPr lang="en-US" sz="1200" b="0" i="0" kern="1200" dirty="0" smtClean="0">
                <a:solidFill>
                  <a:srgbClr val="000000"/>
                </a:solidFill>
                <a:effectLst/>
                <a:latin typeface="Times New Roman" pitchFamily="16" charset="0"/>
                <a:ea typeface="+mn-ea"/>
                <a:cs typeface="+mn-cs"/>
              </a:rPr>
              <a:t>Using spinlocks on a single-core/single-CPU system makes usually no sense, since as long as the spinlock polling is blocking the only available CPU core, no other thread can run and since no other thread can run, the lock won't be unlocked either. IOW, a spinlock wastes only CPU time on those systems for no real benefit. If the thread was put to sleep instead, another thread could have ran at once, possibly unlocking the lock and then allowing the first thread to continue processing, once it woke up again.</a:t>
            </a:r>
          </a:p>
          <a:p>
            <a:endParaRPr lang="en-US" sz="1200" b="0" i="0" kern="1200" dirty="0" smtClean="0">
              <a:solidFill>
                <a:srgbClr val="000000"/>
              </a:solidFill>
              <a:effectLst/>
              <a:latin typeface="Times New Roman" pitchFamily="16" charset="0"/>
              <a:ea typeface="+mn-ea"/>
              <a:cs typeface="+mn-cs"/>
            </a:endParaRPr>
          </a:p>
          <a:p>
            <a:r>
              <a:rPr lang="en-US" sz="1200" b="0" i="0" kern="1200" dirty="0" smtClean="0">
                <a:solidFill>
                  <a:srgbClr val="000000"/>
                </a:solidFill>
                <a:effectLst/>
                <a:latin typeface="Times New Roman" pitchFamily="16" charset="0"/>
                <a:ea typeface="+mn-ea"/>
                <a:cs typeface="+mn-cs"/>
              </a:rPr>
              <a:t>However the kernel has to deal with cases that </a:t>
            </a:r>
            <a:r>
              <a:rPr lang="en-US" sz="1200" b="0" i="0" kern="1200" dirty="0" err="1" smtClean="0">
                <a:solidFill>
                  <a:srgbClr val="000000"/>
                </a:solidFill>
                <a:effectLst/>
                <a:latin typeface="Times New Roman" pitchFamily="16" charset="0"/>
                <a:ea typeface="+mn-ea"/>
                <a:cs typeface="+mn-cs"/>
              </a:rPr>
              <a:t>userspace</a:t>
            </a:r>
            <a:r>
              <a:rPr lang="en-US" sz="1200" b="0" i="0" kern="1200" dirty="0" smtClean="0">
                <a:solidFill>
                  <a:srgbClr val="000000"/>
                </a:solidFill>
                <a:effectLst/>
                <a:latin typeface="Times New Roman" pitchFamily="16" charset="0"/>
                <a:ea typeface="+mn-ea"/>
                <a:cs typeface="+mn-cs"/>
              </a:rPr>
              <a:t> never sees, a common one being interrupt handlers. Interrupt handlers can not be rescheduled on Linux, but often do have to use some synchronization primitive (e.g. to add a work item to a linked list that some other thread will process further). Since interrupt handlers are not able to sleep, they can't use </a:t>
            </a:r>
            <a:r>
              <a:rPr lang="en-US" sz="1200" b="0" i="0" kern="1200" dirty="0" err="1" smtClean="0">
                <a:solidFill>
                  <a:srgbClr val="000000"/>
                </a:solidFill>
                <a:effectLst/>
                <a:latin typeface="Times New Roman" pitchFamily="16" charset="0"/>
                <a:ea typeface="+mn-ea"/>
                <a:cs typeface="+mn-cs"/>
              </a:rPr>
              <a:t>mutexes</a:t>
            </a:r>
            <a:r>
              <a:rPr lang="en-US" sz="1200" b="0" i="0" kern="1200" dirty="0" smtClean="0">
                <a:solidFill>
                  <a:srgbClr val="000000"/>
                </a:solidFill>
                <a:effectLst/>
                <a:latin typeface="Times New Roman" pitchFamily="16" charset="0"/>
                <a:ea typeface="+mn-ea"/>
                <a:cs typeface="+mn-cs"/>
              </a:rPr>
              <a:t>, </a:t>
            </a:r>
            <a:r>
              <a:rPr lang="en-US" sz="1200" b="0" i="0" kern="1200" dirty="0" err="1" smtClean="0">
                <a:solidFill>
                  <a:srgbClr val="000000"/>
                </a:solidFill>
                <a:effectLst/>
                <a:latin typeface="Times New Roman" pitchFamily="16" charset="0"/>
                <a:ea typeface="+mn-ea"/>
                <a:cs typeface="+mn-cs"/>
              </a:rPr>
              <a:t>waitqueues</a:t>
            </a:r>
            <a:r>
              <a:rPr lang="en-US" sz="1200" b="0" i="0" kern="1200" dirty="0" smtClean="0">
                <a:solidFill>
                  <a:srgbClr val="000000"/>
                </a:solidFill>
                <a:effectLst/>
                <a:latin typeface="Times New Roman" pitchFamily="16" charset="0"/>
                <a:ea typeface="+mn-ea"/>
                <a:cs typeface="+mn-cs"/>
              </a:rPr>
              <a:t>, etc. That pretty much leaves spinlocks. If a thread needs to synchronize access with an interrupt handler, then it must also use the same spinlock.</a:t>
            </a:r>
          </a:p>
          <a:p>
            <a:endParaRPr lang="en-US" sz="1200" b="0" i="0" kern="1200" dirty="0" smtClean="0">
              <a:solidFill>
                <a:srgbClr val="000000"/>
              </a:solidFill>
              <a:effectLst/>
              <a:latin typeface="Times New Roman" pitchFamily="16" charset="0"/>
              <a:ea typeface="+mn-ea"/>
              <a:cs typeface="+mn-cs"/>
            </a:endParaRPr>
          </a:p>
          <a:p>
            <a:r>
              <a:rPr lang="en-US" sz="1200" b="0" i="0" kern="1200" dirty="0" smtClean="0">
                <a:solidFill>
                  <a:srgbClr val="000000"/>
                </a:solidFill>
                <a:effectLst/>
                <a:latin typeface="Times New Roman" pitchFamily="16" charset="0"/>
                <a:ea typeface="+mn-ea"/>
                <a:cs typeface="+mn-cs"/>
              </a:rPr>
              <a:t>Spin</a:t>
            </a:r>
            <a:r>
              <a:rPr lang="en-US" sz="1200" b="0" i="0" kern="1200" baseline="0" dirty="0" smtClean="0">
                <a:solidFill>
                  <a:srgbClr val="000000"/>
                </a:solidFill>
                <a:effectLst/>
                <a:latin typeface="Times New Roman" pitchFamily="16" charset="0"/>
                <a:ea typeface="+mn-ea"/>
                <a:cs typeface="+mn-cs"/>
              </a:rPr>
              <a:t> </a:t>
            </a:r>
            <a:r>
              <a:rPr lang="en-US" sz="1200" b="0" i="0" kern="1200" baseline="0" dirty="0" err="1" smtClean="0">
                <a:solidFill>
                  <a:srgbClr val="000000"/>
                </a:solidFill>
                <a:effectLst/>
                <a:latin typeface="Times New Roman" pitchFamily="16" charset="0"/>
                <a:ea typeface="+mn-ea"/>
                <a:cs typeface="+mn-cs"/>
              </a:rPr>
              <a:t>lcoks</a:t>
            </a:r>
            <a:r>
              <a:rPr lang="en-US" sz="1200" b="0" i="0" kern="1200" baseline="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are optimized for the non-contention/non-waiting case and can be taken and released very quickly. In that case they are faster and involve less overhead than other synchronization primitives.</a:t>
            </a:r>
            <a:endParaRPr lang="en-US" dirty="0"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3010" name="Rectangle 8"/>
          <p:cNvSpPr>
            <a:spLocks noGrp="1" noChangeArrowheads="1"/>
          </p:cNvSpPr>
          <p:nvPr>
            <p:ph type="sldNum" sz="quarter"/>
          </p:nvPr>
        </p:nvSpPr>
        <p:spPr/>
        <p:txBody>
          <a:bodyPr/>
          <a:lstStyle/>
          <a:p>
            <a:pPr>
              <a:defRPr/>
            </a:pPr>
            <a:fld id="{068218B2-FBDB-41CC-A6C9-34BC1FA37509}" type="slidenum">
              <a:rPr lang="en-US" smtClean="0">
                <a:latin typeface="Times New Roman" pitchFamily="18" charset="0"/>
              </a:rPr>
              <a:pPr>
                <a:defRPr/>
              </a:pPr>
              <a:t>33</a:t>
            </a:fld>
            <a:endParaRPr lang="en-US" smtClean="0">
              <a:latin typeface="Times New Roman" pitchFamily="18" charset="0"/>
            </a:endParaRPr>
          </a:p>
        </p:txBody>
      </p:sp>
      <p:sp>
        <p:nvSpPr>
          <p:cNvPr id="669699" name="Rectangle 1"/>
          <p:cNvSpPr>
            <a:spLocks noGrp="1" noRot="1" noChangeAspect="1" noChangeArrowheads="1"/>
          </p:cNvSpPr>
          <p:nvPr>
            <p:ph type="sldImg"/>
          </p:nvPr>
        </p:nvSpPr>
        <p:spPr>
          <a:xfrm>
            <a:off x="1143000" y="685800"/>
            <a:ext cx="4572000" cy="3429000"/>
          </a:xfrm>
          <a:solidFill>
            <a:srgbClr val="FFFFFF"/>
          </a:solidFill>
          <a:ln/>
        </p:spPr>
      </p:sp>
      <p:sp>
        <p:nvSpPr>
          <p:cNvPr id="66970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0722" name="Rectangle 8"/>
          <p:cNvSpPr>
            <a:spLocks noGrp="1" noChangeArrowheads="1"/>
          </p:cNvSpPr>
          <p:nvPr>
            <p:ph type="sldNum" sz="quarter"/>
          </p:nvPr>
        </p:nvSpPr>
        <p:spPr/>
        <p:txBody>
          <a:bodyPr/>
          <a:lstStyle/>
          <a:p>
            <a:pPr>
              <a:defRPr/>
            </a:pPr>
            <a:fld id="{F1DD0059-04A7-481F-BECE-5CB6AA7C553F}" type="slidenum">
              <a:rPr lang="en-US" smtClean="0">
                <a:latin typeface="Times New Roman" pitchFamily="18" charset="0"/>
              </a:rPr>
              <a:pPr>
                <a:defRPr/>
              </a:pPr>
              <a:t>34</a:t>
            </a:fld>
            <a:endParaRPr lang="en-US" smtClean="0">
              <a:latin typeface="Times New Roman" pitchFamily="18" charset="0"/>
            </a:endParaRPr>
          </a:p>
        </p:txBody>
      </p:sp>
      <p:sp>
        <p:nvSpPr>
          <p:cNvPr id="657411" name="Rectangle 1"/>
          <p:cNvSpPr>
            <a:spLocks noGrp="1" noRot="1" noChangeAspect="1" noChangeArrowheads="1"/>
          </p:cNvSpPr>
          <p:nvPr>
            <p:ph type="sldImg"/>
          </p:nvPr>
        </p:nvSpPr>
        <p:spPr>
          <a:xfrm>
            <a:off x="1143000" y="685800"/>
            <a:ext cx="4572000" cy="3429000"/>
          </a:xfrm>
          <a:solidFill>
            <a:srgbClr val="FFFFFF"/>
          </a:solidFill>
          <a:ln/>
        </p:spPr>
      </p:sp>
      <p:sp>
        <p:nvSpPr>
          <p:cNvPr id="65741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4818" name="Rectangle 8"/>
          <p:cNvSpPr>
            <a:spLocks noGrp="1" noChangeArrowheads="1"/>
          </p:cNvSpPr>
          <p:nvPr>
            <p:ph type="sldNum" sz="quarter"/>
          </p:nvPr>
        </p:nvSpPr>
        <p:spPr/>
        <p:txBody>
          <a:bodyPr/>
          <a:lstStyle/>
          <a:p>
            <a:pPr>
              <a:defRPr/>
            </a:pPr>
            <a:fld id="{EBBF9837-C6A6-48D7-AD2D-661F4CEE7F2D}" type="slidenum">
              <a:rPr lang="en-US" smtClean="0">
                <a:latin typeface="Times New Roman" pitchFamily="18" charset="0"/>
              </a:rPr>
              <a:pPr>
                <a:defRPr/>
              </a:pPr>
              <a:t>35</a:t>
            </a:fld>
            <a:endParaRPr lang="en-US" smtClean="0">
              <a:latin typeface="Times New Roman" pitchFamily="18" charset="0"/>
            </a:endParaRPr>
          </a:p>
        </p:txBody>
      </p:sp>
      <p:sp>
        <p:nvSpPr>
          <p:cNvPr id="661507" name="Rectangle 1"/>
          <p:cNvSpPr>
            <a:spLocks noGrp="1" noRot="1" noChangeAspect="1" noChangeArrowheads="1"/>
          </p:cNvSpPr>
          <p:nvPr>
            <p:ph type="sldImg"/>
          </p:nvPr>
        </p:nvSpPr>
        <p:spPr>
          <a:xfrm>
            <a:off x="1143000" y="685800"/>
            <a:ext cx="4572000" cy="3429000"/>
          </a:xfrm>
          <a:solidFill>
            <a:srgbClr val="FFFFFF"/>
          </a:solidFill>
          <a:ln/>
        </p:spPr>
      </p:sp>
      <p:sp>
        <p:nvSpPr>
          <p:cNvPr id="66150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0722" name="Rectangle 8"/>
          <p:cNvSpPr>
            <a:spLocks noGrp="1" noChangeArrowheads="1"/>
          </p:cNvSpPr>
          <p:nvPr>
            <p:ph type="sldNum" sz="quarter"/>
          </p:nvPr>
        </p:nvSpPr>
        <p:spPr/>
        <p:txBody>
          <a:bodyPr/>
          <a:lstStyle/>
          <a:p>
            <a:pPr>
              <a:defRPr/>
            </a:pPr>
            <a:fld id="{F1DD0059-04A7-481F-BECE-5CB6AA7C553F}" type="slidenum">
              <a:rPr lang="en-US" smtClean="0">
                <a:latin typeface="Times New Roman" pitchFamily="18" charset="0"/>
              </a:rPr>
              <a:pPr>
                <a:defRPr/>
              </a:pPr>
              <a:t>36</a:t>
            </a:fld>
            <a:endParaRPr lang="en-US" smtClean="0">
              <a:latin typeface="Times New Roman" pitchFamily="18" charset="0"/>
            </a:endParaRPr>
          </a:p>
        </p:txBody>
      </p:sp>
      <p:sp>
        <p:nvSpPr>
          <p:cNvPr id="657411" name="Rectangle 1"/>
          <p:cNvSpPr>
            <a:spLocks noGrp="1" noRot="1" noChangeAspect="1" noChangeArrowheads="1"/>
          </p:cNvSpPr>
          <p:nvPr>
            <p:ph type="sldImg"/>
          </p:nvPr>
        </p:nvSpPr>
        <p:spPr>
          <a:xfrm>
            <a:off x="1143000" y="685800"/>
            <a:ext cx="4572000" cy="3429000"/>
          </a:xfrm>
          <a:solidFill>
            <a:srgbClr val="FFFFFF"/>
          </a:solidFill>
          <a:ln/>
        </p:spPr>
      </p:sp>
      <p:sp>
        <p:nvSpPr>
          <p:cNvPr id="65741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0722" name="Rectangle 8"/>
          <p:cNvSpPr>
            <a:spLocks noGrp="1" noChangeArrowheads="1"/>
          </p:cNvSpPr>
          <p:nvPr>
            <p:ph type="sldNum" sz="quarter"/>
          </p:nvPr>
        </p:nvSpPr>
        <p:spPr/>
        <p:txBody>
          <a:bodyPr/>
          <a:lstStyle/>
          <a:p>
            <a:pPr>
              <a:defRPr/>
            </a:pPr>
            <a:fld id="{F1DD0059-04A7-481F-BECE-5CB6AA7C553F}" type="slidenum">
              <a:rPr lang="en-US" smtClean="0">
                <a:latin typeface="Times New Roman" pitchFamily="18" charset="0"/>
              </a:rPr>
              <a:pPr>
                <a:defRPr/>
              </a:pPr>
              <a:t>37</a:t>
            </a:fld>
            <a:endParaRPr lang="en-US" smtClean="0">
              <a:latin typeface="Times New Roman" pitchFamily="18" charset="0"/>
            </a:endParaRPr>
          </a:p>
        </p:txBody>
      </p:sp>
      <p:sp>
        <p:nvSpPr>
          <p:cNvPr id="657411" name="Rectangle 1"/>
          <p:cNvSpPr>
            <a:spLocks noGrp="1" noRot="1" noChangeAspect="1" noChangeArrowheads="1"/>
          </p:cNvSpPr>
          <p:nvPr>
            <p:ph type="sldImg"/>
          </p:nvPr>
        </p:nvSpPr>
        <p:spPr>
          <a:xfrm>
            <a:off x="1143000" y="685800"/>
            <a:ext cx="4572000" cy="3429000"/>
          </a:xfrm>
          <a:solidFill>
            <a:srgbClr val="FFFFFF"/>
          </a:solidFill>
          <a:ln/>
        </p:spPr>
      </p:sp>
      <p:sp>
        <p:nvSpPr>
          <p:cNvPr id="65741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5426" name="Rectangle 8"/>
          <p:cNvSpPr>
            <a:spLocks noGrp="1" noChangeArrowheads="1"/>
          </p:cNvSpPr>
          <p:nvPr>
            <p:ph type="sldNum" sz="quarter"/>
          </p:nvPr>
        </p:nvSpPr>
        <p:spPr/>
        <p:txBody>
          <a:bodyPr/>
          <a:lstStyle/>
          <a:p>
            <a:pPr>
              <a:defRPr/>
            </a:pPr>
            <a:fld id="{55C3245A-07C2-4D4C-8D0F-0B150F46F7D3}" type="slidenum">
              <a:rPr lang="en-US" smtClean="0">
                <a:latin typeface="Times New Roman" pitchFamily="18" charset="0"/>
              </a:rPr>
              <a:pPr>
                <a:defRPr/>
              </a:pPr>
              <a:t>4</a:t>
            </a:fld>
            <a:endParaRPr lang="en-US" smtClean="0">
              <a:latin typeface="Times New Roman" pitchFamily="18" charset="0"/>
            </a:endParaRPr>
          </a:p>
        </p:txBody>
      </p:sp>
      <p:sp>
        <p:nvSpPr>
          <p:cNvPr id="602115" name="Rectangle 1"/>
          <p:cNvSpPr>
            <a:spLocks noGrp="1" noRot="1" noChangeAspect="1" noChangeArrowheads="1"/>
          </p:cNvSpPr>
          <p:nvPr>
            <p:ph type="sldImg"/>
          </p:nvPr>
        </p:nvSpPr>
        <p:spPr>
          <a:xfrm>
            <a:off x="1143000" y="685800"/>
            <a:ext cx="4572000" cy="3429000"/>
          </a:xfrm>
          <a:solidFill>
            <a:srgbClr val="FFFFFF"/>
          </a:solidFill>
          <a:ln/>
        </p:spPr>
      </p:sp>
      <p:sp>
        <p:nvSpPr>
          <p:cNvPr id="60211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618" name="Rectangle 8"/>
          <p:cNvSpPr>
            <a:spLocks noGrp="1" noChangeArrowheads="1"/>
          </p:cNvSpPr>
          <p:nvPr>
            <p:ph type="sldNum" sz="quarter"/>
          </p:nvPr>
        </p:nvSpPr>
        <p:spPr/>
        <p:txBody>
          <a:bodyPr/>
          <a:lstStyle/>
          <a:p>
            <a:pPr>
              <a:defRPr/>
            </a:pPr>
            <a:fld id="{85E0A29F-3C76-4081-AC0E-9AC2BD422960}" type="slidenum">
              <a:rPr lang="en-US" smtClean="0">
                <a:latin typeface="Times New Roman" pitchFamily="18" charset="0"/>
              </a:rPr>
              <a:pPr>
                <a:defRPr/>
              </a:pPr>
              <a:t>5</a:t>
            </a:fld>
            <a:endParaRPr lang="en-US" smtClean="0">
              <a:latin typeface="Times New Roman" pitchFamily="18" charset="0"/>
            </a:endParaRPr>
          </a:p>
        </p:txBody>
      </p:sp>
      <p:sp>
        <p:nvSpPr>
          <p:cNvPr id="610307" name="Rectangle 1"/>
          <p:cNvSpPr>
            <a:spLocks noGrp="1" noRot="1" noChangeAspect="1" noChangeArrowheads="1"/>
          </p:cNvSpPr>
          <p:nvPr>
            <p:ph type="sldImg"/>
          </p:nvPr>
        </p:nvSpPr>
        <p:spPr>
          <a:xfrm>
            <a:off x="1143000" y="685800"/>
            <a:ext cx="4572000" cy="3429000"/>
          </a:xfrm>
          <a:solidFill>
            <a:srgbClr val="FFFFFF"/>
          </a:solidFill>
          <a:ln/>
        </p:spPr>
      </p:sp>
      <p:sp>
        <p:nvSpPr>
          <p:cNvPr id="61030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5666" name="Rectangle 8"/>
          <p:cNvSpPr>
            <a:spLocks noGrp="1" noChangeArrowheads="1"/>
          </p:cNvSpPr>
          <p:nvPr>
            <p:ph type="sldNum" sz="quarter"/>
          </p:nvPr>
        </p:nvSpPr>
        <p:spPr/>
        <p:txBody>
          <a:bodyPr/>
          <a:lstStyle/>
          <a:p>
            <a:pPr>
              <a:defRPr/>
            </a:pPr>
            <a:fld id="{1EFDE4A4-021E-4134-B497-CCE6BB37DF40}" type="slidenum">
              <a:rPr lang="en-US" smtClean="0">
                <a:latin typeface="Times New Roman" pitchFamily="18" charset="0"/>
              </a:rPr>
              <a:pPr>
                <a:defRPr/>
              </a:pPr>
              <a:t>6</a:t>
            </a:fld>
            <a:endParaRPr lang="en-US" smtClean="0">
              <a:latin typeface="Times New Roman" pitchFamily="18" charset="0"/>
            </a:endParaRPr>
          </a:p>
        </p:txBody>
      </p:sp>
      <p:sp>
        <p:nvSpPr>
          <p:cNvPr id="612355" name="Rectangle 1"/>
          <p:cNvSpPr>
            <a:spLocks noGrp="1" noRot="1" noChangeAspect="1" noChangeArrowheads="1"/>
          </p:cNvSpPr>
          <p:nvPr>
            <p:ph type="sldImg"/>
          </p:nvPr>
        </p:nvSpPr>
        <p:spPr>
          <a:xfrm>
            <a:off x="1143000" y="685800"/>
            <a:ext cx="4572000" cy="3429000"/>
          </a:xfrm>
          <a:solidFill>
            <a:srgbClr val="FFFFFF"/>
          </a:solidFill>
          <a:ln/>
        </p:spPr>
      </p:sp>
      <p:sp>
        <p:nvSpPr>
          <p:cNvPr id="61235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7714" name="Rectangle 8"/>
          <p:cNvSpPr>
            <a:spLocks noGrp="1" noChangeArrowheads="1"/>
          </p:cNvSpPr>
          <p:nvPr>
            <p:ph type="sldNum" sz="quarter"/>
          </p:nvPr>
        </p:nvSpPr>
        <p:spPr/>
        <p:txBody>
          <a:bodyPr/>
          <a:lstStyle/>
          <a:p>
            <a:pPr>
              <a:defRPr/>
            </a:pPr>
            <a:fld id="{623F81F4-39C5-4FB6-959C-8ADCB36E145A}" type="slidenum">
              <a:rPr lang="en-US" smtClean="0">
                <a:latin typeface="Times New Roman" pitchFamily="18" charset="0"/>
              </a:rPr>
              <a:pPr>
                <a:defRPr/>
              </a:pPr>
              <a:t>7</a:t>
            </a:fld>
            <a:endParaRPr lang="en-US" smtClean="0">
              <a:latin typeface="Times New Roman" pitchFamily="18" charset="0"/>
            </a:endParaRPr>
          </a:p>
        </p:txBody>
      </p:sp>
      <p:sp>
        <p:nvSpPr>
          <p:cNvPr id="614403" name="Rectangle 1"/>
          <p:cNvSpPr>
            <a:spLocks noGrp="1" noRot="1" noChangeAspect="1" noChangeArrowheads="1"/>
          </p:cNvSpPr>
          <p:nvPr>
            <p:ph type="sldImg"/>
          </p:nvPr>
        </p:nvSpPr>
        <p:spPr>
          <a:xfrm>
            <a:off x="1143000" y="685800"/>
            <a:ext cx="4572000" cy="3429000"/>
          </a:xfrm>
          <a:solidFill>
            <a:srgbClr val="FFFFFF"/>
          </a:solidFill>
          <a:ln/>
        </p:spPr>
      </p:sp>
      <p:sp>
        <p:nvSpPr>
          <p:cNvPr id="61440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9762" name="Rectangle 8"/>
          <p:cNvSpPr>
            <a:spLocks noGrp="1" noChangeArrowheads="1"/>
          </p:cNvSpPr>
          <p:nvPr>
            <p:ph type="sldNum" sz="quarter"/>
          </p:nvPr>
        </p:nvSpPr>
        <p:spPr/>
        <p:txBody>
          <a:bodyPr/>
          <a:lstStyle/>
          <a:p>
            <a:pPr>
              <a:defRPr/>
            </a:pPr>
            <a:fld id="{D4469F6F-757B-41C6-ADDA-B8BDA0C2F9EC}" type="slidenum">
              <a:rPr lang="en-US" smtClean="0">
                <a:latin typeface="Times New Roman" pitchFamily="18" charset="0"/>
              </a:rPr>
              <a:pPr>
                <a:defRPr/>
              </a:pPr>
              <a:t>8</a:t>
            </a:fld>
            <a:endParaRPr lang="en-US" smtClean="0">
              <a:latin typeface="Times New Roman" pitchFamily="18" charset="0"/>
            </a:endParaRPr>
          </a:p>
        </p:txBody>
      </p:sp>
      <p:sp>
        <p:nvSpPr>
          <p:cNvPr id="616451" name="Rectangle 1"/>
          <p:cNvSpPr>
            <a:spLocks noGrp="1" noRot="1" noChangeAspect="1" noChangeArrowheads="1"/>
          </p:cNvSpPr>
          <p:nvPr>
            <p:ph type="sldImg"/>
          </p:nvPr>
        </p:nvSpPr>
        <p:spPr>
          <a:xfrm>
            <a:off x="1143000" y="685800"/>
            <a:ext cx="4572000" cy="3429000"/>
          </a:xfrm>
          <a:solidFill>
            <a:srgbClr val="FFFFFF"/>
          </a:solidFill>
          <a:ln/>
        </p:spPr>
      </p:sp>
      <p:sp>
        <p:nvSpPr>
          <p:cNvPr id="61645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1810" name="Rectangle 8"/>
          <p:cNvSpPr>
            <a:spLocks noGrp="1" noChangeArrowheads="1"/>
          </p:cNvSpPr>
          <p:nvPr>
            <p:ph type="sldNum" sz="quarter"/>
          </p:nvPr>
        </p:nvSpPr>
        <p:spPr/>
        <p:txBody>
          <a:bodyPr/>
          <a:lstStyle/>
          <a:p>
            <a:pPr>
              <a:defRPr/>
            </a:pPr>
            <a:fld id="{6AA5EEAB-CA3D-43D3-B486-3EF401213174}" type="slidenum">
              <a:rPr lang="en-US" smtClean="0">
                <a:latin typeface="Times New Roman" pitchFamily="18" charset="0"/>
              </a:rPr>
              <a:pPr>
                <a:defRPr/>
              </a:pPr>
              <a:t>9</a:t>
            </a:fld>
            <a:endParaRPr lang="en-US" smtClean="0">
              <a:latin typeface="Times New Roman" pitchFamily="18" charset="0"/>
            </a:endParaRPr>
          </a:p>
        </p:txBody>
      </p:sp>
      <p:sp>
        <p:nvSpPr>
          <p:cNvPr id="618499" name="Rectangle 1"/>
          <p:cNvSpPr>
            <a:spLocks noGrp="1" noRot="1" noChangeAspect="1" noChangeArrowheads="1"/>
          </p:cNvSpPr>
          <p:nvPr>
            <p:ph type="sldImg"/>
          </p:nvPr>
        </p:nvSpPr>
        <p:spPr>
          <a:xfrm>
            <a:off x="1143000" y="685800"/>
            <a:ext cx="4572000" cy="3429000"/>
          </a:xfrm>
          <a:solidFill>
            <a:srgbClr val="FFFFFF"/>
          </a:solidFill>
          <a:ln/>
        </p:spPr>
      </p:sp>
      <p:sp>
        <p:nvSpPr>
          <p:cNvPr id="61850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8"/>
          <p:cNvSpPr>
            <a:spLocks noGrp="1" noChangeArrowheads="1"/>
          </p:cNvSpPr>
          <p:nvPr>
            <p:ph type="sldNum" idx="10"/>
          </p:nvPr>
        </p:nvSpPr>
        <p:spPr>
          <a:ln/>
        </p:spPr>
        <p:txBody>
          <a:bodyPr/>
          <a:lstStyle>
            <a:lvl1pPr>
              <a:defRPr/>
            </a:lvl1pPr>
          </a:lstStyle>
          <a:p>
            <a:pPr>
              <a:defRPr/>
            </a:pPr>
            <a:fld id="{6C052A83-4115-4EA6-A295-47886438AB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9167BBC6-C16B-4AAA-8CAD-8804B23922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304800"/>
            <a:ext cx="203676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1063" cy="578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69ECB15A-7CD9-4242-B9BA-5298B28650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69225" cy="1139825"/>
          </a:xfrm>
        </p:spPr>
        <p:txBody>
          <a:bodyPr/>
          <a:lstStyle/>
          <a:p>
            <a:r>
              <a:rPr lang="en-US"/>
              <a:t>Click to edit Master title style</a:t>
            </a:r>
          </a:p>
        </p:txBody>
      </p:sp>
      <p:sp>
        <p:nvSpPr>
          <p:cNvPr id="3" name="Table Placeholder 2"/>
          <p:cNvSpPr>
            <a:spLocks noGrp="1"/>
          </p:cNvSpPr>
          <p:nvPr>
            <p:ph type="tbl" idx="1"/>
          </p:nvPr>
        </p:nvSpPr>
        <p:spPr>
          <a:xfrm>
            <a:off x="685800" y="1905000"/>
            <a:ext cx="7769225" cy="4187825"/>
          </a:xfrm>
        </p:spPr>
        <p:txBody>
          <a:bodyPr/>
          <a:lstStyle/>
          <a:p>
            <a:pPr lvl="0"/>
            <a:endParaRPr lang="en-US" noProof="0"/>
          </a:p>
        </p:txBody>
      </p:sp>
      <p:sp>
        <p:nvSpPr>
          <p:cNvPr id="4" name="Rectangle 8"/>
          <p:cNvSpPr>
            <a:spLocks noGrp="1" noChangeArrowheads="1"/>
          </p:cNvSpPr>
          <p:nvPr>
            <p:ph type="sldNum" idx="10"/>
          </p:nvPr>
        </p:nvSpPr>
        <p:spPr>
          <a:ln/>
        </p:spPr>
        <p:txBody>
          <a:bodyPr/>
          <a:lstStyle>
            <a:lvl1pPr>
              <a:defRPr/>
            </a:lvl1pPr>
          </a:lstStyle>
          <a:p>
            <a:pPr>
              <a:defRPr/>
            </a:pPr>
            <a:fld id="{AE471D5B-F7E9-4E9C-B272-886C1AFF86C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idx="10"/>
          </p:nvPr>
        </p:nvSpPr>
        <p:spPr>
          <a:ln/>
        </p:spPr>
        <p:txBody>
          <a:bodyPr/>
          <a:lstStyle>
            <a:lvl1pPr>
              <a:defRPr/>
            </a:lvl1pPr>
          </a:lstStyle>
          <a:p>
            <a:pPr>
              <a:defRPr/>
            </a:pPr>
            <a:fld id="{2C42FFBF-A2EA-4F01-847E-D6469349C94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C7364D8B-A809-4AFB-8E9D-CB9EA0BC74E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1FB2A5CA-8728-4682-B1B3-ADE7DB57C94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08413"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05000"/>
            <a:ext cx="3808412"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idx="10"/>
          </p:nvPr>
        </p:nvSpPr>
        <p:spPr>
          <a:ln/>
        </p:spPr>
        <p:txBody>
          <a:bodyPr/>
          <a:lstStyle>
            <a:lvl1pPr>
              <a:defRPr/>
            </a:lvl1pPr>
          </a:lstStyle>
          <a:p>
            <a:pPr>
              <a:defRPr/>
            </a:pPr>
            <a:fld id="{266E3264-5F05-4402-B263-3A2217E545F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idx="10"/>
          </p:nvPr>
        </p:nvSpPr>
        <p:spPr>
          <a:ln/>
        </p:spPr>
        <p:txBody>
          <a:bodyPr/>
          <a:lstStyle>
            <a:lvl1pPr>
              <a:defRPr/>
            </a:lvl1pPr>
          </a:lstStyle>
          <a:p>
            <a:pPr>
              <a:defRPr/>
            </a:pPr>
            <a:fld id="{E2EEFF8A-2E88-4039-B126-F734FA60D17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sldNum" idx="10"/>
          </p:nvPr>
        </p:nvSpPr>
        <p:spPr>
          <a:ln/>
        </p:spPr>
        <p:txBody>
          <a:bodyPr/>
          <a:lstStyle>
            <a:lvl1pPr>
              <a:defRPr/>
            </a:lvl1pPr>
          </a:lstStyle>
          <a:p>
            <a:pPr>
              <a:defRPr/>
            </a:pPr>
            <a:fld id="{BF425EEE-910D-4E34-8618-85BDE946172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E2CC1AD6-D78E-4969-A661-BE11D8233F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idx="10"/>
          </p:nvPr>
        </p:nvSpPr>
        <p:spPr>
          <a:ln/>
        </p:spPr>
        <p:txBody>
          <a:bodyPr/>
          <a:lstStyle>
            <a:lvl1pPr>
              <a:defRPr/>
            </a:lvl1pPr>
          </a:lstStyle>
          <a:p>
            <a:pPr>
              <a:defRPr/>
            </a:pPr>
            <a:fld id="{24A4B3E0-7F36-4727-A7D1-ADBDA5E61B1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A73AE4AE-EA6A-44FF-89A3-FE0EBFF12C5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5460F665-7D31-470D-A118-42A6487D45D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03BF3249-EAC4-4A45-BEA8-541D9778EF1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304800"/>
            <a:ext cx="2036762" cy="5788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961063" cy="578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CE437ADE-3306-4F4D-BC7E-1CBD83C87A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0AB1E5A9-01ED-4622-9EEF-335C864A53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08413"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05000"/>
            <a:ext cx="3808412"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idx="10"/>
          </p:nvPr>
        </p:nvSpPr>
        <p:spPr>
          <a:ln/>
        </p:spPr>
        <p:txBody>
          <a:bodyPr/>
          <a:lstStyle>
            <a:lvl1pPr>
              <a:defRPr/>
            </a:lvl1pPr>
          </a:lstStyle>
          <a:p>
            <a:pPr>
              <a:defRPr/>
            </a:pPr>
            <a:fld id="{1BBB169D-2B66-45AE-A60E-B4A9A30294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idx="10"/>
          </p:nvPr>
        </p:nvSpPr>
        <p:spPr>
          <a:ln/>
        </p:spPr>
        <p:txBody>
          <a:bodyPr/>
          <a:lstStyle>
            <a:lvl1pPr>
              <a:defRPr/>
            </a:lvl1pPr>
          </a:lstStyle>
          <a:p>
            <a:pPr>
              <a:defRPr/>
            </a:pPr>
            <a:fld id="{48088E15-3EF8-46B5-AE0F-413934D2E96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sldNum" idx="10"/>
          </p:nvPr>
        </p:nvSpPr>
        <p:spPr>
          <a:ln/>
        </p:spPr>
        <p:txBody>
          <a:bodyPr/>
          <a:lstStyle>
            <a:lvl1pPr>
              <a:defRPr/>
            </a:lvl1pPr>
          </a:lstStyle>
          <a:p>
            <a:pPr>
              <a:defRPr/>
            </a:pPr>
            <a:fld id="{886A8910-8F90-4C0F-9289-D9D3641621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pPr>
              <a:defRPr/>
            </a:pPr>
            <a:fld id="{C9FDFA05-7869-40BA-9A04-0156F3A6AD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CCF699AA-A19C-4CB7-92BB-66792C730E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BC5E0940-C05B-4648-BCB8-F0EB8F0377E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066800" y="304800"/>
            <a:ext cx="7769225" cy="1139825"/>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85800" y="1905000"/>
            <a:ext cx="7769225" cy="41878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28" name="Text Box 4"/>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29" name="Rectangle 5"/>
          <p:cNvSpPr>
            <a:spLocks noChangeArrowheads="1"/>
          </p:cNvSpPr>
          <p:nvPr/>
        </p:nvSpPr>
        <p:spPr bwMode="auto">
          <a:xfrm>
            <a:off x="0" y="1512888"/>
            <a:ext cx="8458200" cy="87312"/>
          </a:xfrm>
          <a:prstGeom prst="rect">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0" name="Rectangle 6"/>
          <p:cNvSpPr>
            <a:spLocks noChangeArrowheads="1"/>
          </p:cNvSpPr>
          <p:nvPr/>
        </p:nvSpPr>
        <p:spPr bwMode="auto">
          <a:xfrm>
            <a:off x="247650" y="0"/>
            <a:ext cx="793750" cy="1841500"/>
          </a:xfrm>
          <a:prstGeom prst="rect">
            <a:avLst/>
          </a:prstGeom>
          <a:blipFill dpi="0" rotWithShape="0">
            <a:blip r:embed="rId15"/>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1" name="Rectangle 7"/>
          <p:cNvSpPr>
            <a:spLocks noChangeArrowheads="1"/>
          </p:cNvSpPr>
          <p:nvPr/>
        </p:nvSpPr>
        <p:spPr bwMode="auto">
          <a:xfrm>
            <a:off x="7067550" y="6553200"/>
            <a:ext cx="2076450" cy="79375"/>
          </a:xfrm>
          <a:prstGeom prst="rect">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032" name="Rectangle 8"/>
          <p:cNvSpPr>
            <a:spLocks noGrp="1" noChangeArrowheads="1"/>
          </p:cNvSpPr>
          <p:nvPr>
            <p:ph type="sldNum"/>
          </p:nvPr>
        </p:nvSpPr>
        <p:spPr bwMode="auto">
          <a:xfrm>
            <a:off x="8216900" y="6248400"/>
            <a:ext cx="530225" cy="606425"/>
          </a:xfrm>
          <a:prstGeom prst="rect">
            <a:avLst/>
          </a:prstGeom>
          <a:blipFill dpi="0" rotWithShape="0">
            <a:blip r:embed="rId15"/>
            <a:srcRect/>
            <a:tile tx="0" ty="0" sx="100000" sy="100000" flip="none" algn="tl"/>
          </a:blipFill>
          <a:ln w="9525">
            <a:noFill/>
            <a:round/>
            <a:headEnd/>
            <a:tailEnd/>
          </a:ln>
          <a:effectLst/>
        </p:spPr>
        <p:txBody>
          <a:bodyPr vert="horz" wrap="square" lIns="90000" tIns="46800" rIns="90000" bIns="46800" numCol="1" anchor="ctr" anchorCtr="1"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264C"/>
                </a:solidFill>
                <a:latin typeface="Times New Roman" pitchFamily="16" charset="0"/>
                <a:cs typeface="+mn-cs"/>
              </a:defRPr>
            </a:lvl1pPr>
          </a:lstStyle>
          <a:p>
            <a:pPr>
              <a:defRPr/>
            </a:pPr>
            <a:fld id="{AD648576-7988-4E7C-9F7B-E16CFA2690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2pPr>
      <a:lvl3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3pPr>
      <a:lvl4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4pPr>
      <a:lvl5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264C"/>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264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264C"/>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84188" y="1549400"/>
            <a:ext cx="8158162" cy="1689100"/>
          </a:xfrm>
          <a:prstGeom prst="rect">
            <a:avLst/>
          </a:prstGeom>
          <a:blipFill dpi="0" rotWithShape="0">
            <a:blip r:embed="rId14">
              <a:alphaModFix amt="50000"/>
            </a:blip>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0" name="AutoShape 2"/>
          <p:cNvSpPr>
            <a:spLocks noChangeArrowheads="1"/>
          </p:cNvSpPr>
          <p:nvPr/>
        </p:nvSpPr>
        <p:spPr bwMode="auto">
          <a:xfrm>
            <a:off x="228600" y="3206750"/>
            <a:ext cx="8686800" cy="77788"/>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1" name="AutoShape 3"/>
          <p:cNvSpPr>
            <a:spLocks noChangeArrowheads="1"/>
          </p:cNvSpPr>
          <p:nvPr/>
        </p:nvSpPr>
        <p:spPr bwMode="auto">
          <a:xfrm>
            <a:off x="228600" y="1482725"/>
            <a:ext cx="8686800" cy="77788"/>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2" name="AutoShape 4"/>
          <p:cNvSpPr>
            <a:spLocks noChangeArrowheads="1"/>
          </p:cNvSpPr>
          <p:nvPr/>
        </p:nvSpPr>
        <p:spPr bwMode="auto">
          <a:xfrm>
            <a:off x="8623300" y="1246188"/>
            <a:ext cx="77788" cy="2235200"/>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3" name="AutoShape 5"/>
          <p:cNvSpPr>
            <a:spLocks noChangeArrowheads="1"/>
          </p:cNvSpPr>
          <p:nvPr/>
        </p:nvSpPr>
        <p:spPr bwMode="auto">
          <a:xfrm>
            <a:off x="434975" y="1252538"/>
            <a:ext cx="77788" cy="2235200"/>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4" name="AutoShape 6"/>
          <p:cNvSpPr>
            <a:spLocks noChangeArrowheads="1"/>
          </p:cNvSpPr>
          <p:nvPr/>
        </p:nvSpPr>
        <p:spPr bwMode="auto">
          <a:xfrm>
            <a:off x="2830513" y="5783263"/>
            <a:ext cx="3481387" cy="77787"/>
          </a:xfrm>
          <a:prstGeom prst="roundRect">
            <a:avLst>
              <a:gd name="adj" fmla="val 50000"/>
            </a:avLst>
          </a:prstGeom>
          <a:solidFill>
            <a:srgbClr val="333333"/>
          </a:solid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5" name="Rectangle 7"/>
          <p:cNvSpPr>
            <a:spLocks noChangeArrowheads="1"/>
          </p:cNvSpPr>
          <p:nvPr/>
        </p:nvSpPr>
        <p:spPr bwMode="auto">
          <a:xfrm>
            <a:off x="4095750" y="5734050"/>
            <a:ext cx="949325" cy="176213"/>
          </a:xfrm>
          <a:prstGeom prst="rect">
            <a:avLst/>
          </a:prstGeom>
          <a:blipFill dpi="0" rotWithShape="0">
            <a:blip r:embed="rId14"/>
            <a:srcRect/>
            <a:tile tx="0" ty="0" sx="100000" sy="100000" flip="none" algn="tl"/>
          </a:blip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14345" name="Rectangle 8"/>
          <p:cNvSpPr>
            <a:spLocks noGrp="1" noChangeArrowheads="1"/>
          </p:cNvSpPr>
          <p:nvPr>
            <p:ph type="title"/>
          </p:nvPr>
        </p:nvSpPr>
        <p:spPr bwMode="auto">
          <a:xfrm>
            <a:off x="1066800" y="304800"/>
            <a:ext cx="7769225" cy="1139825"/>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4346" name="Rectangle 9"/>
          <p:cNvSpPr>
            <a:spLocks noGrp="1" noChangeArrowheads="1"/>
          </p:cNvSpPr>
          <p:nvPr>
            <p:ph type="body" idx="1"/>
          </p:nvPr>
        </p:nvSpPr>
        <p:spPr bwMode="auto">
          <a:xfrm>
            <a:off x="685800" y="1905000"/>
            <a:ext cx="7769225" cy="41878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8" name="Text Box 10"/>
          <p:cNvSpPr txBox="1">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59" name="Text Box 11"/>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en-US">
              <a:latin typeface="Times New Roman" pitchFamily="16" charset="0"/>
              <a:cs typeface="+mn-cs"/>
            </a:endParaRPr>
          </a:p>
        </p:txBody>
      </p:sp>
      <p:sp>
        <p:nvSpPr>
          <p:cNvPr id="2060" name="Rectangle 12"/>
          <p:cNvSpPr>
            <a:spLocks noGrp="1" noChangeArrowheads="1"/>
          </p:cNvSpPr>
          <p:nvPr>
            <p:ph type="sldNum"/>
          </p:nvPr>
        </p:nvSpPr>
        <p:spPr bwMode="auto">
          <a:xfrm>
            <a:off x="6553200" y="6248400"/>
            <a:ext cx="19018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Lst>
              <a:defRPr sz="1400">
                <a:solidFill>
                  <a:srgbClr val="000000"/>
                </a:solidFill>
                <a:latin typeface="Times New Roman" pitchFamily="16" charset="0"/>
                <a:cs typeface="+mn-cs"/>
              </a:defRPr>
            </a:lvl1pPr>
          </a:lstStyle>
          <a:p>
            <a:pPr>
              <a:defRPr/>
            </a:pPr>
            <a:fld id="{9C5CCDAF-FC8B-4D78-9405-EB2370413A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2pPr>
      <a:lvl3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3pPr>
      <a:lvl4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4pPr>
      <a:lvl5pPr algn="l" defTabSz="457200" rtl="0" eaLnBrk="0" fontAlgn="base" hangingPunct="0">
        <a:spcBef>
          <a:spcPct val="0"/>
        </a:spcBef>
        <a:spcAft>
          <a:spcPct val="0"/>
        </a:spcAft>
        <a:buClr>
          <a:srgbClr val="000000"/>
        </a:buClr>
        <a:buSzPct val="100000"/>
        <a:buFont typeface="Times New Roman" pitchFamily="18" charset="0"/>
        <a:defRPr sz="4400">
          <a:solidFill>
            <a:srgbClr val="333333"/>
          </a:solidFill>
          <a:latin typeface="Times New Roman" pitchFamily="16" charset="0"/>
          <a:ea typeface="Microsoft YaHei" pitchFamily="34"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333333"/>
          </a:solidFill>
          <a:latin typeface="Times New Roman" pitchFamily="16" charset="0"/>
          <a:ea typeface="Microsoft YaHei" pitchFamily="34"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264C"/>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264C"/>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264C"/>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264C"/>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264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914400" y="1546225"/>
            <a:ext cx="7772400" cy="1249363"/>
          </a:xfrm>
          <a:prstGeom prst="rect">
            <a:avLst/>
          </a:prstGeom>
          <a:blipFill dpi="0" rotWithShape="0">
            <a:blip r:embed="rId4"/>
            <a:srcRect/>
            <a:tile tx="0" ty="0" sx="100000" sy="100000" flip="none" algn="tl"/>
          </a:blipFill>
          <a:ln w="9525">
            <a:noFill/>
            <a:round/>
            <a:headEnd/>
            <a:tailEnd/>
          </a:ln>
        </p:spPr>
        <p:txBody>
          <a:bodyPr anchor="ctr"/>
          <a:lstStyle/>
          <a:p>
            <a:pPr algn="ct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FFFFE9"/>
                </a:solidFill>
              </a:rPr>
              <a:t/>
            </a:r>
            <a:br>
              <a:rPr lang="en-US" sz="3200">
                <a:solidFill>
                  <a:srgbClr val="FFFFE9"/>
                </a:solidFill>
              </a:rPr>
            </a:br>
            <a:r>
              <a:rPr lang="en-US" sz="4400">
                <a:solidFill>
                  <a:srgbClr val="FFFFE9"/>
                </a:solidFill>
              </a:rPr>
              <a:t>CS252: Systems Programming</a:t>
            </a:r>
          </a:p>
        </p:txBody>
      </p:sp>
      <p:sp>
        <p:nvSpPr>
          <p:cNvPr id="27651" name="Text Box 2"/>
          <p:cNvSpPr txBox="1">
            <a:spLocks noChangeArrowheads="1"/>
          </p:cNvSpPr>
          <p:nvPr/>
        </p:nvSpPr>
        <p:spPr bwMode="auto">
          <a:xfrm>
            <a:off x="1371600" y="3505200"/>
            <a:ext cx="6858000" cy="2209800"/>
          </a:xfrm>
          <a:prstGeom prst="rect">
            <a:avLst/>
          </a:prstGeom>
          <a:noFill/>
          <a:ln w="9525">
            <a:noFill/>
            <a:round/>
            <a:headEnd/>
            <a:tailEnd/>
          </a:ln>
        </p:spPr>
        <p:txBody>
          <a:bodyPr/>
          <a:lstStyle/>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Ninghui Li</a:t>
            </a: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smtClean="0">
                <a:solidFill>
                  <a:srgbClr val="00264C"/>
                </a:solidFill>
              </a:rPr>
              <a:t>Based on Slides </a:t>
            </a:r>
            <a:r>
              <a:rPr lang="en-US" sz="2400" dirty="0" smtClean="0">
                <a:solidFill>
                  <a:srgbClr val="00264C"/>
                </a:solidFill>
              </a:rPr>
              <a:t>by Prof. Gustavo </a:t>
            </a:r>
            <a:r>
              <a:rPr lang="en-US" sz="2400" dirty="0">
                <a:solidFill>
                  <a:srgbClr val="00264C"/>
                </a:solidFill>
              </a:rPr>
              <a:t>Rodriguez-Rivera </a:t>
            </a:r>
            <a:endParaRPr lang="en-US" sz="2400" dirty="0" smtClean="0">
              <a:solidFill>
                <a:srgbClr val="00264C"/>
              </a:solidFill>
            </a:endParaRP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264C"/>
              </a:solidFill>
            </a:endParaRPr>
          </a:p>
          <a:p>
            <a:pPr algn="ctr">
              <a:spcBef>
                <a:spcPts val="8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264C"/>
                </a:solidFill>
              </a:rPr>
              <a:t>Topic 10: Threads and Thread Synchronization</a:t>
            </a:r>
            <a:endParaRPr lang="en-US" sz="2400" dirty="0">
              <a:solidFill>
                <a:srgbClr val="00264C"/>
              </a:solidFill>
            </a:endParaRPr>
          </a:p>
          <a:p>
            <a:pPr algn="ctr">
              <a:spcBef>
                <a:spcPts val="500"/>
              </a:spcBef>
              <a:buSzPct val="8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264C"/>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Synchronization Problems with Multiple Threads</a:t>
            </a:r>
          </a:p>
        </p:txBody>
      </p:sp>
      <p:sp>
        <p:nvSpPr>
          <p:cNvPr id="619523" name="Text Box 2"/>
          <p:cNvSpPr txBox="1">
            <a:spLocks noChangeArrowheads="1"/>
          </p:cNvSpPr>
          <p:nvPr/>
        </p:nvSpPr>
        <p:spPr bwMode="auto">
          <a:xfrm>
            <a:off x="685800" y="1905000"/>
            <a:ext cx="7772400" cy="4443413"/>
          </a:xfrm>
          <a:prstGeom prst="rect">
            <a:avLst/>
          </a:prstGeom>
          <a:noFill/>
          <a:ln w="9525">
            <a:noFill/>
            <a:round/>
            <a:headEnd/>
            <a:tailEnd/>
          </a:ln>
        </p:spPr>
        <p:txBody>
          <a:bodyPr/>
          <a:lstStyle/>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Threads share same global variables.</a:t>
            </a:r>
          </a:p>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Multiple threads can modify the same data structures at the same time</a:t>
            </a:r>
          </a:p>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This can corrupt the data structures of the program.</a:t>
            </a:r>
          </a:p>
          <a:p>
            <a:pPr marL="339725" indent="-339725">
              <a:lnSpc>
                <a:spcPct val="90000"/>
              </a:lnSpc>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cs typeface="Times New Roman" pitchFamily="18" charset="0"/>
              </a:rPr>
              <a:t>Even the most simple operations, like increasing a counter, may have problems when running multiple threads.</a:t>
            </a:r>
          </a:p>
          <a:p>
            <a:pPr marL="339725" indent="-339725">
              <a:lnSpc>
                <a:spcPct val="90000"/>
              </a:lnSpc>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a:solidFill>
                <a:srgbClr val="00264C"/>
              </a:solidFill>
              <a:cs typeface="Times New Roman" pitchFamily="18" charset="0"/>
            </a:endParaRPr>
          </a:p>
        </p:txBody>
      </p:sp>
    </p:spTree>
    <p:extLst>
      <p:ext uri="{BB962C8B-B14F-4D97-AF65-F5344CB8AC3E}">
        <p14:creationId xmlns:p14="http://schemas.microsoft.com/office/powerpoint/2010/main" val="25236267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1571" name="Text Box 2"/>
          <p:cNvSpPr txBox="1">
            <a:spLocks noChangeArrowheads="1"/>
          </p:cNvSpPr>
          <p:nvPr/>
        </p:nvSpPr>
        <p:spPr bwMode="auto">
          <a:xfrm>
            <a:off x="457200" y="1905000"/>
            <a:ext cx="8153400" cy="4725988"/>
          </a:xfrm>
          <a:prstGeom prst="rect">
            <a:avLst/>
          </a:prstGeom>
          <a:noFill/>
          <a:ln w="9525">
            <a:noFill/>
            <a:round/>
            <a:headEnd/>
            <a:tailEnd/>
          </a:ln>
        </p:spPr>
        <p:txBody>
          <a:bodyPr/>
          <a:lstStyle/>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Global counter</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counter = 0;</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void </a:t>
            </a:r>
            <a:r>
              <a:rPr lang="en-US" sz="2800" b="1" dirty="0" err="1" smtClean="0">
                <a:solidFill>
                  <a:srgbClr val="00264C"/>
                </a:solidFill>
                <a:latin typeface="Courier New" pitchFamily="49" charset="0"/>
                <a:cs typeface="Times New Roman" pitchFamily="18" charset="0"/>
              </a:rPr>
              <a:t>increment_loop</a:t>
            </a:r>
            <a:r>
              <a:rPr lang="en-US" sz="2800" b="1" dirty="0" smtClean="0">
                <a:solidFill>
                  <a:srgbClr val="00264C"/>
                </a:solidFill>
                <a:latin typeface="Courier New" pitchFamily="49" charset="0"/>
                <a:cs typeface="Times New Roman" pitchFamily="18" charset="0"/>
              </a:rPr>
              <a:t>(void *</a:t>
            </a:r>
            <a:r>
              <a:rPr lang="en-US" sz="2800" b="1" dirty="0" err="1" smtClean="0">
                <a:solidFill>
                  <a:srgbClr val="00264C"/>
                </a:solidFill>
                <a:latin typeface="Courier New" pitchFamily="49" charset="0"/>
                <a:cs typeface="Times New Roman" pitchFamily="18" charset="0"/>
              </a:rPr>
              <a:t>arg</a:t>
            </a:r>
            <a:r>
              <a:rPr lang="en-US" sz="2800" b="1" dirty="0" smtClean="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 </a:t>
            </a:r>
            <a:r>
              <a:rPr lang="en-US" sz="2800" b="1" dirty="0" err="1" smtClean="0">
                <a:solidFill>
                  <a:srgbClr val="00264C"/>
                </a:solidFill>
                <a:latin typeface="Courier New" pitchFamily="49" charset="0"/>
                <a:cs typeface="Times New Roman" pitchFamily="18" charset="0"/>
              </a:rPr>
              <a:t>int</a:t>
            </a:r>
            <a:r>
              <a:rPr lang="en-US" sz="2800" b="1" dirty="0" smtClean="0">
                <a:solidFill>
                  <a:srgbClr val="00264C"/>
                </a:solidFill>
                <a:latin typeface="Courier New" pitchFamily="49" charset="0"/>
                <a:cs typeface="Times New Roman" pitchFamily="18" charset="0"/>
              </a:rPr>
              <a:t> </a:t>
            </a:r>
            <a:r>
              <a:rPr lang="en-US" sz="2800" b="1" dirty="0" err="1" smtClean="0">
                <a:solidFill>
                  <a:srgbClr val="00264C"/>
                </a:solidFill>
                <a:latin typeface="Courier New" pitchFamily="49" charset="0"/>
                <a:cs typeface="Times New Roman" pitchFamily="18" charset="0"/>
              </a:rPr>
              <a:t>i</a:t>
            </a:r>
            <a:r>
              <a:rPr lang="en-US" sz="2800" b="1" dirty="0" smtClean="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 </a:t>
            </a:r>
            <a:r>
              <a:rPr lang="en-US" sz="2800" b="1" dirty="0" err="1" smtClean="0">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max = * ((</a:t>
            </a:r>
            <a:r>
              <a:rPr lang="en-US" sz="2800" b="1" dirty="0" err="1">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arg</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smtClean="0">
                <a:solidFill>
                  <a:srgbClr val="00264C"/>
                </a:solidFill>
                <a:latin typeface="Courier New" pitchFamily="49" charset="0"/>
                <a:cs typeface="Times New Roman" pitchFamily="18" charset="0"/>
              </a:rPr>
              <a:t>for(</a:t>
            </a:r>
            <a:r>
              <a:rPr lang="en-US" sz="2800" b="1" dirty="0" err="1" smtClean="0">
                <a:solidFill>
                  <a:srgbClr val="00264C"/>
                </a:solidFill>
                <a:latin typeface="Courier New" pitchFamily="49" charset="0"/>
                <a:cs typeface="Times New Roman" pitchFamily="18" charset="0"/>
              </a:rPr>
              <a:t>i</a:t>
            </a:r>
            <a:r>
              <a:rPr lang="en-US" sz="2800" b="1" dirty="0" smtClean="0">
                <a:solidFill>
                  <a:srgbClr val="00264C"/>
                </a:solidFill>
                <a:latin typeface="Courier New" pitchFamily="49" charset="0"/>
                <a:cs typeface="Times New Roman" pitchFamily="18" charset="0"/>
              </a:rPr>
              <a:t>=0;i&lt;</a:t>
            </a:r>
            <a:r>
              <a:rPr lang="en-US" sz="2800" b="1" dirty="0" err="1" smtClean="0">
                <a:solidFill>
                  <a:srgbClr val="00264C"/>
                </a:solidFill>
                <a:latin typeface="Courier New" pitchFamily="49" charset="0"/>
                <a:cs typeface="Times New Roman" pitchFamily="18" charset="0"/>
              </a:rPr>
              <a:t>max;i</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int</a:t>
            </a: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tmp</a:t>
            </a:r>
            <a:r>
              <a:rPr lang="en-US" sz="2800" b="1" dirty="0">
                <a:solidFill>
                  <a:srgbClr val="00264C"/>
                </a:solidFill>
                <a:latin typeface="Courier New" pitchFamily="49" charset="0"/>
                <a:cs typeface="Times New Roman" pitchFamily="18" charset="0"/>
              </a:rPr>
              <a:t> = counter;</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r>
              <a:rPr lang="en-US" sz="2800" b="1" dirty="0" err="1">
                <a:solidFill>
                  <a:srgbClr val="00264C"/>
                </a:solidFill>
                <a:latin typeface="Courier New" pitchFamily="49" charset="0"/>
                <a:cs typeface="Times New Roman" pitchFamily="18" charset="0"/>
              </a:rPr>
              <a:t>tmp</a:t>
            </a:r>
            <a:r>
              <a:rPr lang="en-US" sz="2800" b="1" dirty="0">
                <a:solidFill>
                  <a:srgbClr val="00264C"/>
                </a:solidFill>
                <a:latin typeface="Courier New" pitchFamily="49" charset="0"/>
                <a:cs typeface="Times New Roman" pitchFamily="18" charset="0"/>
              </a:rPr>
              <a:t>=tmp+1;</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counter=</a:t>
            </a:r>
            <a:r>
              <a:rPr lang="en-US" sz="2800" b="1" dirty="0" err="1">
                <a:solidFill>
                  <a:srgbClr val="00264C"/>
                </a:solidFill>
                <a:latin typeface="Courier New" pitchFamily="49" charset="0"/>
                <a:cs typeface="Times New Roman" pitchFamily="18" charset="0"/>
              </a:rPr>
              <a:t>tmp</a:t>
            </a: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  }</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a:solidFill>
                  <a:srgbClr val="00264C"/>
                </a:solidFill>
                <a:latin typeface="Courier New" pitchFamily="49" charset="0"/>
                <a:cs typeface="Times New Roman" pitchFamily="18" charset="0"/>
              </a:rPr>
              <a:t>}</a:t>
            </a:r>
          </a:p>
          <a:p>
            <a:pPr marL="342900" indent="-339725">
              <a:lnSpc>
                <a:spcPct val="90000"/>
              </a:lnSpc>
              <a:spcBef>
                <a:spcPts val="7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800" b="1" dirty="0">
              <a:solidFill>
                <a:srgbClr val="00264C"/>
              </a:solidFill>
              <a:latin typeface="Courier New" pitchFamily="49" charset="0"/>
              <a:cs typeface="Times New Roman" pitchFamily="18" charset="0"/>
            </a:endParaRPr>
          </a:p>
        </p:txBody>
      </p:sp>
    </p:spTree>
    <p:extLst>
      <p:ext uri="{BB962C8B-B14F-4D97-AF65-F5344CB8AC3E}">
        <p14:creationId xmlns:p14="http://schemas.microsoft.com/office/powerpoint/2010/main" val="35173321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3619" name="Text Box 2"/>
          <p:cNvSpPr txBox="1">
            <a:spLocks noChangeArrowheads="1"/>
          </p:cNvSpPr>
          <p:nvPr/>
        </p:nvSpPr>
        <p:spPr bwMode="auto">
          <a:xfrm>
            <a:off x="533400" y="1752600"/>
            <a:ext cx="8305800" cy="4875213"/>
          </a:xfrm>
          <a:prstGeom prst="rect">
            <a:avLst/>
          </a:prstGeom>
          <a:noFill/>
          <a:ln w="9525">
            <a:noFill/>
            <a:round/>
            <a:headEnd/>
            <a:tailEnd/>
          </a:ln>
        </p:spPr>
        <p:txBody>
          <a:bodyPr/>
          <a:lstStyle/>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main(){</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pthread_t</a:t>
            </a:r>
            <a:r>
              <a:rPr lang="en-US" sz="2400" b="1" dirty="0">
                <a:solidFill>
                  <a:srgbClr val="00264C"/>
                </a:solidFill>
                <a:latin typeface="Courier New" pitchFamily="49" charset="0"/>
                <a:cs typeface="Times New Roman" pitchFamily="18" charset="0"/>
              </a:rPr>
              <a:t> t1,t2</a:t>
            </a:r>
            <a:r>
              <a:rPr lang="en-US" sz="2400" b="1" dirty="0" smtClean="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int</a:t>
            </a:r>
            <a:r>
              <a:rPr lang="en-US" sz="2400" b="1" dirty="0" smtClean="0">
                <a:solidFill>
                  <a:srgbClr val="00264C"/>
                </a:solidFill>
                <a:latin typeface="Courier New" pitchFamily="49" charset="0"/>
                <a:cs typeface="Times New Roman" pitchFamily="18" charset="0"/>
              </a:rPr>
              <a:t> max = 10000000;</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void *ret;</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pthread_create</a:t>
            </a:r>
            <a:r>
              <a:rPr lang="en-US" sz="2400" b="1" dirty="0">
                <a:solidFill>
                  <a:srgbClr val="00264C"/>
                </a:solidFill>
                <a:latin typeface="Courier New" pitchFamily="49" charset="0"/>
                <a:cs typeface="Times New Roman" pitchFamily="18" charset="0"/>
              </a:rPr>
              <a:t>(&amp;t1,NULL,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increment_loop</a:t>
            </a:r>
            <a:r>
              <a:rPr lang="en-US" sz="2400" b="1" dirty="0" smtClean="0">
                <a:solidFill>
                  <a:srgbClr val="00264C"/>
                </a:solidFill>
                <a:latin typeface="Courier New" pitchFamily="49" charset="0"/>
                <a:cs typeface="Times New Roman" pitchFamily="18" charset="0"/>
              </a:rPr>
              <a:t>,(void*)&amp;max);</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pthread_create</a:t>
            </a:r>
            <a:r>
              <a:rPr lang="en-US" sz="2400" b="1" dirty="0">
                <a:solidFill>
                  <a:srgbClr val="00264C"/>
                </a:solidFill>
                <a:latin typeface="Courier New" pitchFamily="49" charset="0"/>
                <a:cs typeface="Times New Roman" pitchFamily="18" charset="0"/>
              </a:rPr>
              <a:t>(&amp;t2,NULL,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increment_loop</a:t>
            </a:r>
            <a:r>
              <a:rPr lang="en-US" sz="2400" b="1" dirty="0" smtClean="0">
                <a:solidFill>
                  <a:srgbClr val="00264C"/>
                </a:solidFill>
                <a:latin typeface="Courier New" pitchFamily="49" charset="0"/>
                <a:cs typeface="Times New Roman" pitchFamily="18" charset="0"/>
              </a:rPr>
              <a:t>,(</a:t>
            </a:r>
            <a:r>
              <a:rPr lang="en-US" sz="2400" b="1" dirty="0">
                <a:solidFill>
                  <a:srgbClr val="00264C"/>
                </a:solidFill>
                <a:latin typeface="Courier New" pitchFamily="49" charset="0"/>
                <a:cs typeface="Times New Roman" pitchFamily="18" charset="0"/>
              </a:rPr>
              <a:t>void*)&amp;max);</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//wait until threads finish</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pthread_join</a:t>
            </a:r>
            <a:r>
              <a:rPr lang="en-US" sz="2400" b="1" dirty="0" smtClean="0">
                <a:solidFill>
                  <a:srgbClr val="00264C"/>
                </a:solidFill>
                <a:latin typeface="Courier New" pitchFamily="49" charset="0"/>
                <a:cs typeface="Times New Roman" pitchFamily="18" charset="0"/>
              </a:rPr>
              <a:t>(t1, &amp;ret);</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pthread_join</a:t>
            </a:r>
            <a:r>
              <a:rPr lang="en-US" sz="2400" b="1" dirty="0" smtClean="0">
                <a:solidFill>
                  <a:srgbClr val="00264C"/>
                </a:solidFill>
                <a:latin typeface="Courier New" pitchFamily="49" charset="0"/>
                <a:cs typeface="Times New Roman" pitchFamily="18" charset="0"/>
              </a:rPr>
              <a:t>(t2, &amp;ret);</a:t>
            </a:r>
            <a:endParaRPr lang="en-US" sz="2400" b="1" dirty="0">
              <a:solidFill>
                <a:srgbClr val="00264C"/>
              </a:solidFill>
              <a:latin typeface="Courier New" pitchFamily="49" charset="0"/>
              <a:cs typeface="Times New Roman" pitchFamily="18" charset="0"/>
            </a:endParaRP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printf</a:t>
            </a:r>
            <a:r>
              <a:rPr lang="en-US" sz="2400" b="1" dirty="0">
                <a:solidFill>
                  <a:srgbClr val="00264C"/>
                </a:solidFill>
                <a:latin typeface="Courier New" pitchFamily="49" charset="0"/>
                <a:cs typeface="Times New Roman" pitchFamily="18" charset="0"/>
              </a:rPr>
              <a:t>(“counter total=%</a:t>
            </a:r>
            <a:r>
              <a:rPr lang="en-US" sz="2400" b="1" dirty="0" err="1">
                <a:solidFill>
                  <a:srgbClr val="00264C"/>
                </a:solidFill>
                <a:latin typeface="Courier New" pitchFamily="49" charset="0"/>
                <a:cs typeface="Times New Roman" pitchFamily="18" charset="0"/>
              </a:rPr>
              <a:t>d”,counter</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400" b="1" dirty="0">
              <a:solidFill>
                <a:srgbClr val="00264C"/>
              </a:solidFill>
              <a:latin typeface="Courier New" pitchFamily="49" charset="0"/>
              <a:cs typeface="Times New Roman" pitchFamily="18" charset="0"/>
            </a:endParaRPr>
          </a:p>
        </p:txBody>
      </p:sp>
    </p:spTree>
    <p:extLst>
      <p:ext uri="{BB962C8B-B14F-4D97-AF65-F5344CB8AC3E}">
        <p14:creationId xmlns:p14="http://schemas.microsoft.com/office/powerpoint/2010/main" val="5204964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5667" name="Text Box 2"/>
          <p:cNvSpPr txBox="1">
            <a:spLocks noChangeArrowheads="1"/>
          </p:cNvSpPr>
          <p:nvPr/>
        </p:nvSpPr>
        <p:spPr bwMode="auto">
          <a:xfrm>
            <a:off x="685800" y="1905000"/>
            <a:ext cx="7924800" cy="41910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We would expect that the final value of counter would be </a:t>
            </a:r>
            <a:r>
              <a:rPr lang="en-US" sz="2400" b="1" dirty="0">
                <a:solidFill>
                  <a:srgbClr val="00264C"/>
                </a:solidFill>
                <a:latin typeface="Courier New" pitchFamily="49" charset="0"/>
                <a:cs typeface="Times New Roman" pitchFamily="18" charset="0"/>
              </a:rPr>
              <a:t>10,000,000+ 10,000,000= 20,000,000 </a:t>
            </a:r>
            <a:r>
              <a:rPr lang="en-US" sz="2800" b="1" i="1" dirty="0">
                <a:solidFill>
                  <a:srgbClr val="00264C"/>
                </a:solidFill>
                <a:cs typeface="Times New Roman" pitchFamily="18" charset="0"/>
              </a:rPr>
              <a:t>but very likely the final value will be less than that (E.g. 12804354).</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cs typeface="Times New Roman" pitchFamily="18" charset="0"/>
              </a:rPr>
              <a:t>The context switch from one thread to another may change the sequence of events so the counter may loose some of the counts.</a:t>
            </a:r>
          </a:p>
          <a:p>
            <a:pPr marL="339725" indent="-339725">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32373066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27715" name="Rectangle 2"/>
          <p:cNvSpPr>
            <a:spLocks noChangeArrowheads="1"/>
          </p:cNvSpPr>
          <p:nvPr/>
        </p:nvSpPr>
        <p:spPr bwMode="auto">
          <a:xfrm>
            <a:off x="4648200" y="2209800"/>
            <a:ext cx="4495800" cy="4114800"/>
          </a:xfrm>
          <a:prstGeom prst="rect">
            <a:avLst/>
          </a:prstGeom>
          <a:noFill/>
          <a:ln w="9525">
            <a:noFill/>
            <a:round/>
            <a:headEnd/>
            <a:tailEnd/>
          </a:ln>
        </p:spPr>
        <p:txBody>
          <a:bodyPr lIns="90000" tIns="46800" rIns="90000" bIns="46800"/>
          <a:lstStyle/>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int counter = 0;</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void increment_loop(int max){</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for(int i=0;i&lt;max;i++){</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r>
              <a:rPr lang="en-US" sz="2400" b="1">
                <a:solidFill>
                  <a:srgbClr val="00264C"/>
                </a:solidFill>
                <a:latin typeface="Courier New" pitchFamily="49" charset="0"/>
                <a:cs typeface="Times New Roman" pitchFamily="18" charset="0"/>
              </a:rPr>
              <a:t>a)int tmp= counter;</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b)tmp=tmp+1;</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c)counter=tmp;</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a:solidFill>
                <a:srgbClr val="00264C"/>
              </a:solidFill>
              <a:latin typeface="Courier New" pitchFamily="49" charset="0"/>
              <a:cs typeface="Times New Roman" pitchFamily="18" charset="0"/>
            </a:endParaRPr>
          </a:p>
        </p:txBody>
      </p:sp>
      <p:sp>
        <p:nvSpPr>
          <p:cNvPr id="627716" name="Line 3"/>
          <p:cNvSpPr>
            <a:spLocks noChangeShapeType="1"/>
          </p:cNvSpPr>
          <p:nvPr/>
        </p:nvSpPr>
        <p:spPr bwMode="auto">
          <a:xfrm>
            <a:off x="5105400" y="3276600"/>
            <a:ext cx="1588" cy="1219200"/>
          </a:xfrm>
          <a:prstGeom prst="line">
            <a:avLst/>
          </a:prstGeom>
          <a:noFill/>
          <a:ln w="76320" cap="sq">
            <a:solidFill>
              <a:srgbClr val="FF0000"/>
            </a:solidFill>
            <a:miter lim="800000"/>
            <a:headEnd/>
            <a:tailEnd type="triangle" w="med" len="med"/>
          </a:ln>
        </p:spPr>
        <p:txBody>
          <a:bodyPr/>
          <a:lstStyle/>
          <a:p>
            <a:endParaRPr lang="en-US"/>
          </a:p>
        </p:txBody>
      </p:sp>
      <p:sp>
        <p:nvSpPr>
          <p:cNvPr id="627717" name="Text Box 4"/>
          <p:cNvSpPr txBox="1">
            <a:spLocks noChangeArrowheads="1"/>
          </p:cNvSpPr>
          <p:nvPr/>
        </p:nvSpPr>
        <p:spPr bwMode="auto">
          <a:xfrm>
            <a:off x="4419600" y="34290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T2</a:t>
            </a:r>
          </a:p>
        </p:txBody>
      </p:sp>
      <p:sp>
        <p:nvSpPr>
          <p:cNvPr id="627718" name="Rectangle 5"/>
          <p:cNvSpPr>
            <a:spLocks noChangeArrowheads="1"/>
          </p:cNvSpPr>
          <p:nvPr/>
        </p:nvSpPr>
        <p:spPr bwMode="auto">
          <a:xfrm>
            <a:off x="533400" y="2209800"/>
            <a:ext cx="4267200" cy="4114800"/>
          </a:xfrm>
          <a:prstGeom prst="rect">
            <a:avLst/>
          </a:prstGeom>
          <a:noFill/>
          <a:ln w="9525">
            <a:noFill/>
            <a:round/>
            <a:headEnd/>
            <a:tailEnd/>
          </a:ln>
        </p:spPr>
        <p:txBody>
          <a:bodyPr lIns="90000" tIns="46800" rIns="90000" bIns="46800"/>
          <a:lstStyle/>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int counter = 0;</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void increment_loop(int max){</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for(int i=0;i&lt;max;i++){</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r>
              <a:rPr lang="en-US" sz="2400" b="1">
                <a:solidFill>
                  <a:srgbClr val="00264C"/>
                </a:solidFill>
                <a:latin typeface="Courier New" pitchFamily="49" charset="0"/>
                <a:cs typeface="Times New Roman" pitchFamily="18" charset="0"/>
              </a:rPr>
              <a:t>a)int tmp = counter;</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b)tmp=tmp+1;</a:t>
            </a:r>
          </a:p>
          <a:p>
            <a:pPr marL="342900" indent="-339725">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c)counter=tmp;</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  }</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800" b="1">
                <a:solidFill>
                  <a:srgbClr val="00264C"/>
                </a:solidFill>
                <a:latin typeface="Courier New" pitchFamily="49" charset="0"/>
                <a:cs typeface="Times New Roman" pitchFamily="18" charset="0"/>
              </a:rPr>
              <a:t>}</a:t>
            </a:r>
          </a:p>
          <a:p>
            <a:pPr marL="342900" indent="-339725">
              <a:spcBef>
                <a:spcPts val="45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1800" b="1">
              <a:solidFill>
                <a:srgbClr val="00264C"/>
              </a:solidFill>
              <a:latin typeface="Courier New" pitchFamily="49" charset="0"/>
              <a:cs typeface="Times New Roman" pitchFamily="18" charset="0"/>
            </a:endParaRPr>
          </a:p>
        </p:txBody>
      </p:sp>
      <p:sp>
        <p:nvSpPr>
          <p:cNvPr id="627719" name="Line 6"/>
          <p:cNvSpPr>
            <a:spLocks noChangeShapeType="1"/>
          </p:cNvSpPr>
          <p:nvPr/>
        </p:nvSpPr>
        <p:spPr bwMode="auto">
          <a:xfrm>
            <a:off x="685800" y="3352800"/>
            <a:ext cx="1588" cy="1219200"/>
          </a:xfrm>
          <a:prstGeom prst="line">
            <a:avLst/>
          </a:prstGeom>
          <a:noFill/>
          <a:ln w="76320" cap="sq">
            <a:solidFill>
              <a:srgbClr val="FF0000"/>
            </a:solidFill>
            <a:miter lim="800000"/>
            <a:headEnd/>
            <a:tailEnd type="triangle" w="med" len="med"/>
          </a:ln>
        </p:spPr>
        <p:txBody>
          <a:bodyPr/>
          <a:lstStyle/>
          <a:p>
            <a:endParaRPr lang="en-US"/>
          </a:p>
        </p:txBody>
      </p:sp>
      <p:sp>
        <p:nvSpPr>
          <p:cNvPr id="627720" name="Text Box 7"/>
          <p:cNvSpPr txBox="1">
            <a:spLocks noChangeArrowheads="1"/>
          </p:cNvSpPr>
          <p:nvPr/>
        </p:nvSpPr>
        <p:spPr bwMode="auto">
          <a:xfrm>
            <a:off x="0" y="3352800"/>
            <a:ext cx="609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T1</a:t>
            </a:r>
          </a:p>
        </p:txBody>
      </p:sp>
    </p:spTree>
    <p:extLst>
      <p:ext uri="{BB962C8B-B14F-4D97-AF65-F5344CB8AC3E}">
        <p14:creationId xmlns:p14="http://schemas.microsoft.com/office/powerpoint/2010/main" val="24530026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graphicFrame>
        <p:nvGraphicFramePr>
          <p:cNvPr id="308226" name="Group 2"/>
          <p:cNvGraphicFramePr>
            <a:graphicFrameLocks noGrp="1"/>
          </p:cNvGraphicFramePr>
          <p:nvPr/>
        </p:nvGraphicFramePr>
        <p:xfrm>
          <a:off x="1371600" y="1457325"/>
          <a:ext cx="7307263" cy="5417932"/>
        </p:xfrm>
        <a:graphic>
          <a:graphicData uri="http://schemas.openxmlformats.org/drawingml/2006/table">
            <a:tbl>
              <a:tblPr/>
              <a:tblGrid>
                <a:gridCol w="2362200"/>
                <a:gridCol w="2211388"/>
                <a:gridCol w="2733675"/>
              </a:tblGrid>
              <a:tr h="577850">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T1</a:t>
                      </a:r>
                    </a:p>
                  </a:txBody>
                  <a:tcPr marL="90000" marR="90000" marT="175752"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T2</a:t>
                      </a:r>
                    </a:p>
                  </a:txBody>
                  <a:tcPr marL="90000" marR="90000" marT="175752"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T0 (main)</a:t>
                      </a:r>
                    </a:p>
                  </a:txBody>
                  <a:tcPr marL="90000" marR="90000" marT="175752"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2128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for(…)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a)tmp1=counter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(tmp1=0)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2676525">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Starts running</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a)tmp2=counter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(tmp2=0)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b)tmp2=tmp2+1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c)counter=tmp2</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a)b)c)a)b)c)…</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Counter=23</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9207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b)tmp1=tmp1+1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c)counter=tmp1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Counter=1</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r>
            </a:tbl>
          </a:graphicData>
        </a:graphic>
      </p:graphicFrame>
      <p:sp>
        <p:nvSpPr>
          <p:cNvPr id="629786" name="Line 46"/>
          <p:cNvSpPr>
            <a:spLocks noChangeShapeType="1"/>
          </p:cNvSpPr>
          <p:nvPr/>
        </p:nvSpPr>
        <p:spPr bwMode="auto">
          <a:xfrm>
            <a:off x="1066800" y="2057400"/>
            <a:ext cx="1588" cy="4191000"/>
          </a:xfrm>
          <a:prstGeom prst="line">
            <a:avLst/>
          </a:prstGeom>
          <a:noFill/>
          <a:ln w="76320" cap="sq">
            <a:solidFill>
              <a:srgbClr val="FF0000"/>
            </a:solidFill>
            <a:miter lim="800000"/>
            <a:headEnd/>
            <a:tailEnd type="triangle" w="med" len="med"/>
          </a:ln>
        </p:spPr>
        <p:txBody>
          <a:bodyPr/>
          <a:lstStyle/>
          <a:p>
            <a:endParaRPr lang="en-US"/>
          </a:p>
        </p:txBody>
      </p:sp>
      <p:sp>
        <p:nvSpPr>
          <p:cNvPr id="629787" name="Text Box 47"/>
          <p:cNvSpPr txBox="1">
            <a:spLocks noChangeArrowheads="1"/>
          </p:cNvSpPr>
          <p:nvPr/>
        </p:nvSpPr>
        <p:spPr bwMode="auto">
          <a:xfrm>
            <a:off x="228600" y="2514600"/>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rPr>
              <a:t>time</a:t>
            </a:r>
          </a:p>
        </p:txBody>
      </p:sp>
      <p:sp>
        <p:nvSpPr>
          <p:cNvPr id="629788" name="Line 48"/>
          <p:cNvSpPr>
            <a:spLocks noChangeShapeType="1"/>
          </p:cNvSpPr>
          <p:nvPr/>
        </p:nvSpPr>
        <p:spPr bwMode="auto">
          <a:xfrm>
            <a:off x="3200400" y="2819400"/>
            <a:ext cx="1447800" cy="228600"/>
          </a:xfrm>
          <a:prstGeom prst="line">
            <a:avLst/>
          </a:prstGeom>
          <a:noFill/>
          <a:ln w="76320" cap="sq">
            <a:solidFill>
              <a:srgbClr val="FF0000"/>
            </a:solidFill>
            <a:miter lim="800000"/>
            <a:headEnd/>
            <a:tailEnd type="triangle" w="med" len="med"/>
          </a:ln>
        </p:spPr>
        <p:txBody>
          <a:bodyPr/>
          <a:lstStyle/>
          <a:p>
            <a:endParaRPr lang="en-US"/>
          </a:p>
        </p:txBody>
      </p:sp>
      <p:sp>
        <p:nvSpPr>
          <p:cNvPr id="629789" name="Line 49"/>
          <p:cNvSpPr>
            <a:spLocks noChangeShapeType="1"/>
          </p:cNvSpPr>
          <p:nvPr/>
        </p:nvSpPr>
        <p:spPr bwMode="auto">
          <a:xfrm flipH="1">
            <a:off x="3197225" y="5638800"/>
            <a:ext cx="1454150" cy="228600"/>
          </a:xfrm>
          <a:prstGeom prst="line">
            <a:avLst/>
          </a:prstGeom>
          <a:noFill/>
          <a:ln w="7632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22999135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1"/>
          <p:cNvSpPr txBox="1">
            <a:spLocks noChangeArrowheads="1"/>
          </p:cNvSpPr>
          <p:nvPr/>
        </p:nvSpPr>
        <p:spPr bwMode="auto">
          <a:xfrm>
            <a:off x="1066800" y="15875"/>
            <a:ext cx="7772400" cy="143192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Problems with Synchronization</a:t>
            </a:r>
          </a:p>
        </p:txBody>
      </p:sp>
      <p:sp>
        <p:nvSpPr>
          <p:cNvPr id="63181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As a result 23 of the increments will be lost.</a:t>
            </a: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T1 will reset the counter variable to 1 after T2 increased it 23 times.</a:t>
            </a:r>
          </a:p>
          <a:p>
            <a:pPr marL="339725" indent="-339725">
              <a:lnSpc>
                <a:spcPct val="90000"/>
              </a:lnSpc>
              <a:spcBef>
                <a:spcPts val="600"/>
              </a:spcBef>
              <a:buClr>
                <a:srgbClr val="00264C"/>
              </a:buClr>
              <a:buSzPct val="11300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Even if we use counter++ instead of a)b) c) we still have the same problem because the compiler will generate separate instructions that will look like a)b)c).</a:t>
            </a: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smtClean="0">
              <a:solidFill>
                <a:srgbClr val="00264C"/>
              </a:solidFill>
            </a:endParaRP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solidFill>
                  <a:srgbClr val="00264C"/>
                </a:solidFill>
              </a:rPr>
              <a:t>Worse </a:t>
            </a:r>
            <a:r>
              <a:rPr lang="en-US" sz="2400" dirty="0">
                <a:solidFill>
                  <a:srgbClr val="00264C"/>
                </a:solidFill>
              </a:rPr>
              <a:t>things will happen to lists, hash tables and other data structures in a multi-threaded program.</a:t>
            </a:r>
          </a:p>
          <a:p>
            <a:pPr marL="339725" indent="-339725">
              <a:lnSpc>
                <a:spcPct val="90000"/>
              </a:lnSpc>
              <a:spcBef>
                <a:spcPts val="600"/>
              </a:spcBef>
              <a:buClr>
                <a:srgbClr val="00264C"/>
              </a:buClr>
              <a:buSzPct val="113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The solution is to make certain pieces of the code Atomic.</a:t>
            </a:r>
          </a:p>
          <a:p>
            <a:pPr marL="339725" indent="-339725">
              <a:lnSpc>
                <a:spcPct val="90000"/>
              </a:lnSpc>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solidFill>
                <a:srgbClr val="00264C"/>
              </a:solidFill>
            </a:endParaRPr>
          </a:p>
        </p:txBody>
      </p:sp>
    </p:spTree>
    <p:extLst>
      <p:ext uri="{BB962C8B-B14F-4D97-AF65-F5344CB8AC3E}">
        <p14:creationId xmlns:p14="http://schemas.microsoft.com/office/powerpoint/2010/main" val="1355963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Atomicity</a:t>
            </a:r>
          </a:p>
        </p:txBody>
      </p:sp>
      <p:sp>
        <p:nvSpPr>
          <p:cNvPr id="633859" name="Text Box 2"/>
          <p:cNvSpPr txBox="1">
            <a:spLocks noChangeArrowheads="1"/>
          </p:cNvSpPr>
          <p:nvPr/>
        </p:nvSpPr>
        <p:spPr bwMode="auto">
          <a:xfrm>
            <a:off x="685800" y="1905000"/>
            <a:ext cx="7772400" cy="4562475"/>
          </a:xfrm>
          <a:prstGeom prst="rect">
            <a:avLst/>
          </a:prstGeom>
          <a:noFill/>
          <a:ln w="9525">
            <a:noFill/>
            <a:round/>
            <a:headEnd/>
            <a:tailEnd/>
          </a:ln>
        </p:spPr>
        <p:txBody>
          <a:bodyPr/>
          <a:lstStyle/>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b="1" i="1" dirty="0">
                <a:solidFill>
                  <a:srgbClr val="00264C"/>
                </a:solidFill>
              </a:rPr>
              <a:t>Atomic Section: </a:t>
            </a:r>
          </a:p>
          <a:p>
            <a:pPr marL="739775" lvl="1" indent="-282575">
              <a:lnSpc>
                <a:spcPct val="90000"/>
              </a:lnSpc>
              <a:spcBef>
                <a:spcPts val="700"/>
              </a:spcBef>
              <a:buClr>
                <a:srgbClr val="333333"/>
              </a:buClr>
              <a:buSzPct val="70000"/>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i="1" dirty="0">
                <a:solidFill>
                  <a:srgbClr val="00264C"/>
                </a:solidFill>
              </a:rPr>
              <a:t>A portion of the code </a:t>
            </a:r>
            <a:r>
              <a:rPr lang="en-US" sz="2800" b="1" i="1" dirty="0" smtClean="0">
                <a:solidFill>
                  <a:srgbClr val="00264C"/>
                </a:solidFill>
              </a:rPr>
              <a:t>that needs to appear to the rest of the system to occur instantaneously.</a:t>
            </a:r>
          </a:p>
          <a:p>
            <a:pPr marL="739775" lvl="1" indent="-282575">
              <a:lnSpc>
                <a:spcPct val="90000"/>
              </a:lnSpc>
              <a:spcBef>
                <a:spcPts val="700"/>
              </a:spcBef>
              <a:buClr>
                <a:srgbClr val="333333"/>
              </a:buClr>
              <a:buSzPct val="70000"/>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i="1" dirty="0" smtClean="0">
                <a:solidFill>
                  <a:srgbClr val="00264C"/>
                </a:solidFill>
              </a:rPr>
              <a:t>Otherwise </a:t>
            </a:r>
            <a:r>
              <a:rPr lang="en-US" sz="2800" b="1" i="1" dirty="0">
                <a:solidFill>
                  <a:srgbClr val="00264C"/>
                </a:solidFill>
              </a:rPr>
              <a:t>corruption of the variables is possible. </a:t>
            </a:r>
          </a:p>
          <a:p>
            <a:pPr marL="739775" lvl="1" indent="-282575">
              <a:lnSpc>
                <a:spcPct val="90000"/>
              </a:lnSpc>
              <a:spcBef>
                <a:spcPts val="700"/>
              </a:spcBef>
              <a:buClr>
                <a:srgbClr val="333333"/>
              </a:buClr>
              <a:buSzPct val="70000"/>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i="1" dirty="0">
                <a:solidFill>
                  <a:srgbClr val="00264C"/>
                </a:solidFill>
              </a:rPr>
              <a:t>An atomic section is also called sometimes a “Critical Section”</a:t>
            </a:r>
          </a:p>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b="1" i="1" dirty="0">
                <a:solidFill>
                  <a:srgbClr val="00264C"/>
                </a:solidFill>
              </a:rPr>
              <a:t>		</a:t>
            </a:r>
          </a:p>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3200" b="1" i="1" dirty="0">
              <a:solidFill>
                <a:srgbClr val="00264C"/>
              </a:solidFill>
            </a:endParaRPr>
          </a:p>
        </p:txBody>
      </p:sp>
    </p:spTree>
    <p:extLst>
      <p:ext uri="{BB962C8B-B14F-4D97-AF65-F5344CB8AC3E}">
        <p14:creationId xmlns:p14="http://schemas.microsoft.com/office/powerpoint/2010/main" val="3354131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Atomicity by disabling interrupts</a:t>
            </a:r>
            <a:endParaRPr lang="en-US" sz="4400" dirty="0">
              <a:solidFill>
                <a:srgbClr val="333333"/>
              </a:solidFill>
            </a:endParaRPr>
          </a:p>
        </p:txBody>
      </p:sp>
      <p:sp>
        <p:nvSpPr>
          <p:cNvPr id="633859" name="Text Box 2"/>
          <p:cNvSpPr txBox="1">
            <a:spLocks noChangeArrowheads="1"/>
          </p:cNvSpPr>
          <p:nvPr/>
        </p:nvSpPr>
        <p:spPr bwMode="auto">
          <a:xfrm>
            <a:off x="685800" y="1905000"/>
            <a:ext cx="8153400" cy="4562475"/>
          </a:xfrm>
          <a:prstGeom prst="rect">
            <a:avLst/>
          </a:prstGeom>
          <a:noFill/>
          <a:ln w="9525">
            <a:noFill/>
            <a:round/>
            <a:headEnd/>
            <a:tailEnd/>
          </a:ln>
        </p:spPr>
        <p:txBody>
          <a:bodyPr/>
          <a:lstStyle/>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On </a:t>
            </a:r>
            <a:r>
              <a:rPr lang="en-US" sz="2800" dirty="0" err="1" smtClean="0">
                <a:solidFill>
                  <a:srgbClr val="00264C"/>
                </a:solidFill>
              </a:rPr>
              <a:t>uni</a:t>
            </a:r>
            <a:r>
              <a:rPr lang="en-US" sz="2800" dirty="0" smtClean="0">
                <a:solidFill>
                  <a:srgbClr val="00264C"/>
                </a:solidFill>
              </a:rPr>
              <a:t>-processor, operation is atomic as long as context switch doesn’t occur during operation</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To achieve atomicity</a:t>
            </a:r>
            <a:r>
              <a:rPr lang="en-US" sz="2800" dirty="0">
                <a:solidFill>
                  <a:srgbClr val="00264C"/>
                </a:solidFill>
              </a:rPr>
              <a:t>: disable interrupts </a:t>
            </a:r>
            <a:r>
              <a:rPr lang="en-US" sz="2800" dirty="0" smtClean="0">
                <a:solidFill>
                  <a:srgbClr val="00264C"/>
                </a:solidFill>
              </a:rPr>
              <a:t>upon </a:t>
            </a:r>
            <a:r>
              <a:rPr lang="en-US" sz="2800" dirty="0">
                <a:solidFill>
                  <a:srgbClr val="00264C"/>
                </a:solidFill>
              </a:rPr>
              <a:t>entering atomic section, </a:t>
            </a:r>
            <a:r>
              <a:rPr lang="en-US" sz="2800" dirty="0" smtClean="0">
                <a:solidFill>
                  <a:srgbClr val="00264C"/>
                </a:solidFill>
              </a:rPr>
              <a:t>and enable upon leaving</a:t>
            </a:r>
          </a:p>
          <a:p>
            <a:pPr marL="1203325" lvl="1"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smtClean="0">
                <a:solidFill>
                  <a:srgbClr val="00264C"/>
                </a:solidFill>
              </a:rPr>
              <a:t>Context </a:t>
            </a:r>
            <a:r>
              <a:rPr lang="en-US" sz="2400" dirty="0">
                <a:solidFill>
                  <a:srgbClr val="00264C"/>
                </a:solidFill>
              </a:rPr>
              <a:t>switches </a:t>
            </a:r>
            <a:r>
              <a:rPr lang="en-US" sz="2400" dirty="0" smtClean="0">
                <a:solidFill>
                  <a:srgbClr val="00264C"/>
                </a:solidFill>
              </a:rPr>
              <a:t>cannot happen with interrupt disabled.</a:t>
            </a:r>
            <a:endParaRPr lang="en-US" sz="2400" dirty="0">
              <a:solidFill>
                <a:srgbClr val="00264C"/>
              </a:solidFill>
            </a:endParaRP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264C"/>
                </a:solidFill>
              </a:rPr>
              <a:t>Available only in Kernel </a:t>
            </a:r>
            <a:r>
              <a:rPr lang="en-US" sz="2800" dirty="0" smtClean="0">
                <a:solidFill>
                  <a:srgbClr val="00264C"/>
                </a:solidFill>
              </a:rPr>
              <a:t>mode; </a:t>
            </a:r>
            <a:r>
              <a:rPr lang="en-US" sz="2800" dirty="0">
                <a:solidFill>
                  <a:srgbClr val="00264C"/>
                </a:solidFill>
              </a:rPr>
              <a:t>Only used in kernel programming</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264C"/>
                </a:solidFill>
              </a:rPr>
              <a:t>Other interrupts may be lost</a:t>
            </a:r>
            <a:r>
              <a:rPr lang="en-US" sz="2800" dirty="0" smtClean="0">
                <a:solidFill>
                  <a:srgbClr val="00264C"/>
                </a:solidFill>
              </a:rPr>
              <a:t>.</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Does not provide atomicity with multiprocessor</a:t>
            </a:r>
            <a:br>
              <a:rPr lang="en-US" sz="2800" dirty="0" smtClean="0">
                <a:solidFill>
                  <a:srgbClr val="00264C"/>
                </a:solidFill>
              </a:rPr>
            </a:br>
            <a:endParaRPr lang="en-US" sz="2800" dirty="0">
              <a:solidFill>
                <a:srgbClr val="00264C"/>
              </a:solidFill>
            </a:endParaRPr>
          </a:p>
          <a:p>
            <a:pPr marL="342900" indent="-339725">
              <a:lnSpc>
                <a:spcPct val="90000"/>
              </a:lnSpc>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800" dirty="0">
              <a:solidFill>
                <a:srgbClr val="00264C"/>
              </a:solidFill>
            </a:endParaRPr>
          </a:p>
        </p:txBody>
      </p:sp>
    </p:spTree>
    <p:extLst>
      <p:ext uri="{BB962C8B-B14F-4D97-AF65-F5344CB8AC3E}">
        <p14:creationId xmlns:p14="http://schemas.microsoft.com/office/powerpoint/2010/main" val="1452258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Achieving Atomicity in Concurrent Programs</a:t>
            </a:r>
            <a:endParaRPr lang="en-US" sz="4400" dirty="0">
              <a:solidFill>
                <a:srgbClr val="333333"/>
              </a:solidFill>
            </a:endParaRPr>
          </a:p>
        </p:txBody>
      </p:sp>
      <p:sp>
        <p:nvSpPr>
          <p:cNvPr id="633859" name="Text Box 2"/>
          <p:cNvSpPr txBox="1">
            <a:spLocks noChangeArrowheads="1"/>
          </p:cNvSpPr>
          <p:nvPr/>
        </p:nvSpPr>
        <p:spPr bwMode="auto">
          <a:xfrm>
            <a:off x="4953000" y="1905000"/>
            <a:ext cx="3886200" cy="4562475"/>
          </a:xfrm>
          <a:prstGeom prst="rect">
            <a:avLst/>
          </a:prstGeom>
          <a:noFill/>
          <a:ln w="9525">
            <a:noFill/>
            <a:round/>
            <a:headEnd/>
            <a:tailEnd/>
          </a:ln>
        </p:spPr>
        <p:txBody>
          <a:bodyPr/>
          <a:lstStyle/>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Our main goal is to learn how to write concurrent programs using synchronization tools</a:t>
            </a:r>
          </a:p>
          <a:p>
            <a:pPr marL="460375" indent="-457200">
              <a:lnSpc>
                <a:spcPct val="90000"/>
              </a:lnSpc>
              <a:spcBef>
                <a:spcPts val="800"/>
              </a:spcBef>
              <a:buSzPct val="85000"/>
              <a:buFont typeface="Arial" panose="020B0604020202020204" pitchFamily="34"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smtClean="0">
                <a:solidFill>
                  <a:srgbClr val="00264C"/>
                </a:solidFill>
              </a:rPr>
              <a:t>We also explain a little bit how these tools are implemented</a:t>
            </a:r>
            <a:endParaRPr lang="en-US" sz="2800" dirty="0">
              <a:solidFill>
                <a:srgbClr val="00264C"/>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02968268"/>
              </p:ext>
            </p:extLst>
          </p:nvPr>
        </p:nvGraphicFramePr>
        <p:xfrm>
          <a:off x="685800" y="1981200"/>
          <a:ext cx="4189771" cy="4282440"/>
        </p:xfrm>
        <a:graphic>
          <a:graphicData uri="http://schemas.openxmlformats.org/drawingml/2006/table">
            <a:tbl>
              <a:tblPr firstRow="1" bandRow="1">
                <a:tableStyleId>{5C22544A-7EE6-4342-B048-85BDC9FD1C3A}</a:tableStyleId>
              </a:tblPr>
              <a:tblGrid>
                <a:gridCol w="4189771"/>
              </a:tblGrid>
              <a:tr h="685800">
                <a:tc>
                  <a:txBody>
                    <a:bodyPr/>
                    <a:lstStyle/>
                    <a:p>
                      <a:pPr algn="ctr"/>
                      <a:r>
                        <a:rPr lang="en-US" sz="2800" dirty="0" smtClean="0"/>
                        <a:t>Concurrent Program</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33550">
                <a:tc>
                  <a:txBody>
                    <a:bodyPr/>
                    <a:lstStyle/>
                    <a:p>
                      <a:r>
                        <a:rPr lang="en-US" sz="2800" dirty="0" smtClean="0"/>
                        <a:t>High-level synchronization tools (</a:t>
                      </a:r>
                      <a:r>
                        <a:rPr lang="en-US" sz="2800" dirty="0" err="1" smtClean="0"/>
                        <a:t>mutex</a:t>
                      </a:r>
                      <a:r>
                        <a:rPr lang="en-US" sz="2800" dirty="0" smtClean="0"/>
                        <a:t> locks, spin locks,</a:t>
                      </a:r>
                      <a:r>
                        <a:rPr lang="en-US" sz="2800" baseline="0" dirty="0" smtClean="0"/>
                        <a:t> semaphores, condition variables, read/write locks)</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325656">
                <a:tc>
                  <a:txBody>
                    <a:bodyPr/>
                    <a:lstStyle/>
                    <a:p>
                      <a:r>
                        <a:rPr lang="en-US" sz="2800" dirty="0" smtClean="0"/>
                        <a:t>Hardware support (interrupt disable/enable, test &amp; set, and so on)</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85149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Introduction to Threads</a:t>
            </a:r>
          </a:p>
        </p:txBody>
      </p:sp>
      <p:sp>
        <p:nvSpPr>
          <p:cNvPr id="596995" name="Text Box 2"/>
          <p:cNvSpPr txBox="1">
            <a:spLocks noChangeArrowheads="1"/>
          </p:cNvSpPr>
          <p:nvPr/>
        </p:nvSpPr>
        <p:spPr bwMode="auto">
          <a:xfrm>
            <a:off x="685800" y="1905000"/>
            <a:ext cx="7772400" cy="49784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A thread is a path execution </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By default, a C/C++ program has one thread called "main thread" that starts the main() function.</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main()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printf( "hello\n"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lvl="1" indent="-282575">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a:solidFill>
                  <a:srgbClr val="00264C"/>
                </a:solidFill>
                <a:latin typeface="Courier New" pitchFamily="49" charset="0"/>
              </a:rPr>
              <a:t>} </a:t>
            </a:r>
          </a:p>
          <a:p>
            <a:pPr marL="339725" indent="-339725">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b="1">
              <a:solidFill>
                <a:srgbClr val="00264C"/>
              </a:solidFill>
              <a:latin typeface="Courier New" pitchFamily="49" charset="0"/>
            </a:endParaRPr>
          </a:p>
        </p:txBody>
      </p:sp>
      <p:sp>
        <p:nvSpPr>
          <p:cNvPr id="596996" name="Line 3"/>
          <p:cNvSpPr>
            <a:spLocks noChangeShapeType="1"/>
          </p:cNvSpPr>
          <p:nvPr/>
        </p:nvSpPr>
        <p:spPr bwMode="auto">
          <a:xfrm>
            <a:off x="990600" y="3962400"/>
            <a:ext cx="1588" cy="2286000"/>
          </a:xfrm>
          <a:prstGeom prst="line">
            <a:avLst/>
          </a:prstGeom>
          <a:noFill/>
          <a:ln w="76320" cap="sq">
            <a:solidFill>
              <a:srgbClr val="FF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2285363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Atomicity by </a:t>
            </a:r>
            <a:r>
              <a:rPr lang="en-US" sz="4400" dirty="0" err="1">
                <a:solidFill>
                  <a:srgbClr val="333333"/>
                </a:solidFill>
              </a:rPr>
              <a:t>Mutex</a:t>
            </a:r>
            <a:r>
              <a:rPr lang="en-US" sz="4400" dirty="0">
                <a:solidFill>
                  <a:srgbClr val="333333"/>
                </a:solidFill>
              </a:rPr>
              <a:t> Locks</a:t>
            </a:r>
          </a:p>
        </p:txBody>
      </p:sp>
      <p:sp>
        <p:nvSpPr>
          <p:cNvPr id="635907" name="Text Box 2"/>
          <p:cNvSpPr txBox="1">
            <a:spLocks noChangeArrowheads="1"/>
          </p:cNvSpPr>
          <p:nvPr/>
        </p:nvSpPr>
        <p:spPr bwMode="auto">
          <a:xfrm>
            <a:off x="685800" y="1905000"/>
            <a:ext cx="7772400" cy="517842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i="1" dirty="0" err="1">
                <a:solidFill>
                  <a:srgbClr val="00264C"/>
                </a:solidFill>
              </a:rPr>
              <a:t>Mutex</a:t>
            </a:r>
            <a:r>
              <a:rPr lang="en-US" sz="2800" b="1" i="1" dirty="0">
                <a:solidFill>
                  <a:srgbClr val="00264C"/>
                </a:solidFill>
              </a:rPr>
              <a:t> Locks</a:t>
            </a:r>
            <a:r>
              <a:rPr lang="en-US" sz="2800" dirty="0">
                <a:solidFill>
                  <a:srgbClr val="00264C"/>
                </a:solidFill>
              </a:rPr>
              <a:t> are software mechanisms that enforce </a:t>
            </a:r>
            <a:r>
              <a:rPr lang="en-US" sz="2800" dirty="0" smtClean="0">
                <a:solidFill>
                  <a:srgbClr val="00264C"/>
                </a:solidFill>
              </a:rPr>
              <a:t>atomicity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Only one thread can hold a </a:t>
            </a:r>
            <a:r>
              <a:rPr lang="en-US" sz="2800" dirty="0" err="1" smtClean="0">
                <a:solidFill>
                  <a:srgbClr val="00264C"/>
                </a:solidFill>
              </a:rPr>
              <a:t>mutex</a:t>
            </a:r>
            <a:r>
              <a:rPr lang="en-US" sz="2800" dirty="0" smtClean="0">
                <a:solidFill>
                  <a:srgbClr val="00264C"/>
                </a:solidFill>
              </a:rPr>
              <a:t> lock at a time</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When a thread tries to obtain a </a:t>
            </a:r>
            <a:r>
              <a:rPr lang="en-US" sz="2800" dirty="0" err="1" smtClean="0">
                <a:solidFill>
                  <a:srgbClr val="00264C"/>
                </a:solidFill>
              </a:rPr>
              <a:t>mutex</a:t>
            </a:r>
            <a:r>
              <a:rPr lang="en-US" sz="2800" dirty="0" smtClean="0">
                <a:solidFill>
                  <a:srgbClr val="00264C"/>
                </a:solidFill>
              </a:rPr>
              <a:t> lock that is held by another thread, it is </a:t>
            </a:r>
            <a:r>
              <a:rPr lang="en-US" sz="2800" b="1" dirty="0" smtClean="0">
                <a:solidFill>
                  <a:srgbClr val="00264C"/>
                </a:solidFill>
              </a:rPr>
              <a:t>put on hold (aka put to sleep, put to wait, blocked, </a:t>
            </a:r>
            <a:r>
              <a:rPr lang="en-US" sz="2800" b="1" dirty="0" err="1" smtClean="0">
                <a:solidFill>
                  <a:srgbClr val="00264C"/>
                </a:solidFill>
              </a:rPr>
              <a:t>etc</a:t>
            </a:r>
            <a:r>
              <a:rPr lang="en-US" sz="2800" b="1" dirty="0" smtClean="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The thread may be wake up when the lock is released.</a:t>
            </a:r>
            <a:endParaRPr lang="en-US" sz="2800" dirty="0">
              <a:solidFill>
                <a:srgbClr val="00264C"/>
              </a:solidFill>
            </a:endParaRP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solidFill>
                <a:srgbClr val="00264C"/>
              </a:solidFill>
            </a:endParaRPr>
          </a:p>
        </p:txBody>
      </p:sp>
    </p:spTree>
    <p:extLst>
      <p:ext uri="{BB962C8B-B14F-4D97-AF65-F5344CB8AC3E}">
        <p14:creationId xmlns:p14="http://schemas.microsoft.com/office/powerpoint/2010/main" val="4114261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err="1" smtClean="0">
                <a:solidFill>
                  <a:srgbClr val="333333"/>
                </a:solidFill>
              </a:rPr>
              <a:t>Mutex</a:t>
            </a:r>
            <a:r>
              <a:rPr lang="en-US" sz="4400" dirty="0" smtClean="0">
                <a:solidFill>
                  <a:srgbClr val="333333"/>
                </a:solidFill>
              </a:rPr>
              <a:t> Locks Usage</a:t>
            </a:r>
            <a:endParaRPr lang="en-US" sz="4400" dirty="0">
              <a:solidFill>
                <a:srgbClr val="333333"/>
              </a:solidFill>
            </a:endParaRPr>
          </a:p>
        </p:txBody>
      </p:sp>
      <p:sp>
        <p:nvSpPr>
          <p:cNvPr id="635907" name="Text Box 2"/>
          <p:cNvSpPr txBox="1">
            <a:spLocks noChangeArrowheads="1"/>
          </p:cNvSpPr>
          <p:nvPr/>
        </p:nvSpPr>
        <p:spPr bwMode="auto">
          <a:xfrm>
            <a:off x="685800" y="1905000"/>
            <a:ext cx="7772400" cy="517842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Declaration</a:t>
            </a:r>
            <a:r>
              <a:rPr lang="en-US" sz="2800" dirty="0">
                <a:solidFill>
                  <a:srgbClr val="00264C"/>
                </a:solidFill>
              </a:rPr>
              <a: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#include &lt;</a:t>
            </a:r>
            <a:r>
              <a:rPr lang="en-US" sz="2400" dirty="0" err="1">
                <a:solidFill>
                  <a:srgbClr val="00264C"/>
                </a:solidFill>
              </a:rPr>
              <a:t>pthread.h</a:t>
            </a:r>
            <a:r>
              <a:rPr lang="en-US" sz="2400" dirty="0">
                <a:solidFill>
                  <a:srgbClr val="00264C"/>
                </a:solidFill>
              </a:rPr>
              <a:t>&gt;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pthread_mutex_t</a:t>
            </a:r>
            <a:r>
              <a:rPr lang="en-US" sz="2400" dirty="0">
                <a:solidFill>
                  <a:srgbClr val="00264C"/>
                </a:solidFill>
              </a:rPr>
              <a:t> </a:t>
            </a:r>
            <a:r>
              <a:rPr lang="en-US" sz="2400" dirty="0" smtClean="0">
                <a:solidFill>
                  <a:srgbClr val="00264C"/>
                </a:solidFill>
              </a:rPr>
              <a:t>  </a:t>
            </a:r>
            <a:r>
              <a:rPr lang="en-US" sz="2400" dirty="0" err="1" smtClean="0">
                <a:solidFill>
                  <a:srgbClr val="00264C"/>
                </a:solidFill>
              </a:rPr>
              <a:t>mutex</a:t>
            </a:r>
            <a:r>
              <a:rPr lang="en-US" sz="24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Initialize</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pthread_mutex_init</a:t>
            </a:r>
            <a:r>
              <a:rPr lang="en-US" sz="2400" dirty="0">
                <a:solidFill>
                  <a:srgbClr val="00264C"/>
                </a:solidFill>
              </a:rPr>
              <a:t>( &amp;</a:t>
            </a:r>
            <a:r>
              <a:rPr lang="en-US" sz="2400" dirty="0" err="1">
                <a:solidFill>
                  <a:srgbClr val="00264C"/>
                </a:solidFill>
              </a:rPr>
              <a:t>mutex</a:t>
            </a:r>
            <a:r>
              <a:rPr lang="en-US" sz="2400" dirty="0">
                <a:solidFill>
                  <a:srgbClr val="00264C"/>
                </a:solidFill>
              </a:rPr>
              <a:t>, </a:t>
            </a:r>
            <a:r>
              <a:rPr lang="en-US" sz="2400" dirty="0" err="1">
                <a:solidFill>
                  <a:srgbClr val="00264C"/>
                </a:solidFill>
              </a:rPr>
              <a:t>atttributes</a:t>
            </a:r>
            <a:r>
              <a:rPr lang="en-US" sz="24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Start Atomic Section</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pthread_mutex_lock</a:t>
            </a:r>
            <a:r>
              <a:rPr lang="en-US" sz="2400" dirty="0">
                <a:solidFill>
                  <a:srgbClr val="00264C"/>
                </a:solidFill>
              </a:rPr>
              <a:t>(&amp;</a:t>
            </a:r>
            <a:r>
              <a:rPr lang="en-US" sz="2400" dirty="0" err="1">
                <a:solidFill>
                  <a:srgbClr val="00264C"/>
                </a:solidFill>
              </a:rPr>
              <a:t>mutex</a:t>
            </a:r>
            <a:r>
              <a:rPr lang="en-US" sz="2400" dirty="0">
                <a:solidFill>
                  <a:srgbClr val="00264C"/>
                </a:solidFill>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End Atomic section</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err="1">
                <a:solidFill>
                  <a:srgbClr val="00264C"/>
                </a:solidFill>
              </a:rPr>
              <a:t>pthread_mutex_unlock</a:t>
            </a:r>
            <a:r>
              <a:rPr lang="en-US" sz="2400" dirty="0">
                <a:solidFill>
                  <a:srgbClr val="00264C"/>
                </a:solidFill>
              </a:rPr>
              <a:t>(&amp;</a:t>
            </a:r>
            <a:r>
              <a:rPr lang="en-US" sz="2400" dirty="0" err="1">
                <a:solidFill>
                  <a:srgbClr val="00264C"/>
                </a:solidFill>
              </a:rPr>
              <a:t>mutex</a:t>
            </a:r>
            <a:r>
              <a:rPr lang="en-US" sz="2400" dirty="0">
                <a:solidFill>
                  <a:srgbClr val="00264C"/>
                </a:solidFill>
              </a:rPr>
              <a:t>);</a:t>
            </a:r>
          </a:p>
          <a:p>
            <a:pPr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solidFill>
                <a:srgbClr val="00264C"/>
              </a:solidFill>
            </a:endParaRPr>
          </a:p>
        </p:txBody>
      </p:sp>
    </p:spTree>
    <p:extLst>
      <p:ext uri="{BB962C8B-B14F-4D97-AF65-F5344CB8AC3E}">
        <p14:creationId xmlns:p14="http://schemas.microsoft.com/office/powerpoint/2010/main" val="30747288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37955" name="Text Box 2"/>
          <p:cNvSpPr txBox="1">
            <a:spLocks noChangeArrowheads="1"/>
          </p:cNvSpPr>
          <p:nvPr/>
        </p:nvSpPr>
        <p:spPr bwMode="auto">
          <a:xfrm>
            <a:off x="1452716" y="1755058"/>
            <a:ext cx="6705600" cy="5281613"/>
          </a:xfrm>
          <a:prstGeom prst="rect">
            <a:avLst/>
          </a:prstGeom>
          <a:noFill/>
          <a:ln w="9525">
            <a:noFill/>
            <a:round/>
            <a:headEnd/>
            <a:tailEnd/>
          </a:ln>
        </p:spPr>
        <p:txBody>
          <a:bodyPr/>
          <a:lstStyle/>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#include &lt;</a:t>
            </a:r>
            <a:r>
              <a:rPr lang="en-US" sz="2400" b="1" dirty="0" err="1">
                <a:solidFill>
                  <a:srgbClr val="00264C"/>
                </a:solidFill>
                <a:latin typeface="Courier New" pitchFamily="49" charset="0"/>
                <a:cs typeface="Times New Roman" pitchFamily="18" charset="0"/>
              </a:rPr>
              <a:t>pthread.h</a:t>
            </a:r>
            <a:r>
              <a:rPr lang="en-US" sz="2400" b="1" dirty="0">
                <a:solidFill>
                  <a:srgbClr val="00264C"/>
                </a:solidFill>
                <a:latin typeface="Courier New" pitchFamily="49" charset="0"/>
                <a:cs typeface="Times New Roman" pitchFamily="18" charset="0"/>
              </a:rPr>
              <a:t>&gt;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counter = 0; // Global counter</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pthread_mutex_t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a:t>
            </a:r>
            <a:r>
              <a:rPr lang="en-US" sz="2400" b="1" dirty="0" err="1">
                <a:solidFill>
                  <a:srgbClr val="00264C"/>
                </a:solidFill>
                <a:latin typeface="Courier New" pitchFamily="49" charset="0"/>
                <a:cs typeface="Times New Roman" pitchFamily="18" charset="0"/>
              </a:rPr>
              <a:t>increment_loop</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max){</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for(</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a:t>
            </a:r>
            <a:r>
              <a:rPr lang="en-US" sz="2400" b="1" dirty="0">
                <a:solidFill>
                  <a:srgbClr val="00264C"/>
                </a:solidFill>
                <a:latin typeface="Courier New" pitchFamily="49" charset="0"/>
                <a:cs typeface="Times New Roman" pitchFamily="18" charset="0"/>
              </a:rPr>
              <a:t>=0;i&lt;</a:t>
            </a:r>
            <a:r>
              <a:rPr lang="en-US" sz="2400" b="1" dirty="0" err="1">
                <a:solidFill>
                  <a:srgbClr val="00264C"/>
                </a:solidFill>
                <a:latin typeface="Courier New" pitchFamily="49" charset="0"/>
                <a:cs typeface="Times New Roman" pitchFamily="18" charset="0"/>
              </a:rPr>
              <a:t>max;i</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pthread_mutex_lock</a:t>
            </a:r>
            <a:r>
              <a:rPr lang="en-US" sz="2400" b="1" dirty="0">
                <a:solidFill>
                  <a:srgbClr val="00264C"/>
                </a:solidFill>
                <a:latin typeface="Courier New" pitchFamily="49" charset="0"/>
                <a:cs typeface="Times New Roman" pitchFamily="18" charset="0"/>
              </a:rPr>
              <a:t>(&amp;</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 = counter;</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=tmp+1;</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counter=</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pthread_mutex_unlock</a:t>
            </a:r>
            <a:r>
              <a:rPr lang="en-US" sz="2400" b="1" dirty="0">
                <a:solidFill>
                  <a:srgbClr val="00264C"/>
                </a:solidFill>
                <a:latin typeface="Courier New" pitchFamily="49" charset="0"/>
                <a:cs typeface="Times New Roman" pitchFamily="18" charset="0"/>
              </a:rPr>
              <a:t>(&amp;</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400" b="1" dirty="0">
              <a:solidFill>
                <a:srgbClr val="00264C"/>
              </a:solidFill>
              <a:latin typeface="Courier New" pitchFamily="49" charset="0"/>
              <a:cs typeface="Times New Roman" pitchFamily="18" charset="0"/>
            </a:endParaRPr>
          </a:p>
        </p:txBody>
      </p:sp>
      <p:sp>
        <p:nvSpPr>
          <p:cNvPr id="637956" name="Line 3"/>
          <p:cNvSpPr>
            <a:spLocks noChangeShapeType="1"/>
          </p:cNvSpPr>
          <p:nvPr/>
        </p:nvSpPr>
        <p:spPr bwMode="auto">
          <a:xfrm>
            <a:off x="1295400" y="32004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637957" name="Line 4"/>
          <p:cNvSpPr>
            <a:spLocks noChangeShapeType="1"/>
          </p:cNvSpPr>
          <p:nvPr/>
        </p:nvSpPr>
        <p:spPr bwMode="auto">
          <a:xfrm>
            <a:off x="990600" y="3200400"/>
            <a:ext cx="1588" cy="838200"/>
          </a:xfrm>
          <a:prstGeom prst="line">
            <a:avLst/>
          </a:prstGeom>
          <a:noFill/>
          <a:ln w="76320" cap="sq">
            <a:solidFill>
              <a:srgbClr val="FF0000"/>
            </a:solidFill>
            <a:miter lim="800000"/>
            <a:headEnd/>
            <a:tailEnd type="triangle" w="med" len="med"/>
          </a:ln>
        </p:spPr>
        <p:txBody>
          <a:bodyPr/>
          <a:lstStyle/>
          <a:p>
            <a:endParaRPr lang="en-US"/>
          </a:p>
        </p:txBody>
      </p:sp>
      <p:sp>
        <p:nvSpPr>
          <p:cNvPr id="637958" name="Line 5"/>
          <p:cNvSpPr>
            <a:spLocks noChangeShapeType="1"/>
          </p:cNvSpPr>
          <p:nvPr/>
        </p:nvSpPr>
        <p:spPr bwMode="auto">
          <a:xfrm>
            <a:off x="685800" y="3200400"/>
            <a:ext cx="1588" cy="2514600"/>
          </a:xfrm>
          <a:prstGeom prst="line">
            <a:avLst/>
          </a:prstGeom>
          <a:noFill/>
          <a:ln w="76320" cap="sq">
            <a:solidFill>
              <a:srgbClr val="FF0000"/>
            </a:solidFill>
            <a:miter lim="800000"/>
            <a:headEnd/>
            <a:tailEnd type="triangle" w="med" len="med"/>
          </a:ln>
        </p:spPr>
        <p:txBody>
          <a:bodyPr/>
          <a:lstStyle/>
          <a:p>
            <a:endParaRPr lang="en-US"/>
          </a:p>
        </p:txBody>
      </p:sp>
      <p:sp>
        <p:nvSpPr>
          <p:cNvPr id="637959" name="Text Box 6"/>
          <p:cNvSpPr txBox="1">
            <a:spLocks noChangeArrowheads="1"/>
          </p:cNvSpPr>
          <p:nvPr/>
        </p:nvSpPr>
        <p:spPr bwMode="auto">
          <a:xfrm>
            <a:off x="228600" y="2743200"/>
            <a:ext cx="12954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264C"/>
                </a:solidFill>
              </a:rPr>
              <a:t>Threads</a:t>
            </a:r>
          </a:p>
        </p:txBody>
      </p:sp>
    </p:spTree>
    <p:extLst>
      <p:ext uri="{BB962C8B-B14F-4D97-AF65-F5344CB8AC3E}">
        <p14:creationId xmlns:p14="http://schemas.microsoft.com/office/powerpoint/2010/main" val="18428662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40003" name="Text Box 2"/>
          <p:cNvSpPr txBox="1">
            <a:spLocks noChangeArrowheads="1"/>
          </p:cNvSpPr>
          <p:nvPr/>
        </p:nvSpPr>
        <p:spPr bwMode="auto">
          <a:xfrm>
            <a:off x="685800" y="1905000"/>
            <a:ext cx="7772400" cy="4875213"/>
          </a:xfrm>
          <a:prstGeom prst="rect">
            <a:avLst/>
          </a:prstGeom>
          <a:noFill/>
          <a:ln w="9525">
            <a:noFill/>
            <a:round/>
            <a:headEnd/>
            <a:tailEnd/>
          </a:ln>
        </p:spPr>
        <p:txBody>
          <a:bodyPr/>
          <a:lstStyle/>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int main(){</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pthread_t t1,t2;</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pthread_mutex_init(&amp;mutex,NULL);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pthread_create(&amp;t1,NULL,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increment,10000000);</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pthread_create(&amp;t2,NULL,</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increment,10000000);</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//wait until threads finish</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pthread_join(&amp;t1);</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pthread_join(&amp;t2);</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  printf(“counter total=%d”,counter);</a:t>
            </a:r>
          </a:p>
          <a:p>
            <a:pPr marL="342900" indent="-339725">
              <a:lnSpc>
                <a:spcPct val="90000"/>
              </a:lnSpc>
              <a:spcBef>
                <a:spcPts val="6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22258616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4205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42900" indent="-339725">
              <a:spcBef>
                <a:spcPts val="8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3200">
                <a:solidFill>
                  <a:srgbClr val="00264C"/>
                </a:solidFill>
              </a:rPr>
              <a:t> </a:t>
            </a:r>
          </a:p>
        </p:txBody>
      </p:sp>
      <p:graphicFrame>
        <p:nvGraphicFramePr>
          <p:cNvPr id="314371" name="Group 3"/>
          <p:cNvGraphicFramePr>
            <a:graphicFrameLocks noGrp="1"/>
          </p:cNvGraphicFramePr>
          <p:nvPr/>
        </p:nvGraphicFramePr>
        <p:xfrm>
          <a:off x="1371600" y="1447800"/>
          <a:ext cx="7307263" cy="5411582"/>
        </p:xfrm>
        <a:graphic>
          <a:graphicData uri="http://schemas.openxmlformats.org/drawingml/2006/table">
            <a:tbl>
              <a:tblPr/>
              <a:tblGrid>
                <a:gridCol w="2362200"/>
                <a:gridCol w="2211388"/>
                <a:gridCol w="2733675"/>
              </a:tblGrid>
              <a:tr h="577850">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T1</a:t>
                      </a:r>
                    </a:p>
                  </a:txBody>
                  <a:tcPr marL="90000" marR="90000" marT="175752"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T2</a:t>
                      </a:r>
                    </a:p>
                  </a:txBody>
                  <a:tcPr marL="90000" marR="90000" marT="175752"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ct val="200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200" b="1" i="0" u="none" strike="noStrike" cap="none" normalizeH="0" baseline="0" smtClean="0">
                          <a:ln>
                            <a:noFill/>
                          </a:ln>
                          <a:solidFill>
                            <a:srgbClr val="000000"/>
                          </a:solidFill>
                          <a:effectLst/>
                          <a:latin typeface="Courier New" pitchFamily="49" charset="0"/>
                          <a:ea typeface="Microsoft YaHei" pitchFamily="34" charset="-122"/>
                        </a:rPr>
                        <a:t>T0 (main)</a:t>
                      </a:r>
                    </a:p>
                  </a:txBody>
                  <a:tcPr marL="90000" marR="90000" marT="175752"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457325">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for(…)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mutex_lock(&amp;m) a)tmp1=counter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(tmp1=0)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2128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Starts running</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mutex_lock(&amp;m)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2128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b)tmp1=tmp1+1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c)counter=tmp1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Counter=1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ea typeface="Microsoft YaHei" pitchFamily="34" charset="-122"/>
                        </a:rPr>
                        <a:t>mutex_unlock(&amp;m)</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92075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a)tmp2=counter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b)tmp2=tmp2+1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c)counter=tmp2</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r>
            </a:tbl>
          </a:graphicData>
        </a:graphic>
      </p:graphicFrame>
      <p:sp>
        <p:nvSpPr>
          <p:cNvPr id="642079" name="Line 57"/>
          <p:cNvSpPr>
            <a:spLocks noChangeShapeType="1"/>
          </p:cNvSpPr>
          <p:nvPr/>
        </p:nvSpPr>
        <p:spPr bwMode="auto">
          <a:xfrm>
            <a:off x="1066800" y="2047875"/>
            <a:ext cx="1588" cy="4191000"/>
          </a:xfrm>
          <a:prstGeom prst="line">
            <a:avLst/>
          </a:prstGeom>
          <a:noFill/>
          <a:ln w="76320" cap="sq">
            <a:solidFill>
              <a:srgbClr val="FF0000"/>
            </a:solidFill>
            <a:miter lim="800000"/>
            <a:headEnd/>
            <a:tailEnd type="triangle" w="med" len="med"/>
          </a:ln>
        </p:spPr>
        <p:txBody>
          <a:bodyPr/>
          <a:lstStyle/>
          <a:p>
            <a:endParaRPr lang="en-US"/>
          </a:p>
        </p:txBody>
      </p:sp>
      <p:sp>
        <p:nvSpPr>
          <p:cNvPr id="642080" name="Text Box 58"/>
          <p:cNvSpPr txBox="1">
            <a:spLocks noChangeArrowheads="1"/>
          </p:cNvSpPr>
          <p:nvPr/>
        </p:nvSpPr>
        <p:spPr bwMode="auto">
          <a:xfrm>
            <a:off x="228600" y="2505075"/>
            <a:ext cx="990600" cy="460375"/>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a:solidFill>
                  <a:srgbClr val="00264C"/>
                </a:solidFill>
              </a:rPr>
              <a:t>time</a:t>
            </a:r>
          </a:p>
        </p:txBody>
      </p:sp>
    </p:spTree>
    <p:extLst>
      <p:ext uri="{BB962C8B-B14F-4D97-AF65-F5344CB8AC3E}">
        <p14:creationId xmlns:p14="http://schemas.microsoft.com/office/powerpoint/2010/main" val="37953424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Mutex Locks</a:t>
            </a:r>
          </a:p>
        </p:txBody>
      </p:sp>
      <p:sp>
        <p:nvSpPr>
          <p:cNvPr id="644099"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7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As a result, the steps a),b),c) will be atomic so the final counter total will be </a:t>
            </a:r>
            <a:r>
              <a:rPr lang="en-US" sz="2800" b="1">
                <a:solidFill>
                  <a:srgbClr val="00264C"/>
                </a:solidFill>
                <a:latin typeface="Courier New" pitchFamily="49" charset="0"/>
                <a:cs typeface="Times New Roman" pitchFamily="18" charset="0"/>
              </a:rPr>
              <a:t>10,000,000+ 10,000,000= 20,000,000 </a:t>
            </a:r>
            <a:r>
              <a:rPr lang="en-US" sz="2800">
                <a:solidFill>
                  <a:srgbClr val="00264C"/>
                </a:solidFill>
                <a:cs typeface="Times New Roman" pitchFamily="18" charset="0"/>
              </a:rPr>
              <a:t>no matter if there are  context switches in the middle of a)b)c)</a:t>
            </a:r>
          </a:p>
          <a:p>
            <a:pPr marL="339725" indent="-339725">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cs typeface="Times New Roman" pitchFamily="18" charset="0"/>
            </a:endParaRPr>
          </a:p>
        </p:txBody>
      </p:sp>
    </p:spTree>
    <p:extLst>
      <p:ext uri="{BB962C8B-B14F-4D97-AF65-F5344CB8AC3E}">
        <p14:creationId xmlns:p14="http://schemas.microsoft.com/office/powerpoint/2010/main" val="1450071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Mutual Exclusion</a:t>
            </a:r>
          </a:p>
        </p:txBody>
      </p:sp>
      <p:sp>
        <p:nvSpPr>
          <p:cNvPr id="646147" name="Text Box 2"/>
          <p:cNvSpPr txBox="1">
            <a:spLocks noChangeArrowheads="1"/>
          </p:cNvSpPr>
          <p:nvPr/>
        </p:nvSpPr>
        <p:spPr bwMode="auto">
          <a:xfrm>
            <a:off x="685800" y="1905000"/>
            <a:ext cx="7772400" cy="2244725"/>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err="1">
                <a:solidFill>
                  <a:srgbClr val="00264C"/>
                </a:solidFill>
              </a:rPr>
              <a:t>Mutex</a:t>
            </a:r>
            <a:r>
              <a:rPr lang="en-US" sz="3200" dirty="0">
                <a:solidFill>
                  <a:srgbClr val="00264C"/>
                </a:solidFill>
              </a:rPr>
              <a:t> Locks </a:t>
            </a:r>
            <a:r>
              <a:rPr lang="en-US" sz="3200" dirty="0" smtClean="0">
                <a:solidFill>
                  <a:srgbClr val="00264C"/>
                </a:solidFill>
              </a:rPr>
              <a:t>enforce </a:t>
            </a:r>
            <a:r>
              <a:rPr lang="en-US" sz="3200" dirty="0">
                <a:solidFill>
                  <a:srgbClr val="00264C"/>
                </a:solidFill>
              </a:rPr>
              <a:t>the mutual exclusion of </a:t>
            </a:r>
            <a:r>
              <a:rPr lang="en-US" sz="3200" dirty="0" smtClean="0">
                <a:solidFill>
                  <a:srgbClr val="00264C"/>
                </a:solidFill>
              </a:rPr>
              <a:t>all code between lock and unlock</a:t>
            </a:r>
            <a:endParaRPr lang="en-US" sz="3200" dirty="0">
              <a:solidFill>
                <a:srgbClr val="00264C"/>
              </a:solidFill>
            </a:endParaRPr>
          </a:p>
          <a:p>
            <a:pPr marL="339725" indent="-339725">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solidFill>
                <a:srgbClr val="00264C"/>
              </a:solidFill>
            </a:endParaRPr>
          </a:p>
          <a:p>
            <a:pPr marL="339725" indent="-339725">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solidFill>
                <a:srgbClr val="00264C"/>
              </a:solidFill>
            </a:endParaRPr>
          </a:p>
        </p:txBody>
      </p:sp>
      <p:sp>
        <p:nvSpPr>
          <p:cNvPr id="646148" name="Text Box 3"/>
          <p:cNvSpPr txBox="1">
            <a:spLocks noChangeArrowheads="1"/>
          </p:cNvSpPr>
          <p:nvPr/>
        </p:nvSpPr>
        <p:spPr bwMode="auto">
          <a:xfrm>
            <a:off x="609600" y="3429000"/>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A</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B</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C</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a:t>
            </a:r>
          </a:p>
        </p:txBody>
      </p:sp>
      <p:sp>
        <p:nvSpPr>
          <p:cNvPr id="646149" name="Text Box 4"/>
          <p:cNvSpPr txBox="1">
            <a:spLocks noChangeArrowheads="1"/>
          </p:cNvSpPr>
          <p:nvPr/>
        </p:nvSpPr>
        <p:spPr bwMode="auto">
          <a:xfrm>
            <a:off x="4495800" y="3505200"/>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D</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E</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F</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a:t>
            </a:r>
          </a:p>
        </p:txBody>
      </p:sp>
    </p:spTree>
    <p:extLst>
      <p:ext uri="{BB962C8B-B14F-4D97-AF65-F5344CB8AC3E}">
        <p14:creationId xmlns:p14="http://schemas.microsoft.com/office/powerpoint/2010/main" val="42584217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Mutual Exclusion</a:t>
            </a:r>
          </a:p>
        </p:txBody>
      </p:sp>
      <p:sp>
        <p:nvSpPr>
          <p:cNvPr id="648195"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This means that the sequence ABC, DEF, can be executed as an atomic block without interleaving.</a:t>
            </a:r>
          </a:p>
        </p:txBody>
      </p:sp>
      <p:sp>
        <p:nvSpPr>
          <p:cNvPr id="648196" name="Text Box 3"/>
          <p:cNvSpPr txBox="1">
            <a:spLocks noChangeArrowheads="1"/>
          </p:cNvSpPr>
          <p:nvPr/>
        </p:nvSpPr>
        <p:spPr bwMode="auto">
          <a:xfrm>
            <a:off x="1447800" y="3733800"/>
            <a:ext cx="6629400" cy="2128838"/>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Time ------------------------&gt;</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T1 -&gt; ABC             ABC</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T2 -&gt;       DEF          DEF</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264C"/>
                </a:solidFill>
                <a:latin typeface="Courier New" pitchFamily="49" charset="0"/>
              </a:rPr>
              <a:t>T3 -&gt;          ABC DEF</a:t>
            </a:r>
          </a:p>
        </p:txBody>
      </p:sp>
    </p:spTree>
    <p:extLst>
      <p:ext uri="{BB962C8B-B14F-4D97-AF65-F5344CB8AC3E}">
        <p14:creationId xmlns:p14="http://schemas.microsoft.com/office/powerpoint/2010/main" val="898617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Mutual Exclusion</a:t>
            </a:r>
          </a:p>
        </p:txBody>
      </p:sp>
      <p:sp>
        <p:nvSpPr>
          <p:cNvPr id="650243"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solidFill>
                  <a:srgbClr val="00264C"/>
                </a:solidFill>
              </a:rPr>
              <a:t>If different </a:t>
            </a:r>
            <a:r>
              <a:rPr lang="en-US" sz="3200" dirty="0" err="1">
                <a:solidFill>
                  <a:srgbClr val="00264C"/>
                </a:solidFill>
              </a:rPr>
              <a:t>mutex</a:t>
            </a:r>
            <a:r>
              <a:rPr lang="en-US" sz="3200" dirty="0">
                <a:solidFill>
                  <a:srgbClr val="00264C"/>
                </a:solidFill>
              </a:rPr>
              <a:t> locks are used  (m1!=m2</a:t>
            </a:r>
            <a:r>
              <a:rPr lang="en-US" sz="3200" dirty="0" smtClean="0">
                <a:solidFill>
                  <a:srgbClr val="00264C"/>
                </a:solidFill>
              </a:rPr>
              <a:t>) then </a:t>
            </a:r>
            <a:r>
              <a:rPr lang="en-US" sz="3200" dirty="0">
                <a:solidFill>
                  <a:srgbClr val="00264C"/>
                </a:solidFill>
              </a:rPr>
              <a:t>the sections are </a:t>
            </a:r>
            <a:r>
              <a:rPr lang="en-US" sz="3200" dirty="0" smtClean="0">
                <a:solidFill>
                  <a:srgbClr val="00264C"/>
                </a:solidFill>
              </a:rPr>
              <a:t>no longer atomic</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solidFill>
                  <a:srgbClr val="00264C"/>
                </a:solidFill>
              </a:rPr>
              <a:t>ABC and DEF can interleave</a:t>
            </a:r>
            <a:endParaRPr lang="en-US" sz="3200" dirty="0">
              <a:solidFill>
                <a:srgbClr val="00264C"/>
              </a:solidFill>
            </a:endParaRPr>
          </a:p>
        </p:txBody>
      </p:sp>
      <p:sp>
        <p:nvSpPr>
          <p:cNvPr id="650244" name="Text Box 3"/>
          <p:cNvSpPr txBox="1">
            <a:spLocks noChangeArrowheads="1"/>
          </p:cNvSpPr>
          <p:nvPr/>
        </p:nvSpPr>
        <p:spPr bwMode="auto">
          <a:xfrm>
            <a:off x="609600" y="3640137"/>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(&amp;m1)</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A</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B</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C</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Mutex_unlock(&amp;m1)</a:t>
            </a:r>
          </a:p>
        </p:txBody>
      </p:sp>
      <p:sp>
        <p:nvSpPr>
          <p:cNvPr id="650245" name="Text Box 4"/>
          <p:cNvSpPr txBox="1">
            <a:spLocks noChangeArrowheads="1"/>
          </p:cNvSpPr>
          <p:nvPr/>
        </p:nvSpPr>
        <p:spPr bwMode="auto">
          <a:xfrm>
            <a:off x="4495800" y="3505200"/>
            <a:ext cx="3200400" cy="2684463"/>
          </a:xfrm>
          <a:prstGeom prst="rect">
            <a:avLst/>
          </a:prstGeom>
          <a:noFill/>
          <a:ln w="9525">
            <a:noFill/>
            <a:round/>
            <a:headEnd/>
            <a:tailEnd/>
          </a:ln>
        </p:spPr>
        <p:txBody>
          <a:bodyPr lIns="90000" tIns="46800" rIns="90000" bIns="46800">
            <a:spAutoFit/>
          </a:bodyPr>
          <a:lstStyle/>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err="1">
                <a:solidFill>
                  <a:srgbClr val="00264C"/>
                </a:solidFill>
              </a:rPr>
              <a:t>Mutex_lock</a:t>
            </a:r>
            <a:r>
              <a:rPr lang="en-US" sz="2400" dirty="0">
                <a:solidFill>
                  <a:srgbClr val="00264C"/>
                </a:solidFill>
              </a:rPr>
              <a:t>(&amp;m2)</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D</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E</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F</a:t>
            </a:r>
          </a:p>
          <a:p>
            <a:pPr>
              <a:spcBef>
                <a:spcPts val="1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264C"/>
                </a:solidFill>
              </a:rPr>
              <a:t>Mutex_unlock(&amp;m2)</a:t>
            </a:r>
          </a:p>
        </p:txBody>
      </p:sp>
    </p:spTree>
    <p:extLst>
      <p:ext uri="{BB962C8B-B14F-4D97-AF65-F5344CB8AC3E}">
        <p14:creationId xmlns:p14="http://schemas.microsoft.com/office/powerpoint/2010/main" val="20901814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Atomicity by </a:t>
            </a:r>
            <a:r>
              <a:rPr lang="en-US" sz="4400" dirty="0" smtClean="0">
                <a:solidFill>
                  <a:srgbClr val="333333"/>
                </a:solidFill>
              </a:rPr>
              <a:t>Spin </a:t>
            </a:r>
            <a:r>
              <a:rPr lang="en-US" sz="4400" dirty="0">
                <a:solidFill>
                  <a:srgbClr val="333333"/>
                </a:solidFill>
              </a:rPr>
              <a:t>Locks</a:t>
            </a:r>
          </a:p>
        </p:txBody>
      </p:sp>
      <p:sp>
        <p:nvSpPr>
          <p:cNvPr id="635907" name="Text Box 2"/>
          <p:cNvSpPr txBox="1">
            <a:spLocks noChangeArrowheads="1"/>
          </p:cNvSpPr>
          <p:nvPr/>
        </p:nvSpPr>
        <p:spPr bwMode="auto">
          <a:xfrm>
            <a:off x="685800" y="1905000"/>
            <a:ext cx="8153400" cy="5178425"/>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solidFill>
                  <a:srgbClr val="00264C"/>
                </a:solidFill>
                <a:cs typeface="Times New Roman" pitchFamily="18" charset="0"/>
              </a:rPr>
              <a:t>Spinlocks make thread “spin” busy waiting until lock is released, instead of putting thread in waiting state</a:t>
            </a:r>
            <a:r>
              <a:rPr lang="en-US" sz="3200" dirty="0" smtClean="0">
                <a:solidFill>
                  <a:srgbClr val="00264C"/>
                </a:solidFill>
                <a:cs typeface="Times New Roman" pitchFamily="18" charset="0"/>
              </a:rPr>
              <a:t>.  Why do this?</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Using </a:t>
            </a:r>
            <a:r>
              <a:rPr lang="en-US" sz="2800" dirty="0" err="1" smtClean="0">
                <a:solidFill>
                  <a:srgbClr val="00264C"/>
                </a:solidFill>
                <a:cs typeface="Times New Roman" pitchFamily="18" charset="0"/>
              </a:rPr>
              <a:t>mutex</a:t>
            </a:r>
            <a:r>
              <a:rPr lang="en-US" sz="2800" dirty="0" smtClean="0">
                <a:solidFill>
                  <a:srgbClr val="00264C"/>
                </a:solidFill>
                <a:cs typeface="Times New Roman" pitchFamily="18" charset="0"/>
              </a:rPr>
              <a:t> blocks a thread if it fails to obtain the lock, and later unblocks it, this has overhead</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If the lock will be available soon, then it is better to do busy waiting</a:t>
            </a:r>
          </a:p>
          <a:p>
            <a:pPr marL="1082675" lvl="1"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Could provide better performance when locks are held for short period of time.</a:t>
            </a: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15137589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Introduction to Threads</a:t>
            </a:r>
          </a:p>
        </p:txBody>
      </p:sp>
      <p:sp>
        <p:nvSpPr>
          <p:cNvPr id="599043" name="Text Box 2"/>
          <p:cNvSpPr txBox="1">
            <a:spLocks noChangeArrowheads="1"/>
          </p:cNvSpPr>
          <p:nvPr/>
        </p:nvSpPr>
        <p:spPr bwMode="auto">
          <a:xfrm>
            <a:off x="685800" y="1905000"/>
            <a:ext cx="8229600" cy="464185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264C"/>
                </a:solidFill>
              </a:rPr>
              <a:t>You can create multiple paths of execution using:</a:t>
            </a:r>
          </a:p>
          <a:p>
            <a:pPr marL="739775" lvl="1" indent="-282575">
              <a:lnSpc>
                <a:spcPct val="90000"/>
              </a:lnSpc>
              <a:spcBef>
                <a:spcPts val="45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POSIX threads ( standard )</a:t>
            </a:r>
            <a:r>
              <a:rPr lang="en-US" sz="1800" b="1" dirty="0">
                <a:solidFill>
                  <a:srgbClr val="00264C"/>
                </a:solidFill>
                <a:latin typeface="Courier New" pitchFamily="49" charset="0"/>
              </a:rPr>
              <a:t>	</a:t>
            </a:r>
          </a:p>
          <a:p>
            <a:pPr marL="339725" indent="-339725">
              <a:lnSpc>
                <a:spcPct val="90000"/>
              </a:lnSpc>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1" dirty="0">
                <a:solidFill>
                  <a:srgbClr val="00264C"/>
                </a:solidFill>
                <a:latin typeface="Courier New" pitchFamily="49" charset="0"/>
              </a:rPr>
              <a:t>		</a:t>
            </a:r>
            <a:r>
              <a:rPr lang="en-US" sz="2400" b="1" dirty="0" err="1">
                <a:solidFill>
                  <a:srgbClr val="00264C"/>
                </a:solidFill>
                <a:latin typeface="Courier New" pitchFamily="49" charset="0"/>
              </a:rPr>
              <a:t>pthread_create</a:t>
            </a:r>
            <a:r>
              <a:rPr lang="en-US" sz="2400" b="1" dirty="0">
                <a:solidFill>
                  <a:srgbClr val="00264C"/>
                </a:solidFill>
                <a:latin typeface="Courier New" pitchFamily="49" charset="0"/>
              </a:rPr>
              <a:t>( &amp;</a:t>
            </a:r>
            <a:r>
              <a:rPr lang="en-US" sz="2400" b="1" dirty="0" err="1">
                <a:solidFill>
                  <a:srgbClr val="00264C"/>
                </a:solidFill>
                <a:latin typeface="Courier New" pitchFamily="49" charset="0"/>
              </a:rPr>
              <a:t>thr_id</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attr</a:t>
            </a:r>
            <a:r>
              <a:rPr lang="en-US" sz="2400" b="1" dirty="0">
                <a:solidFill>
                  <a:srgbClr val="00264C"/>
                </a:solidFill>
                <a:latin typeface="Courier New" pitchFamily="49" charset="0"/>
              </a:rPr>
              <a:t>, </a:t>
            </a:r>
          </a:p>
          <a:p>
            <a:pPr marL="339725" indent="-339725">
              <a:lnSpc>
                <a:spcPct val="90000"/>
              </a:lnSpc>
              <a:spcBef>
                <a:spcPts val="6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func</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arg</a:t>
            </a:r>
            <a:r>
              <a:rPr lang="en-US" sz="2400" b="1" dirty="0">
                <a:solidFill>
                  <a:srgbClr val="00264C"/>
                </a:solidFill>
                <a:latin typeface="Courier New" pitchFamily="49" charset="0"/>
              </a:rPr>
              <a:t>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Solaris threads</a:t>
            </a:r>
          </a:p>
          <a:p>
            <a:pPr lvl="2" indent="-22542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rgbClr val="00264C"/>
                </a:solidFill>
                <a:latin typeface="Courier New" pitchFamily="49" charset="0"/>
              </a:rPr>
              <a:t>thr_create</a:t>
            </a:r>
            <a:r>
              <a:rPr lang="en-US" sz="2400" b="1" dirty="0">
                <a:solidFill>
                  <a:srgbClr val="00264C"/>
                </a:solidFill>
                <a:latin typeface="Courier New" pitchFamily="49" charset="0"/>
              </a:rPr>
              <a:t>( stack, </a:t>
            </a:r>
            <a:r>
              <a:rPr lang="en-US" sz="2400" b="1" dirty="0" err="1">
                <a:solidFill>
                  <a:srgbClr val="00264C"/>
                </a:solidFill>
                <a:latin typeface="Courier New" pitchFamily="49" charset="0"/>
              </a:rPr>
              <a:t>stack_size</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func</a:t>
            </a:r>
            <a:r>
              <a:rPr lang="en-US" sz="2400" b="1" dirty="0">
                <a:solidFill>
                  <a:srgbClr val="00264C"/>
                </a:solidFill>
                <a:latin typeface="Courier New" pitchFamily="49" charset="0"/>
              </a:rPr>
              <a:t>,</a:t>
            </a:r>
          </a:p>
          <a:p>
            <a:pPr marL="739775" lvl="1" indent="-28257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arg</a:t>
            </a:r>
            <a:r>
              <a:rPr lang="en-US" sz="2400" b="1" dirty="0">
                <a:solidFill>
                  <a:srgbClr val="00264C"/>
                </a:solidFill>
                <a:latin typeface="Courier New" pitchFamily="49" charset="0"/>
              </a:rPr>
              <a:t>, flags, &amp;</a:t>
            </a:r>
            <a:r>
              <a:rPr lang="en-US" sz="2400" b="1" dirty="0" err="1">
                <a:solidFill>
                  <a:srgbClr val="00264C"/>
                </a:solidFill>
                <a:latin typeface="Courier New" pitchFamily="49" charset="0"/>
              </a:rPr>
              <a:t>thr_id</a:t>
            </a:r>
            <a:r>
              <a:rPr lang="en-US" sz="2400" b="1" dirty="0">
                <a:solidFill>
                  <a:srgbClr val="00264C"/>
                </a:solidFill>
                <a:latin typeface="Courier New" pitchFamily="49" charset="0"/>
              </a:rPr>
              <a:t>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264C"/>
                </a:solidFill>
              </a:rPr>
              <a:t>Windows</a:t>
            </a:r>
          </a:p>
          <a:p>
            <a:pPr lvl="2" indent="-22542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rgbClr val="00264C"/>
                </a:solidFill>
                <a:latin typeface="Courier New" pitchFamily="49" charset="0"/>
              </a:rPr>
              <a:t>CreateThread</a:t>
            </a:r>
            <a:r>
              <a:rPr lang="en-US" sz="2400" b="1" dirty="0">
                <a:solidFill>
                  <a:srgbClr val="00264C"/>
                </a:solidFill>
                <a:latin typeface="Courier New" pitchFamily="49" charset="0"/>
              </a:rPr>
              <a:t>(</a:t>
            </a:r>
            <a:r>
              <a:rPr lang="en-US" sz="2400" b="1" dirty="0" err="1">
                <a:solidFill>
                  <a:srgbClr val="00264C"/>
                </a:solidFill>
                <a:latin typeface="Courier New" pitchFamily="49" charset="0"/>
              </a:rPr>
              <a:t>attr</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stack_size</a:t>
            </a:r>
            <a:r>
              <a:rPr lang="en-US" sz="2400" b="1" dirty="0">
                <a:solidFill>
                  <a:srgbClr val="00264C"/>
                </a:solidFill>
                <a:latin typeface="Courier New" pitchFamily="49" charset="0"/>
              </a:rPr>
              <a:t>, </a:t>
            </a:r>
            <a:r>
              <a:rPr lang="en-US" sz="2400" b="1" dirty="0" err="1">
                <a:solidFill>
                  <a:srgbClr val="00264C"/>
                </a:solidFill>
                <a:latin typeface="Courier New" pitchFamily="49" charset="0"/>
              </a:rPr>
              <a:t>func</a:t>
            </a:r>
            <a:r>
              <a:rPr lang="en-US" sz="2400" b="1" dirty="0">
                <a:solidFill>
                  <a:srgbClr val="00264C"/>
                </a:solidFill>
                <a:latin typeface="Courier New" pitchFamily="49" charset="0"/>
              </a:rPr>
              <a:t>, </a:t>
            </a:r>
          </a:p>
          <a:p>
            <a:pPr lvl="2" indent="-225425">
              <a:lnSpc>
                <a:spcPct val="90000"/>
              </a:lnSpc>
              <a:spcBef>
                <a:spcPts val="6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rgbClr val="00264C"/>
                </a:solidFill>
                <a:latin typeface="Courier New" pitchFamily="49" charset="0"/>
              </a:rPr>
              <a:t>    </a:t>
            </a:r>
            <a:r>
              <a:rPr lang="en-US" sz="2400" b="1" dirty="0" err="1">
                <a:solidFill>
                  <a:srgbClr val="00264C"/>
                </a:solidFill>
                <a:latin typeface="Courier New" pitchFamily="49" charset="0"/>
              </a:rPr>
              <a:t>arg</a:t>
            </a:r>
            <a:r>
              <a:rPr lang="en-US" sz="2400" b="1" dirty="0">
                <a:solidFill>
                  <a:srgbClr val="00264C"/>
                </a:solidFill>
                <a:latin typeface="Courier New" pitchFamily="49" charset="0"/>
              </a:rPr>
              <a:t>, flags, &amp;</a:t>
            </a:r>
            <a:r>
              <a:rPr lang="en-US" sz="2400" b="1" dirty="0" err="1">
                <a:solidFill>
                  <a:srgbClr val="00264C"/>
                </a:solidFill>
                <a:latin typeface="Courier New" pitchFamily="49" charset="0"/>
              </a:rPr>
              <a:t>thr_id</a:t>
            </a:r>
            <a:r>
              <a:rPr lang="en-US" sz="2400" b="1" dirty="0">
                <a:solidFill>
                  <a:srgbClr val="00264C"/>
                </a:solidFill>
                <a:latin typeface="Courier New" pitchFamily="49" charset="0"/>
              </a:rPr>
              <a:t>)</a:t>
            </a:r>
          </a:p>
          <a:p>
            <a:pPr marL="339725" indent="-339725">
              <a:lnSpc>
                <a:spcPct val="90000"/>
              </a:lnSpc>
              <a:spcBef>
                <a:spcPts val="8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b="1" dirty="0">
              <a:solidFill>
                <a:srgbClr val="00264C"/>
              </a:solidFill>
              <a:latin typeface="Courier New" pitchFamily="49" charset="0"/>
            </a:endParaRPr>
          </a:p>
        </p:txBody>
      </p:sp>
    </p:spTree>
    <p:extLst>
      <p:ext uri="{BB962C8B-B14F-4D97-AF65-F5344CB8AC3E}">
        <p14:creationId xmlns:p14="http://schemas.microsoft.com/office/powerpoint/2010/main" val="14950966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Example of Spin Locks</a:t>
            </a:r>
          </a:p>
        </p:txBody>
      </p:sp>
      <p:sp>
        <p:nvSpPr>
          <p:cNvPr id="66253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#include &lt;</a:t>
            </a:r>
            <a:r>
              <a:rPr lang="en-US" sz="2400" b="1" dirty="0" err="1">
                <a:solidFill>
                  <a:srgbClr val="00264C"/>
                </a:solidFill>
                <a:latin typeface="Courier New" pitchFamily="49" charset="0"/>
                <a:cs typeface="Times New Roman" pitchFamily="18" charset="0"/>
              </a:rPr>
              <a:t>pthread.h</a:t>
            </a:r>
            <a:r>
              <a:rPr lang="en-US" sz="2400" b="1" dirty="0">
                <a:solidFill>
                  <a:srgbClr val="00264C"/>
                </a:solidFill>
                <a:latin typeface="Courier New" pitchFamily="49" charset="0"/>
                <a:cs typeface="Times New Roman" pitchFamily="18" charset="0"/>
              </a:rPr>
              <a:t>&gt;</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counter = 0; // Global counter</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err="1">
                <a:solidFill>
                  <a:srgbClr val="00264C"/>
                </a:solidFill>
              </a:rPr>
              <a:t>int</a:t>
            </a:r>
            <a:r>
              <a:rPr lang="en-US" sz="2400" dirty="0">
                <a:solidFill>
                  <a:srgbClr val="00264C"/>
                </a:solidFill>
              </a:rPr>
              <a:t> m = 0;</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a:t>
            </a:r>
            <a:r>
              <a:rPr lang="en-US" sz="2400" b="1" dirty="0" err="1">
                <a:solidFill>
                  <a:srgbClr val="00264C"/>
                </a:solidFill>
                <a:latin typeface="Courier New" pitchFamily="49" charset="0"/>
                <a:cs typeface="Times New Roman" pitchFamily="18" charset="0"/>
              </a:rPr>
              <a:t>increment_loop</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max){</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for(</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i</a:t>
            </a:r>
            <a:r>
              <a:rPr lang="en-US" sz="2400" b="1" dirty="0">
                <a:solidFill>
                  <a:srgbClr val="00264C"/>
                </a:solidFill>
                <a:latin typeface="Courier New" pitchFamily="49" charset="0"/>
                <a:cs typeface="Times New Roman" pitchFamily="18" charset="0"/>
              </a:rPr>
              <a:t>=0;i&lt;</a:t>
            </a:r>
            <a:r>
              <a:rPr lang="en-US" sz="2400" b="1" dirty="0" err="1">
                <a:solidFill>
                  <a:srgbClr val="00264C"/>
                </a:solidFill>
                <a:latin typeface="Courier New" pitchFamily="49" charset="0"/>
                <a:cs typeface="Times New Roman" pitchFamily="18" charset="0"/>
              </a:rPr>
              <a:t>max;i</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spin_lock</a:t>
            </a:r>
            <a:r>
              <a:rPr lang="en-US" sz="2400" b="1" dirty="0">
                <a:solidFill>
                  <a:srgbClr val="00264C"/>
                </a:solidFill>
                <a:latin typeface="Courier New" pitchFamily="49" charset="0"/>
                <a:cs typeface="Times New Roman" pitchFamily="18" charset="0"/>
              </a:rPr>
              <a:t>(&amp;m);</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 </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 = counter;</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b) </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=tmp+1;</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c) counter=</a:t>
            </a:r>
            <a:r>
              <a:rPr lang="en-US" sz="2400" b="1" dirty="0" err="1">
                <a:solidFill>
                  <a:srgbClr val="00264C"/>
                </a:solidFill>
                <a:latin typeface="Courier New" pitchFamily="49" charset="0"/>
                <a:cs typeface="Times New Roman" pitchFamily="18" charset="0"/>
              </a:rPr>
              <a:t>tmp</a:t>
            </a:r>
            <a:r>
              <a:rPr lang="en-US" sz="2400" b="1" dirty="0">
                <a:solidFill>
                  <a:srgbClr val="00264C"/>
                </a:solidFill>
                <a:latin typeface="Courier New" pitchFamily="49" charset="0"/>
                <a:cs typeface="Times New Roman" pitchFamily="18" charset="0"/>
              </a:rPr>
              <a:t>;</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spin_unlock</a:t>
            </a:r>
            <a:r>
              <a:rPr lang="en-US" sz="2400" b="1" dirty="0">
                <a:solidFill>
                  <a:srgbClr val="00264C"/>
                </a:solidFill>
                <a:latin typeface="Courier New" pitchFamily="49" charset="0"/>
                <a:cs typeface="Times New Roman" pitchFamily="18" charset="0"/>
              </a:rPr>
              <a:t>(&amp;m);</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lnSpc>
                <a:spcPct val="9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10386792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1"/>
          <p:cNvSpPr txBox="1">
            <a:spLocks noChangeArrowheads="1"/>
          </p:cNvSpPr>
          <p:nvPr/>
        </p:nvSpPr>
        <p:spPr bwMode="auto">
          <a:xfrm>
            <a:off x="1066800" y="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Spin Locks Example</a:t>
            </a:r>
          </a:p>
        </p:txBody>
      </p:sp>
      <p:graphicFrame>
        <p:nvGraphicFramePr>
          <p:cNvPr id="325634" name="Group 2"/>
          <p:cNvGraphicFramePr>
            <a:graphicFrameLocks noGrp="1"/>
          </p:cNvGraphicFramePr>
          <p:nvPr/>
        </p:nvGraphicFramePr>
        <p:xfrm>
          <a:off x="0" y="1066800"/>
          <a:ext cx="9145588" cy="6013452"/>
        </p:xfrm>
        <a:graphic>
          <a:graphicData uri="http://schemas.openxmlformats.org/drawingml/2006/table">
            <a:tbl>
              <a:tblPr/>
              <a:tblGrid>
                <a:gridCol w="4114800"/>
                <a:gridCol w="3811588"/>
                <a:gridCol w="1219200"/>
              </a:tblGrid>
              <a:tr h="354013">
                <a:tc>
                  <a:txBody>
                    <a:bodyPr/>
                    <a:lstStyle/>
                    <a:p>
                      <a:pPr marL="0" marR="0" lvl="0" indent="0" algn="ctr"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T1</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T2</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ctr"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T0</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64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808163">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for(…)</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spin_lock(&amp;m)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while (test_and_set(&amp;m))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a:t>
                      </a:r>
                      <a:r>
                        <a:rPr kumimoji="0" lang="en-US" sz="1600" b="1" i="0" u="none" strike="noStrike" cap="none" normalizeH="0" baseline="0" smtClean="0">
                          <a:ln>
                            <a:noFill/>
                          </a:ln>
                          <a:solidFill>
                            <a:srgbClr val="000000"/>
                          </a:solidFill>
                          <a:effectLst/>
                          <a:latin typeface="Wingdings" charset="2"/>
                          <a:ea typeface="Microsoft YaHei" pitchFamily="34" charset="-122"/>
                        </a:rPr>
                        <a:t></a:t>
                      </a: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 oldval=0 (m=1)break while</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(Context switch)</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Join t2</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(wait)</a:t>
                      </a: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757363">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Starts running</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spin_lock(&amp;m)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while (test_and_set(&amp;m))</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-&gt;oldval=1 (m==1)continue in while</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thr_yield()(context switch)</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925513">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b)c)</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Counter=1</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spin_unlock(&amp;m) m=0</a:t>
                      </a: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2880" cap="flat" cmpd="sng" algn="ctr">
                      <a:solidFill>
                        <a:srgbClr val="00264C"/>
                      </a:solidFill>
                      <a:prstDash val="solid"/>
                      <a:round/>
                      <a:headEnd type="none" w="med" len="med"/>
                      <a:tailEnd type="none" w="med" len="med"/>
                    </a:lnB>
                    <a:lnTlToBr>
                      <a:noFill/>
                    </a:lnTlToBr>
                    <a:lnBlToTr>
                      <a:noFill/>
                    </a:lnBlToTr>
                    <a:solidFill>
                      <a:srgbClr val="FFFFE9"/>
                    </a:solidFill>
                  </a:tcPr>
                </a:tc>
              </a:tr>
              <a:tr h="1168400">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64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while (test_and_set(&amp;m)) -&gt; oldval=0</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Break while</a:t>
                      </a:r>
                    </a:p>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smtClean="0">
                          <a:ln>
                            <a:noFill/>
                          </a:ln>
                          <a:solidFill>
                            <a:srgbClr val="000000"/>
                          </a:solidFill>
                          <a:effectLst/>
                          <a:latin typeface="Courier New" pitchFamily="49" charset="0"/>
                          <a:ea typeface="Microsoft YaHei" pitchFamily="34" charset="-122"/>
                        </a:rPr>
                        <a:t>a) b) c)</a:t>
                      </a:r>
                    </a:p>
                  </a:txBody>
                  <a:tcPr marL="90000" marR="90000" marT="111456" marB="46800" horzOverflow="overflow">
                    <a:lnL w="2880" cap="flat" cmpd="sng" algn="ctr">
                      <a:solidFill>
                        <a:srgbClr val="00264C"/>
                      </a:solidFill>
                      <a:prstDash val="solid"/>
                      <a:round/>
                      <a:headEnd type="none" w="med" len="med"/>
                      <a:tailEnd type="none" w="med" len="med"/>
                    </a:lnL>
                    <a:lnR w="28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c>
                  <a:txBody>
                    <a:bodyPr/>
                    <a:lstStyle/>
                    <a:p>
                      <a:pPr marL="0" marR="0" lvl="0" indent="0" algn="l" defTabSz="457200" rtl="0" eaLnBrk="1" fontAlgn="base" latinLnBrk="0" hangingPunct="1">
                        <a:lnSpc>
                          <a:spcPct val="79000"/>
                        </a:lnSpc>
                        <a:spcBef>
                          <a:spcPts val="40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smtClean="0">
                        <a:ln>
                          <a:noFill/>
                        </a:ln>
                        <a:solidFill>
                          <a:srgbClr val="000000"/>
                        </a:solidFill>
                        <a:effectLst/>
                        <a:latin typeface="Courier New" pitchFamily="49" charset="0"/>
                        <a:ea typeface="Microsoft YaHei" pitchFamily="34" charset="-122"/>
                      </a:endParaRPr>
                    </a:p>
                  </a:txBody>
                  <a:tcPr marL="90000" marR="90000" marT="111456" marB="46800" horzOverflow="overflow">
                    <a:lnL w="2880" cap="flat" cmpd="sng" algn="ctr">
                      <a:solidFill>
                        <a:srgbClr val="00264C"/>
                      </a:solidFill>
                      <a:prstDash val="solid"/>
                      <a:round/>
                      <a:headEnd type="none" w="med" len="med"/>
                      <a:tailEnd type="none" w="med" len="med"/>
                    </a:lnL>
                    <a:lnR w="6480" cap="flat" cmpd="sng" algn="ctr">
                      <a:solidFill>
                        <a:srgbClr val="00264C"/>
                      </a:solidFill>
                      <a:prstDash val="solid"/>
                      <a:round/>
                      <a:headEnd type="none" w="med" len="med"/>
                      <a:tailEnd type="none" w="med" len="med"/>
                    </a:lnR>
                    <a:lnT w="2880" cap="flat" cmpd="sng" algn="ctr">
                      <a:solidFill>
                        <a:srgbClr val="00264C"/>
                      </a:solidFill>
                      <a:prstDash val="solid"/>
                      <a:round/>
                      <a:headEnd type="none" w="med" len="med"/>
                      <a:tailEnd type="none" w="med" len="med"/>
                    </a:lnT>
                    <a:lnB w="6480" cap="flat" cmpd="sng" algn="ctr">
                      <a:solidFill>
                        <a:srgbClr val="00264C"/>
                      </a:solidFill>
                      <a:prstDash val="solid"/>
                      <a:round/>
                      <a:headEnd type="none" w="med" len="med"/>
                      <a:tailEnd type="none" w="med" len="med"/>
                    </a:lnB>
                    <a:lnTlToBr>
                      <a:noFill/>
                    </a:lnTlToBr>
                    <a:lnBlToTr>
                      <a:noFill/>
                    </a:lnBlToTr>
                    <a:solidFill>
                      <a:srgbClr val="FFFFE9"/>
                    </a:solidFill>
                  </a:tcPr>
                </a:tc>
              </a:tr>
            </a:tbl>
          </a:graphicData>
        </a:graphic>
      </p:graphicFrame>
    </p:spTree>
    <p:extLst>
      <p:ext uri="{BB962C8B-B14F-4D97-AF65-F5344CB8AC3E}">
        <p14:creationId xmlns:p14="http://schemas.microsoft.com/office/powerpoint/2010/main" val="12250298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333333"/>
                </a:solidFill>
              </a:rPr>
              <a:t>Spin </a:t>
            </a:r>
            <a:r>
              <a:rPr lang="en-US" sz="4400" dirty="0" smtClean="0">
                <a:solidFill>
                  <a:srgbClr val="333333"/>
                </a:solidFill>
              </a:rPr>
              <a:t>Locks vs. </a:t>
            </a:r>
            <a:r>
              <a:rPr lang="en-US" sz="4400" dirty="0" err="1" smtClean="0">
                <a:solidFill>
                  <a:srgbClr val="333333"/>
                </a:solidFill>
              </a:rPr>
              <a:t>Mutex</a:t>
            </a:r>
            <a:endParaRPr lang="en-US" sz="4400" dirty="0">
              <a:solidFill>
                <a:srgbClr val="333333"/>
              </a:solidFill>
            </a:endParaRPr>
          </a:p>
        </p:txBody>
      </p:sp>
      <p:sp>
        <p:nvSpPr>
          <p:cNvPr id="666627" name="Text Box 2"/>
          <p:cNvSpPr txBox="1">
            <a:spLocks noChangeArrowheads="1"/>
          </p:cNvSpPr>
          <p:nvPr/>
        </p:nvSpPr>
        <p:spPr bwMode="auto">
          <a:xfrm>
            <a:off x="685800" y="1763712"/>
            <a:ext cx="8001000" cy="6084888"/>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http</a:t>
            </a:r>
            <a:r>
              <a:rPr lang="en-US" sz="2800" dirty="0">
                <a:solidFill>
                  <a:schemeClr val="tx1"/>
                </a:solidFill>
                <a:cs typeface="Times New Roman" pitchFamily="18" charset="0"/>
              </a:rPr>
              <a:t>://</a:t>
            </a:r>
            <a:r>
              <a:rPr lang="en-US" sz="2800" dirty="0" smtClean="0">
                <a:solidFill>
                  <a:schemeClr val="tx1"/>
                </a:solidFill>
                <a:cs typeface="Times New Roman" pitchFamily="18" charset="0"/>
              </a:rPr>
              <a:t>stackoverflow.com/questions/5869825/when-should-one-use-a-spinlock-instead-of-mutex</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On a single CPU, it </a:t>
            </a:r>
            <a:r>
              <a:rPr lang="en-US" sz="2800" smtClean="0">
                <a:solidFill>
                  <a:schemeClr val="tx1"/>
                </a:solidFill>
                <a:cs typeface="Times New Roman" pitchFamily="18" charset="0"/>
              </a:rPr>
              <a:t>makes no </a:t>
            </a:r>
            <a:r>
              <a:rPr lang="en-US" sz="2800" dirty="0" smtClean="0">
                <a:solidFill>
                  <a:schemeClr val="tx1"/>
                </a:solidFill>
                <a:cs typeface="Times New Roman" pitchFamily="18" charset="0"/>
              </a:rPr>
              <a:t>sense to use spin locks </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Why?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Spin locks could be useful on multi-core/multi-CPU system when locks are typically held for short period of time.</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chemeClr val="tx1"/>
                </a:solidFill>
                <a:cs typeface="Times New Roman" pitchFamily="18" charset="0"/>
              </a:rPr>
              <a:t>In kernel code, spin locks can be useful for code that cannot be put to sleep (e.g., interrupt handlers)</a:t>
            </a:r>
          </a:p>
          <a:p>
            <a:pPr marL="1082675" lvl="1"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smtClean="0">
              <a:solidFill>
                <a:schemeClr val="tx1"/>
              </a:solidFill>
              <a:cs typeface="Times New Roman" pitchFamily="18" charset="0"/>
            </a:endParaRP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a:lnSpc>
                <a:spcPct val="90000"/>
              </a:lnSpc>
              <a:spcBef>
                <a:spcPts val="700"/>
              </a:spcBef>
              <a:buClr>
                <a:srgbClr val="00264C"/>
              </a:buClr>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marL="339725" indent="-339725">
              <a:lnSpc>
                <a:spcPct val="90000"/>
              </a:lnSpc>
              <a:spcBef>
                <a:spcPts val="700"/>
              </a:spcBef>
              <a:buSzPct val="97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2957810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Implementing </a:t>
            </a:r>
            <a:r>
              <a:rPr lang="en-US" sz="4400" dirty="0" err="1" smtClean="0">
                <a:solidFill>
                  <a:srgbClr val="333333"/>
                </a:solidFill>
              </a:rPr>
              <a:t>Mutex</a:t>
            </a:r>
            <a:r>
              <a:rPr lang="en-US" sz="4400" dirty="0" smtClean="0">
                <a:solidFill>
                  <a:srgbClr val="333333"/>
                </a:solidFill>
              </a:rPr>
              <a:t> Locks using </a:t>
            </a:r>
            <a:r>
              <a:rPr lang="en-US" sz="4400" dirty="0">
                <a:solidFill>
                  <a:srgbClr val="333333"/>
                </a:solidFill>
              </a:rPr>
              <a:t>Spin Locks</a:t>
            </a:r>
          </a:p>
        </p:txBody>
      </p:sp>
      <p:sp>
        <p:nvSpPr>
          <p:cNvPr id="668675" name="Text Box 2"/>
          <p:cNvSpPr txBox="1">
            <a:spLocks noChangeArrowheads="1"/>
          </p:cNvSpPr>
          <p:nvPr/>
        </p:nvSpPr>
        <p:spPr bwMode="auto">
          <a:xfrm>
            <a:off x="0" y="1828800"/>
            <a:ext cx="4495800" cy="4327525"/>
          </a:xfrm>
          <a:prstGeom prst="rect">
            <a:avLst/>
          </a:prstGeom>
          <a:noFill/>
          <a:ln w="9525">
            <a:noFill/>
            <a:round/>
            <a:headEnd/>
            <a:tailEnd/>
          </a:ln>
        </p:spPr>
        <p:txBody>
          <a:bodyPr/>
          <a:lstStyle/>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mutex_lock</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mutex</a:t>
            </a:r>
            <a:r>
              <a:rPr lang="en-US" sz="2400" b="1" dirty="0">
                <a:solidFill>
                  <a:srgbClr val="00264C"/>
                </a:solidFill>
                <a:latin typeface="Courier New" pitchFamily="49" charset="0"/>
                <a:cs typeface="Times New Roman" pitchFamily="18"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spin_lock</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if (</a:t>
            </a:r>
            <a:r>
              <a:rPr lang="en-US" sz="2400" b="1" dirty="0" err="1">
                <a:solidFill>
                  <a:srgbClr val="00264C"/>
                </a:solidFill>
                <a:latin typeface="Courier New" pitchFamily="49" charset="0"/>
                <a:cs typeface="Times New Roman" pitchFamily="18" charset="0"/>
              </a:rPr>
              <a:t>mutex.lock</a:t>
            </a:r>
            <a:r>
              <a:rPr lang="en-US" sz="2400" b="1" dirty="0">
                <a:solidFill>
                  <a:srgbClr val="00264C"/>
                </a:solidFill>
                <a:latin typeface="Courier New" pitchFamily="49" charset="0"/>
                <a:cs typeface="Times New Roman" pitchFamily="18"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mutex.queue</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currentThread</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spin_unlock</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setWaitState</a:t>
            </a:r>
            <a:r>
              <a:rPr lang="en-US" sz="2400" b="1" dirty="0">
                <a:solidFill>
                  <a:srgbClr val="00264C"/>
                </a:solidFill>
                <a:latin typeface="Courier New" pitchFamily="49" charset="0"/>
                <a:cs typeface="Times New Roman" pitchFamily="18" charset="0"/>
              </a:rPr>
              <a:t>(); </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GiveUpCPU</a:t>
            </a: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else{</a:t>
            </a:r>
            <a:endParaRPr lang="en-US" sz="2400" b="1" dirty="0">
              <a:solidFill>
                <a:srgbClr val="00264C"/>
              </a:solidFill>
              <a:latin typeface="Courier New" pitchFamily="49" charset="0"/>
              <a:cs typeface="Times New Roman" pitchFamily="18" charset="0"/>
            </a:endParaRP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mutex.lock</a:t>
            </a:r>
            <a:r>
              <a:rPr lang="en-US" sz="2400" b="1" dirty="0" smtClean="0">
                <a:solidFill>
                  <a:srgbClr val="00264C"/>
                </a:solidFill>
                <a:latin typeface="Courier New" pitchFamily="49" charset="0"/>
                <a:cs typeface="Times New Roman" pitchFamily="18" charset="0"/>
              </a:rPr>
              <a:t> </a:t>
            </a:r>
            <a:r>
              <a:rPr lang="en-US" sz="2400" b="1" dirty="0">
                <a:solidFill>
                  <a:srgbClr val="00264C"/>
                </a:solidFill>
                <a:latin typeface="Courier New" pitchFamily="49" charset="0"/>
                <a:cs typeface="Times New Roman" pitchFamily="18" charset="0"/>
              </a:rPr>
              <a:t>= true;</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r>
              <a:rPr lang="en-US" sz="2400" b="1" dirty="0" err="1" smtClean="0">
                <a:solidFill>
                  <a:srgbClr val="00264C"/>
                </a:solidFill>
                <a:latin typeface="Courier New" pitchFamily="49" charset="0"/>
                <a:cs typeface="Times New Roman" pitchFamily="18" charset="0"/>
              </a:rPr>
              <a:t>spin_unlock</a:t>
            </a:r>
            <a:r>
              <a:rPr lang="en-US" sz="2400" b="1" dirty="0" smtClean="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endParaRPr lang="en-US" sz="2400" b="1" dirty="0">
              <a:solidFill>
                <a:srgbClr val="00264C"/>
              </a:solidFill>
              <a:latin typeface="Courier New" pitchFamily="49" charset="0"/>
              <a:cs typeface="Times New Roman" pitchFamily="18" charset="0"/>
            </a:endParaRP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lnSpc>
                <a:spcPct val="80000"/>
              </a:lnSpc>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b="1" dirty="0">
              <a:solidFill>
                <a:srgbClr val="00264C"/>
              </a:solidFill>
              <a:latin typeface="Courier New" pitchFamily="49" charset="0"/>
              <a:cs typeface="Times New Roman" pitchFamily="18" charset="0"/>
            </a:endParaRPr>
          </a:p>
        </p:txBody>
      </p:sp>
      <p:sp>
        <p:nvSpPr>
          <p:cNvPr id="668676" name="Rectangle 3"/>
          <p:cNvSpPr>
            <a:spLocks noChangeArrowheads="1"/>
          </p:cNvSpPr>
          <p:nvPr/>
        </p:nvSpPr>
        <p:spPr bwMode="auto">
          <a:xfrm>
            <a:off x="4419600" y="1752600"/>
            <a:ext cx="4724400" cy="4191000"/>
          </a:xfrm>
          <a:prstGeom prst="rect">
            <a:avLst/>
          </a:prstGeom>
          <a:noFill/>
          <a:ln w="9525">
            <a:noFill/>
            <a:round/>
            <a:headEnd/>
            <a:tailEnd/>
          </a:ln>
        </p:spPr>
        <p:txBody>
          <a:bodyPr lIns="90000" tIns="46800" rIns="90000" bIns="46800"/>
          <a:lstStyle/>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mutex_unlock()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spin_lock</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if (</a:t>
            </a:r>
            <a:r>
              <a:rPr lang="en-US" sz="2400" b="1" dirty="0" err="1">
                <a:solidFill>
                  <a:srgbClr val="00264C"/>
                </a:solidFill>
                <a:latin typeface="Courier New" pitchFamily="49" charset="0"/>
                <a:cs typeface="Times New Roman" pitchFamily="18" charset="0"/>
              </a:rPr>
              <a:t>mutex.queue</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nonEmpty</a:t>
            </a:r>
            <a:r>
              <a:rPr lang="en-US" sz="2400" b="1" dirty="0">
                <a:solidFill>
                  <a:srgbClr val="00264C"/>
                </a:solidFill>
                <a:latin typeface="Courier New" pitchFamily="49" charset="0"/>
                <a:cs typeface="Times New Roman" pitchFamily="18" charset="0"/>
              </a:rPr>
              <a:t>)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t=</a:t>
            </a:r>
            <a:r>
              <a:rPr lang="en-US" sz="2400" b="1" dirty="0" err="1">
                <a:solidFill>
                  <a:srgbClr val="00264C"/>
                </a:solidFill>
                <a:latin typeface="Courier New" pitchFamily="49" charset="0"/>
                <a:cs typeface="Times New Roman" pitchFamily="18" charset="0"/>
              </a:rPr>
              <a:t>mutex.dequeue</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t.setReadyState</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else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mutex.lock</a:t>
            </a:r>
            <a:r>
              <a:rPr lang="en-US" sz="2400" b="1" dirty="0">
                <a:solidFill>
                  <a:srgbClr val="00264C"/>
                </a:solidFill>
                <a:latin typeface="Courier New" pitchFamily="49" charset="0"/>
                <a:cs typeface="Times New Roman" pitchFamily="18" charset="0"/>
              </a:rPr>
              <a:t>=false;</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err="1">
                <a:solidFill>
                  <a:srgbClr val="00264C"/>
                </a:solidFill>
                <a:latin typeface="Courier New" pitchFamily="49" charset="0"/>
                <a:cs typeface="Times New Roman" pitchFamily="18" charset="0"/>
              </a:rPr>
              <a:t>spin_unlock</a:t>
            </a:r>
            <a:r>
              <a:rPr lang="en-US" sz="2400" b="1" dirty="0">
                <a:solidFill>
                  <a:srgbClr val="00264C"/>
                </a:solidFill>
                <a:latin typeface="Courier New" pitchFamily="49" charset="0"/>
                <a:cs typeface="Times New Roman" pitchFamily="18" charset="0"/>
              </a:rPr>
              <a:t>();</a:t>
            </a:r>
          </a:p>
          <a:p>
            <a:pPr marL="342900" indent="-339725">
              <a:spcBef>
                <a:spcPts val="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p:txBody>
      </p:sp>
    </p:spTree>
    <p:extLst>
      <p:ext uri="{BB962C8B-B14F-4D97-AF65-F5344CB8AC3E}">
        <p14:creationId xmlns:p14="http://schemas.microsoft.com/office/powerpoint/2010/main" val="29234341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err="1" smtClean="0">
                <a:solidFill>
                  <a:srgbClr val="333333"/>
                </a:solidFill>
              </a:rPr>
              <a:t>Test_and_set</a:t>
            </a:r>
            <a:endParaRPr lang="en-US" sz="4400" dirty="0">
              <a:solidFill>
                <a:srgbClr val="333333"/>
              </a:solidFill>
            </a:endParaRPr>
          </a:p>
        </p:txBody>
      </p:sp>
      <p:sp>
        <p:nvSpPr>
          <p:cNvPr id="656387" name="Text Box 2"/>
          <p:cNvSpPr txBox="1">
            <a:spLocks noChangeArrowheads="1"/>
          </p:cNvSpPr>
          <p:nvPr/>
        </p:nvSpPr>
        <p:spPr bwMode="auto">
          <a:xfrm>
            <a:off x="685800" y="1905000"/>
            <a:ext cx="7772400" cy="5021263"/>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There is an instruction test_and_set that is guaranteed to be atomic</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Pseudocode:</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latin typeface="Courier New" pitchFamily="49" charset="0"/>
              </a:rPr>
              <a:t>  </a:t>
            </a:r>
            <a:r>
              <a:rPr lang="en-US" sz="2800" b="1">
                <a:solidFill>
                  <a:srgbClr val="00264C"/>
                </a:solidFill>
                <a:latin typeface="Courier New" pitchFamily="49" charset="0"/>
                <a:cs typeface="Times New Roman" pitchFamily="18" charset="0"/>
              </a:rPr>
              <a:t>int test_and_set(int *v){</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int oldval = *v;</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*v = 1;</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return oldval;</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b="1">
                <a:solidFill>
                  <a:srgbClr val="00264C"/>
                </a:solidFill>
                <a:latin typeface="Courier New" pitchFamily="49" charset="0"/>
                <a:cs typeface="Times New Roman" pitchFamily="18" charset="0"/>
              </a:rPr>
              <a:t>  }</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cs typeface="Times New Roman" pitchFamily="18" charset="0"/>
              </a:rPr>
              <a:t>This instruction is implemented by the CPU. You don’t need to implement it.</a:t>
            </a: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cs typeface="Times New Roman" pitchFamily="18" charset="0"/>
            </a:endParaRPr>
          </a:p>
        </p:txBody>
      </p:sp>
    </p:spTree>
    <p:extLst>
      <p:ext uri="{BB962C8B-B14F-4D97-AF65-F5344CB8AC3E}">
        <p14:creationId xmlns:p14="http://schemas.microsoft.com/office/powerpoint/2010/main" val="3619503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smtClean="0">
                <a:solidFill>
                  <a:srgbClr val="333333"/>
                </a:solidFill>
              </a:rPr>
              <a:t>A Semi-Spin Lock </a:t>
            </a:r>
            <a:r>
              <a:rPr lang="en-US" sz="4400" dirty="0" smtClean="0">
                <a:solidFill>
                  <a:srgbClr val="333333"/>
                </a:solidFill>
              </a:rPr>
              <a:t>Implemented Using </a:t>
            </a:r>
            <a:r>
              <a:rPr lang="en-US" sz="4400" dirty="0" err="1" smtClean="0">
                <a:solidFill>
                  <a:srgbClr val="333333"/>
                </a:solidFill>
              </a:rPr>
              <a:t>test_and_set</a:t>
            </a:r>
            <a:endParaRPr lang="en-US" sz="4400" dirty="0">
              <a:solidFill>
                <a:srgbClr val="333333"/>
              </a:solidFill>
            </a:endParaRPr>
          </a:p>
        </p:txBody>
      </p:sp>
      <p:sp>
        <p:nvSpPr>
          <p:cNvPr id="660483" name="Text Box 2"/>
          <p:cNvSpPr txBox="1">
            <a:spLocks noChangeArrowheads="1"/>
          </p:cNvSpPr>
          <p:nvPr/>
        </p:nvSpPr>
        <p:spPr bwMode="auto">
          <a:xfrm>
            <a:off x="685800" y="1905000"/>
            <a:ext cx="7772400" cy="4448175"/>
          </a:xfrm>
          <a:prstGeom prst="rect">
            <a:avLst/>
          </a:prstGeom>
          <a:noFill/>
          <a:ln w="9525">
            <a:noFill/>
            <a:round/>
            <a:headEnd/>
            <a:tailEnd/>
          </a:ln>
        </p:spPr>
        <p:txBody>
          <a:bodyPr/>
          <a:lstStyle/>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lock = 0;</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spinlock(</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 * lock)</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while (</a:t>
            </a:r>
            <a:r>
              <a:rPr lang="en-US" sz="2400" b="1" dirty="0" err="1">
                <a:solidFill>
                  <a:srgbClr val="00264C"/>
                </a:solidFill>
                <a:latin typeface="Courier New" pitchFamily="49" charset="0"/>
                <a:cs typeface="Times New Roman" pitchFamily="18" charset="0"/>
              </a:rPr>
              <a:t>test_and_set</a:t>
            </a:r>
            <a:r>
              <a:rPr lang="en-US" sz="2400" b="1" dirty="0">
                <a:solidFill>
                  <a:srgbClr val="00264C"/>
                </a:solidFill>
                <a:latin typeface="Courier New" pitchFamily="49" charset="0"/>
                <a:cs typeface="Times New Roman" pitchFamily="18" charset="0"/>
              </a:rPr>
              <a:t>(&amp;lock) != 0) </a:t>
            </a:r>
            <a:r>
              <a:rPr lang="en-US" sz="2400" b="1" dirty="0" smtClean="0">
                <a:solidFill>
                  <a:srgbClr val="00264C"/>
                </a:solidFill>
                <a:latin typeface="Courier New" pitchFamily="49" charset="0"/>
                <a:cs typeface="Times New Roman" pitchFamily="18" charset="0"/>
              </a:rPr>
              <a:t>{</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a:t>
            </a:r>
            <a:r>
              <a:rPr lang="en-US" sz="2400" b="1" dirty="0" smtClean="0">
                <a:solidFill>
                  <a:srgbClr val="00264C"/>
                </a:solidFill>
                <a:latin typeface="Courier New" pitchFamily="49" charset="0"/>
                <a:cs typeface="Times New Roman" pitchFamily="18" charset="0"/>
              </a:rPr>
              <a:t> }</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smtClean="0">
                <a:solidFill>
                  <a:srgbClr val="00264C"/>
                </a:solidFill>
                <a:latin typeface="Courier New" pitchFamily="49" charset="0"/>
                <a:cs typeface="Times New Roman" pitchFamily="18" charset="0"/>
              </a:rPr>
              <a:t>}</a:t>
            </a:r>
            <a:endParaRPr lang="en-US" sz="2400" b="1" dirty="0">
              <a:solidFill>
                <a:srgbClr val="00264C"/>
              </a:solidFill>
              <a:latin typeface="Courier New" pitchFamily="49" charset="0"/>
              <a:cs typeface="Times New Roman" pitchFamily="18" charset="0"/>
            </a:endParaRP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void </a:t>
            </a:r>
            <a:r>
              <a:rPr lang="en-US" sz="2400" b="1" dirty="0" err="1">
                <a:solidFill>
                  <a:srgbClr val="00264C"/>
                </a:solidFill>
                <a:latin typeface="Courier New" pitchFamily="49" charset="0"/>
                <a:cs typeface="Times New Roman" pitchFamily="18" charset="0"/>
              </a:rPr>
              <a:t>spinunlock</a:t>
            </a:r>
            <a:r>
              <a:rPr lang="en-US" sz="2400" b="1" dirty="0">
                <a:solidFill>
                  <a:srgbClr val="00264C"/>
                </a:solidFill>
                <a:latin typeface="Courier New" pitchFamily="49" charset="0"/>
                <a:cs typeface="Times New Roman" pitchFamily="18" charset="0"/>
              </a:rPr>
              <a:t>(</a:t>
            </a:r>
            <a:r>
              <a:rPr lang="en-US" sz="2400" b="1" dirty="0" err="1">
                <a:solidFill>
                  <a:srgbClr val="00264C"/>
                </a:solidFill>
                <a:latin typeface="Courier New" pitchFamily="49" charset="0"/>
                <a:cs typeface="Times New Roman" pitchFamily="18" charset="0"/>
              </a:rPr>
              <a:t>int</a:t>
            </a:r>
            <a:r>
              <a:rPr lang="en-US" sz="2400" b="1" dirty="0">
                <a:solidFill>
                  <a:srgbClr val="00264C"/>
                </a:solidFill>
                <a:latin typeface="Courier New" pitchFamily="49" charset="0"/>
                <a:cs typeface="Times New Roman" pitchFamily="18" charset="0"/>
              </a:rPr>
              <a:t>*lock){</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  *lock = 0;</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264C"/>
                </a:solidFill>
                <a:latin typeface="Courier New" pitchFamily="49" charset="0"/>
                <a:cs typeface="Times New Roman" pitchFamily="18" charset="0"/>
              </a:rPr>
              <a:t>}</a:t>
            </a:r>
          </a:p>
          <a:p>
            <a:pPr marL="342900" indent="-339725">
              <a:spcBef>
                <a:spcPts val="500"/>
              </a:spcBef>
              <a:buSzPct val="8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dirty="0">
              <a:solidFill>
                <a:srgbClr val="00264C"/>
              </a:solidFill>
              <a:latin typeface="Courier New" pitchFamily="49" charset="0"/>
              <a:cs typeface="Times New Roman" pitchFamily="18" charset="0"/>
            </a:endParaRPr>
          </a:p>
        </p:txBody>
      </p:sp>
    </p:spTree>
    <p:extLst>
      <p:ext uri="{BB962C8B-B14F-4D97-AF65-F5344CB8AC3E}">
        <p14:creationId xmlns:p14="http://schemas.microsoft.com/office/powerpoint/2010/main" val="17686192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Review Questions</a:t>
            </a:r>
            <a:endParaRPr lang="en-US" sz="4400" dirty="0">
              <a:solidFill>
                <a:srgbClr val="333333"/>
              </a:solidFill>
            </a:endParaRPr>
          </a:p>
        </p:txBody>
      </p:sp>
      <p:sp>
        <p:nvSpPr>
          <p:cNvPr id="656387" name="Text Box 2"/>
          <p:cNvSpPr txBox="1">
            <a:spLocks noChangeArrowheads="1"/>
          </p:cNvSpPr>
          <p:nvPr/>
        </p:nvSpPr>
        <p:spPr bwMode="auto">
          <a:xfrm>
            <a:off x="685800" y="1905000"/>
            <a:ext cx="7772400" cy="5021263"/>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What does the system need to maintain for each thread?</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rPr>
              <a:t>Why </a:t>
            </a:r>
            <a:r>
              <a:rPr lang="en-US" sz="2800" dirty="0" smtClean="0">
                <a:solidFill>
                  <a:srgbClr val="00264C"/>
                </a:solidFill>
              </a:rPr>
              <a:t>one wants to use multiple threads?</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What are the pros and cons of using threads vs. processes</a:t>
            </a:r>
            <a:r>
              <a:rPr lang="en-US" sz="2800" dirty="0" smtClean="0">
                <a:solidFill>
                  <a:srgbClr val="00264C"/>
                </a:solidFill>
                <a:cs typeface="Times New Roman" pitchFamily="18" charset="0"/>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What is an atomic section?  Why disabling interrupt ensures atomicity on a single CPU machine?</a:t>
            </a:r>
            <a:endParaRPr lang="en-US" sz="2800" dirty="0" smtClean="0">
              <a:solidFill>
                <a:srgbClr val="00264C"/>
              </a:solidFill>
              <a:cs typeface="Times New Roman" pitchFamily="18" charset="0"/>
            </a:endParaRPr>
          </a:p>
        </p:txBody>
      </p:sp>
    </p:spTree>
    <p:extLst>
      <p:ext uri="{BB962C8B-B14F-4D97-AF65-F5344CB8AC3E}">
        <p14:creationId xmlns:p14="http://schemas.microsoft.com/office/powerpoint/2010/main" val="28913555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333333"/>
                </a:solidFill>
              </a:rPr>
              <a:t>Review Questions</a:t>
            </a:r>
            <a:endParaRPr lang="en-US" sz="4400" dirty="0">
              <a:solidFill>
                <a:srgbClr val="333333"/>
              </a:solidFill>
            </a:endParaRPr>
          </a:p>
        </p:txBody>
      </p:sp>
      <p:sp>
        <p:nvSpPr>
          <p:cNvPr id="656387" name="Text Box 2"/>
          <p:cNvSpPr txBox="1">
            <a:spLocks noChangeArrowheads="1"/>
          </p:cNvSpPr>
          <p:nvPr/>
        </p:nvSpPr>
        <p:spPr bwMode="auto">
          <a:xfrm>
            <a:off x="685800" y="1905000"/>
            <a:ext cx="7772400" cy="5021263"/>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What </a:t>
            </a:r>
            <a:r>
              <a:rPr lang="en-US" sz="2800" dirty="0" smtClean="0">
                <a:solidFill>
                  <a:srgbClr val="00264C"/>
                </a:solidFill>
                <a:cs typeface="Times New Roman" pitchFamily="18" charset="0"/>
              </a:rPr>
              <a:t>is the meaning of the “test and set” </a:t>
            </a:r>
            <a:r>
              <a:rPr lang="en-US" sz="2800" dirty="0" smtClean="0">
                <a:solidFill>
                  <a:srgbClr val="00264C"/>
                </a:solidFill>
                <a:cs typeface="Times New Roman" pitchFamily="18" charset="0"/>
              </a:rPr>
              <a:t>primitive? </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What </a:t>
            </a:r>
            <a:r>
              <a:rPr lang="en-US" sz="2800" dirty="0" smtClean="0">
                <a:solidFill>
                  <a:srgbClr val="00264C"/>
                </a:solidFill>
                <a:cs typeface="Times New Roman" pitchFamily="18" charset="0"/>
              </a:rPr>
              <a:t>is a </a:t>
            </a:r>
            <a:r>
              <a:rPr lang="en-US" sz="2800" dirty="0" err="1" smtClean="0">
                <a:solidFill>
                  <a:srgbClr val="00264C"/>
                </a:solidFill>
                <a:cs typeface="Times New Roman" pitchFamily="18" charset="0"/>
              </a:rPr>
              <a:t>mutex</a:t>
            </a:r>
            <a:r>
              <a:rPr lang="en-US" sz="2800" dirty="0" smtClean="0">
                <a:solidFill>
                  <a:srgbClr val="00264C"/>
                </a:solidFill>
                <a:cs typeface="Times New Roman" pitchFamily="18" charset="0"/>
              </a:rPr>
              <a:t> lock?  What is the semantics of lock and unlock calls </a:t>
            </a:r>
            <a:r>
              <a:rPr lang="en-US" sz="2800" dirty="0" smtClean="0">
                <a:solidFill>
                  <a:srgbClr val="00264C"/>
                </a:solidFill>
                <a:cs typeface="Times New Roman" pitchFamily="18" charset="0"/>
              </a:rPr>
              <a:t>on </a:t>
            </a:r>
            <a:r>
              <a:rPr lang="en-US" sz="2800" dirty="0" smtClean="0">
                <a:solidFill>
                  <a:srgbClr val="00264C"/>
                </a:solidFill>
                <a:cs typeface="Times New Roman" pitchFamily="18" charset="0"/>
              </a:rPr>
              <a:t>a </a:t>
            </a:r>
            <a:r>
              <a:rPr lang="en-US" sz="2800" dirty="0" err="1" smtClean="0">
                <a:solidFill>
                  <a:srgbClr val="00264C"/>
                </a:solidFill>
                <a:cs typeface="Times New Roman" pitchFamily="18" charset="0"/>
              </a:rPr>
              <a:t>mutex</a:t>
            </a:r>
            <a:r>
              <a:rPr lang="en-US" sz="2800" dirty="0" smtClean="0">
                <a:solidFill>
                  <a:srgbClr val="00264C"/>
                </a:solidFill>
                <a:cs typeface="Times New Roman" pitchFamily="18" charset="0"/>
              </a:rPr>
              <a:t> lock</a:t>
            </a:r>
            <a:r>
              <a:rPr lang="en-US" sz="2800" dirty="0" smtClean="0">
                <a:solidFill>
                  <a:srgbClr val="00264C"/>
                </a:solidFill>
                <a:cs typeface="Times New Roman" pitchFamily="18" charset="0"/>
              </a:rPr>
              <a:t>?</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How to use </a:t>
            </a:r>
            <a:r>
              <a:rPr lang="en-US" sz="2800" dirty="0" err="1" smtClean="0">
                <a:solidFill>
                  <a:srgbClr val="00264C"/>
                </a:solidFill>
                <a:cs typeface="Times New Roman" pitchFamily="18" charset="0"/>
              </a:rPr>
              <a:t>mutex</a:t>
            </a:r>
            <a:r>
              <a:rPr lang="en-US" sz="2800" dirty="0" smtClean="0">
                <a:solidFill>
                  <a:srgbClr val="00264C"/>
                </a:solidFill>
                <a:cs typeface="Times New Roman" pitchFamily="18" charset="0"/>
              </a:rPr>
              <a:t> locks to achieve atomicity?</a:t>
            </a: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smtClean="0">
                <a:solidFill>
                  <a:srgbClr val="00264C"/>
                </a:solidFill>
                <a:cs typeface="Times New Roman" pitchFamily="18" charset="0"/>
              </a:rPr>
              <a:t>The exam does not require spin lock or implementation of </a:t>
            </a:r>
            <a:r>
              <a:rPr lang="en-US" sz="2800" dirty="0" err="1" smtClean="0">
                <a:solidFill>
                  <a:srgbClr val="00264C"/>
                </a:solidFill>
                <a:cs typeface="Times New Roman" pitchFamily="18" charset="0"/>
              </a:rPr>
              <a:t>mutex</a:t>
            </a:r>
            <a:r>
              <a:rPr lang="en-US" sz="2800" dirty="0" smtClean="0">
                <a:solidFill>
                  <a:srgbClr val="00264C"/>
                </a:solidFill>
                <a:cs typeface="Times New Roman" pitchFamily="18" charset="0"/>
              </a:rPr>
              <a:t> lock.</a:t>
            </a:r>
            <a:endParaRPr lang="en-US" sz="2800" dirty="0">
              <a:solidFill>
                <a:srgbClr val="00264C"/>
              </a:solidFill>
              <a:cs typeface="Times New Roman" pitchFamily="18" charset="0"/>
            </a:endParaRPr>
          </a:p>
          <a:p>
            <a:pPr marL="339725" indent="-339725">
              <a:lnSpc>
                <a:spcPct val="90000"/>
              </a:lnSpc>
              <a:spcBef>
                <a:spcPts val="700"/>
              </a:spcBef>
              <a:buSzPct val="85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00264C"/>
              </a:solidFill>
              <a:cs typeface="Times New Roman" pitchFamily="18" charset="0"/>
            </a:endParaRPr>
          </a:p>
        </p:txBody>
      </p:sp>
    </p:spTree>
    <p:extLst>
      <p:ext uri="{BB962C8B-B14F-4D97-AF65-F5344CB8AC3E}">
        <p14:creationId xmlns:p14="http://schemas.microsoft.com/office/powerpoint/2010/main" val="32128850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Introduction to Threads</a:t>
            </a:r>
          </a:p>
        </p:txBody>
      </p:sp>
      <p:sp>
        <p:nvSpPr>
          <p:cNvPr id="601091"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Every thread will have its own</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Stack</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PC – Program counter</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Set of registers</a:t>
            </a:r>
          </a:p>
          <a:p>
            <a:pPr marL="739775" lvl="1" indent="-282575">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State</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Each thread will have its own function calls, and local variables.</a:t>
            </a:r>
          </a:p>
          <a:p>
            <a:pPr marL="339725" indent="-339725">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The process table entry will have a stack, set of registers, and PC for every thread in the process. </a:t>
            </a:r>
          </a:p>
        </p:txBody>
      </p:sp>
    </p:spTree>
    <p:extLst>
      <p:ext uri="{BB962C8B-B14F-4D97-AF65-F5344CB8AC3E}">
        <p14:creationId xmlns:p14="http://schemas.microsoft.com/office/powerpoint/2010/main" val="38364118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Applications of Threads</a:t>
            </a:r>
          </a:p>
        </p:txBody>
      </p:sp>
      <p:sp>
        <p:nvSpPr>
          <p:cNvPr id="609283"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Concurrent Server applications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Assume a web server that receives two requests: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First, one request from a computer connected through a modem that will take 2 minutes.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Then another request from a computer connected to a fast network that will take .01 secs.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 If the web server is single threaded, the second request will be processed only after 2 minutes.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In a multi-threaded server, two threads will be created to process both requests simultaneously. The second request will be processed as soon as it arrives.</a:t>
            </a:r>
          </a:p>
        </p:txBody>
      </p:sp>
    </p:spTree>
    <p:extLst>
      <p:ext uri="{BB962C8B-B14F-4D97-AF65-F5344CB8AC3E}">
        <p14:creationId xmlns:p14="http://schemas.microsoft.com/office/powerpoint/2010/main" val="15783949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Application of Threads</a:t>
            </a:r>
          </a:p>
        </p:txBody>
      </p:sp>
      <p:sp>
        <p:nvSpPr>
          <p:cNvPr id="611331" name="Text Box 2"/>
          <p:cNvSpPr txBox="1">
            <a:spLocks noChangeArrowheads="1"/>
          </p:cNvSpPr>
          <p:nvPr/>
        </p:nvSpPr>
        <p:spPr bwMode="auto">
          <a:xfrm>
            <a:off x="685800" y="1905000"/>
            <a:ext cx="7772400" cy="4346575"/>
          </a:xfrm>
          <a:prstGeom prst="rect">
            <a:avLst/>
          </a:prstGeom>
          <a:noFill/>
          <a:ln w="9525">
            <a:noFill/>
            <a:round/>
            <a:headEnd/>
            <a:tailEnd/>
          </a:ln>
        </p:spPr>
        <p:txBody>
          <a:bodyPr/>
          <a:lstStyle/>
          <a:p>
            <a:pPr marL="339725" indent="-339725">
              <a:spcBef>
                <a:spcPts val="800"/>
              </a:spcBef>
              <a:buClr>
                <a:srgbClr val="00264C"/>
              </a:buClr>
              <a:buSzPct val="85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a:solidFill>
                  <a:srgbClr val="00264C"/>
                </a:solidFill>
              </a:rPr>
              <a:t>Taking Advantage of Multiple CPUs</a:t>
            </a:r>
          </a:p>
          <a:p>
            <a:pPr marL="739775" lvl="1" indent="-282575">
              <a:spcBef>
                <a:spcPts val="7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A program with only one thread can use only one CPU.  If the computer has multiple cores, only one of them will be used.</a:t>
            </a:r>
          </a:p>
          <a:p>
            <a:pPr marL="739775" lvl="1" indent="-282575">
              <a:spcBef>
                <a:spcPts val="7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If a program divides the work among multiple threads, the OS will schedule a different thread in each CPU.</a:t>
            </a:r>
          </a:p>
          <a:p>
            <a:pPr marL="739775" lvl="1" indent="-282575">
              <a:spcBef>
                <a:spcPts val="7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This will make the program run faster.</a:t>
            </a:r>
          </a:p>
          <a:p>
            <a:pPr marL="739775" lvl="1" indent="-282575">
              <a:spcBef>
                <a:spcPts val="70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a:solidFill>
                <a:srgbClr val="00264C"/>
              </a:solidFill>
            </a:endParaRPr>
          </a:p>
        </p:txBody>
      </p:sp>
    </p:spTree>
    <p:extLst>
      <p:ext uri="{BB962C8B-B14F-4D97-AF65-F5344CB8AC3E}">
        <p14:creationId xmlns:p14="http://schemas.microsoft.com/office/powerpoint/2010/main" val="21015618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1"/>
          <p:cNvSpPr txBox="1">
            <a:spLocks noChangeArrowheads="1"/>
          </p:cNvSpPr>
          <p:nvPr/>
        </p:nvSpPr>
        <p:spPr bwMode="auto">
          <a:xfrm>
            <a:off x="1066800" y="304800"/>
            <a:ext cx="7772400" cy="1143000"/>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333333"/>
                </a:solidFill>
              </a:rPr>
              <a:t>Applications of Threads</a:t>
            </a:r>
          </a:p>
        </p:txBody>
      </p:sp>
      <p:sp>
        <p:nvSpPr>
          <p:cNvPr id="613379" name="Text Box 2"/>
          <p:cNvSpPr txBox="1">
            <a:spLocks noChangeArrowheads="1"/>
          </p:cNvSpPr>
          <p:nvPr/>
        </p:nvSpPr>
        <p:spPr bwMode="auto">
          <a:xfrm>
            <a:off x="685800" y="1905000"/>
            <a:ext cx="7772400" cy="456882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Interactive Applications.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Threads simplify the implementation of interactive applications that require multiple simultaneous activities.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Assume an Internet telephone application with the following threads:</a:t>
            </a:r>
          </a:p>
          <a:p>
            <a:pPr lvl="2">
              <a:lnSpc>
                <a:spcPct val="90000"/>
              </a:lnSpc>
              <a:spcBef>
                <a:spcPts val="500"/>
              </a:spcBef>
              <a:buClr>
                <a:srgbClr val="00264C"/>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a:solidFill>
                  <a:srgbClr val="00264C"/>
                </a:solidFill>
              </a:rPr>
              <a:t>Player thread - receives packets from the internet and plays them.</a:t>
            </a:r>
          </a:p>
          <a:p>
            <a:pPr lvl="2">
              <a:lnSpc>
                <a:spcPct val="90000"/>
              </a:lnSpc>
              <a:spcBef>
                <a:spcPts val="500"/>
              </a:spcBef>
              <a:buClr>
                <a:srgbClr val="00264C"/>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a:solidFill>
                  <a:srgbClr val="00264C"/>
                </a:solidFill>
              </a:rPr>
              <a:t>Capture Thread – captures sound and sends the voice packets</a:t>
            </a:r>
          </a:p>
          <a:p>
            <a:pPr lvl="2">
              <a:lnSpc>
                <a:spcPct val="90000"/>
              </a:lnSpc>
              <a:spcBef>
                <a:spcPts val="500"/>
              </a:spcBef>
              <a:buClr>
                <a:srgbClr val="00264C"/>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a:solidFill>
                  <a:srgbClr val="00264C"/>
                </a:solidFill>
              </a:rPr>
              <a:t>Ringer Server – Receives incoming requests and tells other phones when the phone is busy.</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a:solidFill>
                  <a:srgbClr val="00264C"/>
                </a:solidFill>
              </a:rPr>
              <a:t>Having a single thread doing all this makes the code cumbersome and difficult to read.</a:t>
            </a:r>
          </a:p>
        </p:txBody>
      </p:sp>
    </p:spTree>
    <p:extLst>
      <p:ext uri="{BB962C8B-B14F-4D97-AF65-F5344CB8AC3E}">
        <p14:creationId xmlns:p14="http://schemas.microsoft.com/office/powerpoint/2010/main" val="30340611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Advantages and Disadvantages of Threads vs. Processes</a:t>
            </a:r>
          </a:p>
        </p:txBody>
      </p:sp>
      <p:sp>
        <p:nvSpPr>
          <p:cNvPr id="615427" name="Text Box 2"/>
          <p:cNvSpPr txBox="1">
            <a:spLocks noChangeArrowheads="1"/>
          </p:cNvSpPr>
          <p:nvPr/>
        </p:nvSpPr>
        <p:spPr bwMode="auto">
          <a:xfrm>
            <a:off x="685800" y="1905000"/>
            <a:ext cx="7772400" cy="4191000"/>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Advantages of Threads </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Fast thread creation</a:t>
            </a:r>
            <a:r>
              <a:rPr lang="en-US" sz="2400">
                <a:solidFill>
                  <a:srgbClr val="00264C"/>
                </a:solidFill>
              </a:rPr>
              <a:t> - creating a new path of execution is faster than creating a new process with a new virtual memory address space and open file table.</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Fast context switch</a:t>
            </a:r>
            <a:r>
              <a:rPr lang="en-US" sz="2400">
                <a:solidFill>
                  <a:srgbClr val="00264C"/>
                </a:solidFill>
              </a:rPr>
              <a:t> - context switching across threads is faster than across processes.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Fast communication across threads</a:t>
            </a:r>
            <a:r>
              <a:rPr lang="en-US" sz="2400">
                <a:solidFill>
                  <a:srgbClr val="00264C"/>
                </a:solidFill>
              </a:rPr>
              <a:t> – threads communicate using global variables that is faster and easier than processes communicating through pipes or files. </a:t>
            </a:r>
          </a:p>
        </p:txBody>
      </p:sp>
    </p:spTree>
    <p:extLst>
      <p:ext uri="{BB962C8B-B14F-4D97-AF65-F5344CB8AC3E}">
        <p14:creationId xmlns:p14="http://schemas.microsoft.com/office/powerpoint/2010/main" val="39663381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1"/>
          <p:cNvSpPr txBox="1">
            <a:spLocks noChangeArrowheads="1"/>
          </p:cNvSpPr>
          <p:nvPr/>
        </p:nvSpPr>
        <p:spPr bwMode="auto">
          <a:xfrm>
            <a:off x="1066800" y="136525"/>
            <a:ext cx="7772400" cy="1311275"/>
          </a:xfrm>
          <a:prstGeom prst="rect">
            <a:avLst/>
          </a:prstGeom>
          <a:noFill/>
          <a:ln w="9525">
            <a:noFill/>
            <a:round/>
            <a:headEnd/>
            <a:tailEnd/>
          </a:ln>
        </p:spPr>
        <p:txBody>
          <a:bodyPr anchor="b"/>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333333"/>
                </a:solidFill>
              </a:rPr>
              <a:t>Advantages and Disadvantages of Threads vs. Processes</a:t>
            </a:r>
          </a:p>
        </p:txBody>
      </p:sp>
      <p:sp>
        <p:nvSpPr>
          <p:cNvPr id="617475" name="Text Box 2"/>
          <p:cNvSpPr txBox="1">
            <a:spLocks noChangeArrowheads="1"/>
          </p:cNvSpPr>
          <p:nvPr/>
        </p:nvSpPr>
        <p:spPr bwMode="auto">
          <a:xfrm>
            <a:off x="685800" y="1905000"/>
            <a:ext cx="7772400" cy="4575175"/>
          </a:xfrm>
          <a:prstGeom prst="rect">
            <a:avLst/>
          </a:prstGeom>
          <a:noFill/>
          <a:ln w="9525">
            <a:noFill/>
            <a:round/>
            <a:headEnd/>
            <a:tailEnd/>
          </a:ln>
        </p:spPr>
        <p:txBody>
          <a:bodyPr/>
          <a:lstStyle/>
          <a:p>
            <a:pPr marL="339725" indent="-339725">
              <a:lnSpc>
                <a:spcPct val="90000"/>
              </a:lnSpc>
              <a:spcBef>
                <a:spcPts val="700"/>
              </a:spcBef>
              <a:buClr>
                <a:srgbClr val="00264C"/>
              </a:buClr>
              <a:buSzPct val="97000"/>
              <a:buFont typeface="Times New Roman" pitchFamily="18" charset="0"/>
              <a:buBlip>
                <a:blip r:embed="rId3"/>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a:solidFill>
                  <a:srgbClr val="00264C"/>
                </a:solidFill>
              </a:rPr>
              <a:t>Disadvantages of Threads</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Threads are less robust than processes</a:t>
            </a:r>
            <a:r>
              <a:rPr lang="en-US" sz="2400">
                <a:solidFill>
                  <a:srgbClr val="00264C"/>
                </a:solidFill>
              </a:rPr>
              <a:t> – If one thread crashes due to a bug in the code, the entire application will go down. If an application is implemented with multiple processes, if one process goes down, the other ones remain running.</a:t>
            </a:r>
          </a:p>
          <a:p>
            <a:pPr marL="739775" lvl="1" indent="-282575">
              <a:lnSpc>
                <a:spcPct val="90000"/>
              </a:lnSpc>
              <a:spcBef>
                <a:spcPts val="600"/>
              </a:spcBef>
              <a:buClr>
                <a:srgbClr val="333333"/>
              </a:buClr>
              <a:buSzPct val="7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1">
                <a:solidFill>
                  <a:srgbClr val="00264C"/>
                </a:solidFill>
              </a:rPr>
              <a:t>Threads have more synchronization problems</a:t>
            </a:r>
            <a:r>
              <a:rPr lang="en-US" sz="2400">
                <a:solidFill>
                  <a:srgbClr val="00264C"/>
                </a:solidFill>
              </a:rPr>
              <a:t> – Since threads modify the same global variables at the same time, they may corrupt the data structures. Synchronization through mutex locks and semaphores is needed for that. Processes do not have that problem because each of them have their own copy of the variables.</a:t>
            </a:r>
          </a:p>
        </p:txBody>
      </p:sp>
    </p:spTree>
    <p:extLst>
      <p:ext uri="{BB962C8B-B14F-4D97-AF65-F5344CB8AC3E}">
        <p14:creationId xmlns:p14="http://schemas.microsoft.com/office/powerpoint/2010/main" val="36682708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Times New Roman" pitchFamily="16" charset="0"/>
            <a:ea typeface="Microsoft YaHei" pitchFamily="34"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60253</TotalTime>
  <Words>2442</Words>
  <Application>Microsoft Office PowerPoint</Application>
  <PresentationFormat>On-screen Show (4:3)</PresentationFormat>
  <Paragraphs>411</Paragraphs>
  <Slides>37</Slides>
  <Notes>37</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Default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CS354: Operating Systems</dc:title>
  <dc:creator>Gustavo Rodriguez-Rivera</dc:creator>
  <cp:lastModifiedBy>Ninghui Li</cp:lastModifiedBy>
  <cp:revision>1484</cp:revision>
  <cp:lastPrinted>1601-01-01T00:00:00Z</cp:lastPrinted>
  <dcterms:created xsi:type="dcterms:W3CDTF">2004-01-12T03:48:24Z</dcterms:created>
  <dcterms:modified xsi:type="dcterms:W3CDTF">2014-03-26T02:25:47Z</dcterms:modified>
</cp:coreProperties>
</file>