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8"/>
  </p:notesMasterIdLst>
  <p:sldIdLst>
    <p:sldId id="256" r:id="rId3"/>
    <p:sldId id="385" r:id="rId4"/>
    <p:sldId id="386" r:id="rId5"/>
    <p:sldId id="387"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88" r:id="rId20"/>
    <p:sldId id="394" r:id="rId21"/>
    <p:sldId id="367" r:id="rId22"/>
    <p:sldId id="396" r:id="rId23"/>
    <p:sldId id="368" r:id="rId24"/>
    <p:sldId id="369" r:id="rId25"/>
    <p:sldId id="370" r:id="rId26"/>
    <p:sldId id="371" r:id="rId27"/>
    <p:sldId id="372" r:id="rId28"/>
    <p:sldId id="373" r:id="rId29"/>
    <p:sldId id="374" r:id="rId30"/>
    <p:sldId id="389" r:id="rId31"/>
    <p:sldId id="380" r:id="rId32"/>
    <p:sldId id="381" r:id="rId33"/>
    <p:sldId id="395" r:id="rId34"/>
    <p:sldId id="383" r:id="rId35"/>
    <p:sldId id="391" r:id="rId36"/>
    <p:sldId id="393" r:id="rId37"/>
  </p:sldIdLst>
  <p:sldSz cx="9144000" cy="6858000" type="screen4x3"/>
  <p:notesSz cx="6858000" cy="9144000"/>
  <p:defaultTextStyle>
    <a:defPPr>
      <a:defRPr lang="en-GB"/>
    </a:defPPr>
    <a:lvl1pPr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1pPr>
    <a:lvl2pPr marL="742950" indent="-285750"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2pPr>
    <a:lvl3pPr marL="1143000" indent="-228600"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3pPr>
    <a:lvl4pPr marL="1600200" indent="-228600"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4pPr>
    <a:lvl5pPr marL="2057400" indent="-228600"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5pPr>
    <a:lvl6pPr marL="2286000" algn="l" defTabSz="914400" rtl="0" eaLnBrk="1" latinLnBrk="0" hangingPunct="1">
      <a:defRPr sz="1600" kern="1200">
        <a:solidFill>
          <a:schemeClr val="bg1"/>
        </a:solidFill>
        <a:latin typeface="Times New Roman" pitchFamily="18" charset="0"/>
        <a:ea typeface="Microsoft YaHei" pitchFamily="34" charset="-122"/>
        <a:cs typeface="Arial" charset="0"/>
      </a:defRPr>
    </a:lvl6pPr>
    <a:lvl7pPr marL="2743200" algn="l" defTabSz="914400" rtl="0" eaLnBrk="1" latinLnBrk="0" hangingPunct="1">
      <a:defRPr sz="1600" kern="1200">
        <a:solidFill>
          <a:schemeClr val="bg1"/>
        </a:solidFill>
        <a:latin typeface="Times New Roman" pitchFamily="18" charset="0"/>
        <a:ea typeface="Microsoft YaHei" pitchFamily="34" charset="-122"/>
        <a:cs typeface="Arial" charset="0"/>
      </a:defRPr>
    </a:lvl7pPr>
    <a:lvl8pPr marL="3200400" algn="l" defTabSz="914400" rtl="0" eaLnBrk="1" latinLnBrk="0" hangingPunct="1">
      <a:defRPr sz="1600" kern="1200">
        <a:solidFill>
          <a:schemeClr val="bg1"/>
        </a:solidFill>
        <a:latin typeface="Times New Roman" pitchFamily="18" charset="0"/>
        <a:ea typeface="Microsoft YaHei" pitchFamily="34" charset="-122"/>
        <a:cs typeface="Arial" charset="0"/>
      </a:defRPr>
    </a:lvl8pPr>
    <a:lvl9pPr marL="3657600" algn="l" defTabSz="914400" rtl="0" eaLnBrk="1" latinLnBrk="0" hangingPunct="1">
      <a:defRPr sz="1600" kern="1200">
        <a:solidFill>
          <a:schemeClr val="bg1"/>
        </a:solidFill>
        <a:latin typeface="Times New Roman" pitchFamily="18" charset="0"/>
        <a:ea typeface="Microsoft YaHei" pitchFamily="34"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59" autoAdjust="0"/>
    <p:restoredTop sz="78319" autoAdjust="0"/>
  </p:normalViewPr>
  <p:slideViewPr>
    <p:cSldViewPr>
      <p:cViewPr varScale="1">
        <p:scale>
          <a:sx n="60" d="100"/>
          <a:sy n="60" d="100"/>
        </p:scale>
        <p:origin x="-1194"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w="9360" cap="sq">
            <a:noFill/>
            <a:miter lim="800000"/>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4098"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4099" name="Text Box 3"/>
          <p:cNvSpPr txBox="1">
            <a:spLocks noChangeArrowheads="1"/>
          </p:cNvSpPr>
          <p:nvPr/>
        </p:nvSpPr>
        <p:spPr bwMode="auto">
          <a:xfrm>
            <a:off x="0" y="0"/>
            <a:ext cx="29718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4100"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SzPct val="45000"/>
              <a:buFontTx/>
              <a:buNone/>
              <a:tabLst>
                <a:tab pos="723900" algn="l"/>
                <a:tab pos="1447800" algn="l"/>
                <a:tab pos="2171700" algn="l"/>
                <a:tab pos="2895600" algn="l"/>
              </a:tabLst>
              <a:defRPr sz="1200">
                <a:solidFill>
                  <a:srgbClr val="000000"/>
                </a:solidFill>
                <a:latin typeface="Times New Roman" pitchFamily="16" charset="0"/>
                <a:cs typeface="+mn-cs"/>
              </a:defRPr>
            </a:lvl1pPr>
          </a:lstStyle>
          <a:p>
            <a:pPr>
              <a:defRPr/>
            </a:pPr>
            <a:endParaRPr lang="en-US"/>
          </a:p>
        </p:txBody>
      </p:sp>
      <p:sp>
        <p:nvSpPr>
          <p:cNvPr id="26630" name="Rectangle 5"/>
          <p:cNvSpPr>
            <a:spLocks noGrp="1" noRot="1" noChangeAspect="1" noChangeArrowheads="1"/>
          </p:cNvSpPr>
          <p:nvPr>
            <p:ph type="sldImg"/>
          </p:nvPr>
        </p:nvSpPr>
        <p:spPr bwMode="auto">
          <a:xfrm>
            <a:off x="1143000" y="685800"/>
            <a:ext cx="4568825" cy="3425825"/>
          </a:xfrm>
          <a:prstGeom prst="rect">
            <a:avLst/>
          </a:prstGeom>
          <a:noFill/>
          <a:ln w="9360" cap="sq">
            <a:solidFill>
              <a:srgbClr val="000000"/>
            </a:solidFill>
            <a:miter lim="800000"/>
            <a:headEnd/>
            <a:tailEnd/>
          </a:ln>
        </p:spPr>
      </p:sp>
      <p:sp>
        <p:nvSpPr>
          <p:cNvPr id="4102"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4103" name="Text Box 7"/>
          <p:cNvSpPr txBox="1">
            <a:spLocks noChangeArrowheads="1"/>
          </p:cNvSpPr>
          <p:nvPr/>
        </p:nvSpPr>
        <p:spPr bwMode="auto">
          <a:xfrm>
            <a:off x="0" y="8685213"/>
            <a:ext cx="29718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4104"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SzPct val="45000"/>
              <a:buFontTx/>
              <a:buNone/>
              <a:tabLst>
                <a:tab pos="723900" algn="l"/>
                <a:tab pos="1447800" algn="l"/>
                <a:tab pos="2171700" algn="l"/>
                <a:tab pos="2895600" algn="l"/>
              </a:tabLst>
              <a:defRPr sz="1200">
                <a:solidFill>
                  <a:srgbClr val="000000"/>
                </a:solidFill>
                <a:latin typeface="Times New Roman" pitchFamily="16" charset="0"/>
                <a:cs typeface="+mn-cs"/>
              </a:defRPr>
            </a:lvl1pPr>
          </a:lstStyle>
          <a:p>
            <a:pPr>
              <a:defRPr/>
            </a:pPr>
            <a:fld id="{79945A31-50D0-4B7F-8C53-F9881CAF8B5A}" type="slidenum">
              <a:rPr lang="en-US"/>
              <a:pPr>
                <a:defRPr/>
              </a:pPr>
              <a:t>‹#›</a:t>
            </a:fld>
            <a:endParaRPr lang="en-US"/>
          </a:p>
        </p:txBody>
      </p:sp>
    </p:spTree>
    <p:extLst>
      <p:ext uri="{BB962C8B-B14F-4D97-AF65-F5344CB8AC3E}">
        <p14:creationId xmlns:p14="http://schemas.microsoft.com/office/powerpoint/2010/main" val="174976972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p:txBody>
          <a:bodyPr/>
          <a:lstStyle/>
          <a:p>
            <a:pPr>
              <a:defRPr/>
            </a:pPr>
            <a:fld id="{53A5B316-42AB-406D-8D17-437B6F8DB609}" type="slidenum">
              <a:rPr lang="en-US" smtClean="0">
                <a:latin typeface="Times New Roman" pitchFamily="18" charset="0"/>
              </a:rPr>
              <a:pPr>
                <a:defRPr/>
              </a:pPr>
              <a:t>1</a:t>
            </a:fld>
            <a:endParaRPr lang="en-US" smtClean="0">
              <a:latin typeface="Times New Roman" pitchFamily="18" charset="0"/>
            </a:endParaRPr>
          </a:p>
        </p:txBody>
      </p:sp>
      <p:sp>
        <p:nvSpPr>
          <p:cNvPr id="28675" name="Rectangle 1"/>
          <p:cNvSpPr>
            <a:spLocks noGrp="1" noRot="1" noChangeAspect="1" noChangeArrowheads="1"/>
          </p:cNvSpPr>
          <p:nvPr>
            <p:ph type="sldImg"/>
          </p:nvPr>
        </p:nvSpPr>
        <p:spPr>
          <a:xfrm>
            <a:off x="1143000" y="685800"/>
            <a:ext cx="4572000" cy="3429000"/>
          </a:xfrm>
          <a:solidFill>
            <a:srgbClr val="FFFFFF"/>
          </a:solidFill>
          <a:ln/>
        </p:spPr>
      </p:sp>
      <p:sp>
        <p:nvSpPr>
          <p:cNvPr id="2867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3858" name="Rectangle 8"/>
          <p:cNvSpPr>
            <a:spLocks noGrp="1" noChangeArrowheads="1"/>
          </p:cNvSpPr>
          <p:nvPr>
            <p:ph type="sldNum" sz="quarter"/>
          </p:nvPr>
        </p:nvSpPr>
        <p:spPr/>
        <p:txBody>
          <a:bodyPr/>
          <a:lstStyle/>
          <a:p>
            <a:pPr>
              <a:defRPr/>
            </a:pPr>
            <a:fld id="{5492C751-E96C-4813-8B82-4C7E33CD8309}" type="slidenum">
              <a:rPr lang="en-US" smtClean="0">
                <a:latin typeface="Times New Roman" pitchFamily="18" charset="0"/>
              </a:rPr>
              <a:pPr>
                <a:defRPr/>
              </a:pPr>
              <a:t>10</a:t>
            </a:fld>
            <a:endParaRPr lang="en-US" smtClean="0">
              <a:latin typeface="Times New Roman" pitchFamily="18" charset="0"/>
            </a:endParaRPr>
          </a:p>
        </p:txBody>
      </p:sp>
      <p:sp>
        <p:nvSpPr>
          <p:cNvPr id="620547" name="Rectangle 1"/>
          <p:cNvSpPr>
            <a:spLocks noGrp="1" noRot="1" noChangeAspect="1" noChangeArrowheads="1"/>
          </p:cNvSpPr>
          <p:nvPr>
            <p:ph type="sldImg"/>
          </p:nvPr>
        </p:nvSpPr>
        <p:spPr>
          <a:xfrm>
            <a:off x="1143000" y="685800"/>
            <a:ext cx="4572000" cy="3429000"/>
          </a:xfrm>
          <a:solidFill>
            <a:srgbClr val="FFFFFF"/>
          </a:solidFill>
          <a:ln/>
        </p:spPr>
      </p:sp>
      <p:sp>
        <p:nvSpPr>
          <p:cNvPr id="62054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5906" name="Rectangle 8"/>
          <p:cNvSpPr>
            <a:spLocks noGrp="1" noChangeArrowheads="1"/>
          </p:cNvSpPr>
          <p:nvPr>
            <p:ph type="sldNum" sz="quarter"/>
          </p:nvPr>
        </p:nvSpPr>
        <p:spPr/>
        <p:txBody>
          <a:bodyPr/>
          <a:lstStyle/>
          <a:p>
            <a:pPr>
              <a:defRPr/>
            </a:pPr>
            <a:fld id="{647A47B7-40B8-4493-BC58-352CCBCF465C}" type="slidenum">
              <a:rPr lang="en-US" smtClean="0">
                <a:latin typeface="Times New Roman" pitchFamily="18" charset="0"/>
              </a:rPr>
              <a:pPr>
                <a:defRPr/>
              </a:pPr>
              <a:t>11</a:t>
            </a:fld>
            <a:endParaRPr lang="en-US" smtClean="0">
              <a:latin typeface="Times New Roman" pitchFamily="18" charset="0"/>
            </a:endParaRPr>
          </a:p>
        </p:txBody>
      </p:sp>
      <p:sp>
        <p:nvSpPr>
          <p:cNvPr id="622595" name="Rectangle 1"/>
          <p:cNvSpPr>
            <a:spLocks noGrp="1" noRot="1" noChangeAspect="1" noChangeArrowheads="1"/>
          </p:cNvSpPr>
          <p:nvPr>
            <p:ph type="sldImg"/>
          </p:nvPr>
        </p:nvSpPr>
        <p:spPr>
          <a:xfrm>
            <a:off x="1143000" y="685800"/>
            <a:ext cx="4572000" cy="3429000"/>
          </a:xfrm>
          <a:solidFill>
            <a:srgbClr val="FFFFFF"/>
          </a:solidFill>
          <a:ln/>
        </p:spPr>
      </p:sp>
      <p:sp>
        <p:nvSpPr>
          <p:cNvPr id="62259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7954" name="Rectangle 8"/>
          <p:cNvSpPr>
            <a:spLocks noGrp="1" noChangeArrowheads="1"/>
          </p:cNvSpPr>
          <p:nvPr>
            <p:ph type="sldNum" sz="quarter"/>
          </p:nvPr>
        </p:nvSpPr>
        <p:spPr/>
        <p:txBody>
          <a:bodyPr/>
          <a:lstStyle/>
          <a:p>
            <a:pPr>
              <a:defRPr/>
            </a:pPr>
            <a:fld id="{170BDB64-3659-4A58-91B2-EBD7B3E25FB0}" type="slidenum">
              <a:rPr lang="en-US" smtClean="0">
                <a:latin typeface="Times New Roman" pitchFamily="18" charset="0"/>
              </a:rPr>
              <a:pPr>
                <a:defRPr/>
              </a:pPr>
              <a:t>12</a:t>
            </a:fld>
            <a:endParaRPr lang="en-US" smtClean="0">
              <a:latin typeface="Times New Roman" pitchFamily="18" charset="0"/>
            </a:endParaRPr>
          </a:p>
        </p:txBody>
      </p:sp>
      <p:sp>
        <p:nvSpPr>
          <p:cNvPr id="624643" name="Rectangle 1"/>
          <p:cNvSpPr>
            <a:spLocks noGrp="1" noRot="1" noChangeAspect="1" noChangeArrowheads="1"/>
          </p:cNvSpPr>
          <p:nvPr>
            <p:ph type="sldImg"/>
          </p:nvPr>
        </p:nvSpPr>
        <p:spPr>
          <a:xfrm>
            <a:off x="1143000" y="685800"/>
            <a:ext cx="4572000" cy="3429000"/>
          </a:xfrm>
          <a:solidFill>
            <a:srgbClr val="FFFFFF"/>
          </a:solidFill>
          <a:ln/>
        </p:spPr>
      </p:sp>
      <p:sp>
        <p:nvSpPr>
          <p:cNvPr id="62464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0002" name="Rectangle 8"/>
          <p:cNvSpPr>
            <a:spLocks noGrp="1" noChangeArrowheads="1"/>
          </p:cNvSpPr>
          <p:nvPr>
            <p:ph type="sldNum" sz="quarter"/>
          </p:nvPr>
        </p:nvSpPr>
        <p:spPr/>
        <p:txBody>
          <a:bodyPr/>
          <a:lstStyle/>
          <a:p>
            <a:pPr>
              <a:defRPr/>
            </a:pPr>
            <a:fld id="{BBF6FA9A-4592-4976-87CC-26BC2B092923}" type="slidenum">
              <a:rPr lang="en-US" smtClean="0">
                <a:latin typeface="Times New Roman" pitchFamily="18" charset="0"/>
              </a:rPr>
              <a:pPr>
                <a:defRPr/>
              </a:pPr>
              <a:t>13</a:t>
            </a:fld>
            <a:endParaRPr lang="en-US" smtClean="0">
              <a:latin typeface="Times New Roman" pitchFamily="18" charset="0"/>
            </a:endParaRPr>
          </a:p>
        </p:txBody>
      </p:sp>
      <p:sp>
        <p:nvSpPr>
          <p:cNvPr id="626691" name="Rectangle 1"/>
          <p:cNvSpPr>
            <a:spLocks noGrp="1" noRot="1" noChangeAspect="1" noChangeArrowheads="1"/>
          </p:cNvSpPr>
          <p:nvPr>
            <p:ph type="sldImg"/>
          </p:nvPr>
        </p:nvSpPr>
        <p:spPr>
          <a:xfrm>
            <a:off x="1143000" y="685800"/>
            <a:ext cx="4572000" cy="3429000"/>
          </a:xfrm>
          <a:solidFill>
            <a:srgbClr val="FFFFFF"/>
          </a:solidFill>
          <a:ln/>
        </p:spPr>
      </p:sp>
      <p:sp>
        <p:nvSpPr>
          <p:cNvPr id="62669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2050" name="Rectangle 8"/>
          <p:cNvSpPr>
            <a:spLocks noGrp="1" noChangeArrowheads="1"/>
          </p:cNvSpPr>
          <p:nvPr>
            <p:ph type="sldNum" sz="quarter"/>
          </p:nvPr>
        </p:nvSpPr>
        <p:spPr/>
        <p:txBody>
          <a:bodyPr/>
          <a:lstStyle/>
          <a:p>
            <a:pPr>
              <a:defRPr/>
            </a:pPr>
            <a:fld id="{3CB1E953-8597-4681-9E5C-532BAB6A2111}" type="slidenum">
              <a:rPr lang="en-US" smtClean="0">
                <a:latin typeface="Times New Roman" pitchFamily="18" charset="0"/>
              </a:rPr>
              <a:pPr>
                <a:defRPr/>
              </a:pPr>
              <a:t>14</a:t>
            </a:fld>
            <a:endParaRPr lang="en-US" smtClean="0">
              <a:latin typeface="Times New Roman" pitchFamily="18" charset="0"/>
            </a:endParaRPr>
          </a:p>
        </p:txBody>
      </p:sp>
      <p:sp>
        <p:nvSpPr>
          <p:cNvPr id="628739" name="Rectangle 1"/>
          <p:cNvSpPr>
            <a:spLocks noGrp="1" noRot="1" noChangeAspect="1" noChangeArrowheads="1"/>
          </p:cNvSpPr>
          <p:nvPr>
            <p:ph type="sldImg"/>
          </p:nvPr>
        </p:nvSpPr>
        <p:spPr>
          <a:xfrm>
            <a:off x="1143000" y="685800"/>
            <a:ext cx="4572000" cy="3429000"/>
          </a:xfrm>
          <a:solidFill>
            <a:srgbClr val="FFFFFF"/>
          </a:solidFill>
          <a:ln/>
        </p:spPr>
      </p:sp>
      <p:sp>
        <p:nvSpPr>
          <p:cNvPr id="62874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4098" name="Rectangle 8"/>
          <p:cNvSpPr>
            <a:spLocks noGrp="1" noChangeArrowheads="1"/>
          </p:cNvSpPr>
          <p:nvPr>
            <p:ph type="sldNum" sz="quarter"/>
          </p:nvPr>
        </p:nvSpPr>
        <p:spPr/>
        <p:txBody>
          <a:bodyPr/>
          <a:lstStyle/>
          <a:p>
            <a:pPr>
              <a:defRPr/>
            </a:pPr>
            <a:fld id="{36222D9C-D671-43FC-A9C4-DA1AD88B407F}" type="slidenum">
              <a:rPr lang="en-US" smtClean="0">
                <a:latin typeface="Times New Roman" pitchFamily="18" charset="0"/>
              </a:rPr>
              <a:pPr>
                <a:defRPr/>
              </a:pPr>
              <a:t>15</a:t>
            </a:fld>
            <a:endParaRPr lang="en-US" smtClean="0">
              <a:latin typeface="Times New Roman" pitchFamily="18" charset="0"/>
            </a:endParaRPr>
          </a:p>
        </p:txBody>
      </p:sp>
      <p:sp>
        <p:nvSpPr>
          <p:cNvPr id="630787" name="Rectangle 1"/>
          <p:cNvSpPr>
            <a:spLocks noGrp="1" noRot="1" noChangeAspect="1" noChangeArrowheads="1"/>
          </p:cNvSpPr>
          <p:nvPr>
            <p:ph type="sldImg"/>
          </p:nvPr>
        </p:nvSpPr>
        <p:spPr>
          <a:xfrm>
            <a:off x="1143000" y="685800"/>
            <a:ext cx="4572000" cy="3429000"/>
          </a:xfrm>
          <a:solidFill>
            <a:srgbClr val="FFFFFF"/>
          </a:solidFill>
          <a:ln/>
        </p:spPr>
      </p:sp>
      <p:sp>
        <p:nvSpPr>
          <p:cNvPr id="63078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6146" name="Rectangle 8"/>
          <p:cNvSpPr>
            <a:spLocks noGrp="1" noChangeArrowheads="1"/>
          </p:cNvSpPr>
          <p:nvPr>
            <p:ph type="sldNum" sz="quarter"/>
          </p:nvPr>
        </p:nvSpPr>
        <p:spPr/>
        <p:txBody>
          <a:bodyPr/>
          <a:lstStyle/>
          <a:p>
            <a:pPr>
              <a:defRPr/>
            </a:pPr>
            <a:fld id="{A8052C33-9724-4996-92D8-EA30DCB60638}" type="slidenum">
              <a:rPr lang="en-US" smtClean="0">
                <a:latin typeface="Times New Roman" pitchFamily="18" charset="0"/>
              </a:rPr>
              <a:pPr>
                <a:defRPr/>
              </a:pPr>
              <a:t>16</a:t>
            </a:fld>
            <a:endParaRPr lang="en-US" smtClean="0">
              <a:latin typeface="Times New Roman" pitchFamily="18" charset="0"/>
            </a:endParaRPr>
          </a:p>
        </p:txBody>
      </p:sp>
      <p:sp>
        <p:nvSpPr>
          <p:cNvPr id="632835" name="Rectangle 1"/>
          <p:cNvSpPr>
            <a:spLocks noGrp="1" noRot="1" noChangeAspect="1" noChangeArrowheads="1"/>
          </p:cNvSpPr>
          <p:nvPr>
            <p:ph type="sldImg"/>
          </p:nvPr>
        </p:nvSpPr>
        <p:spPr>
          <a:xfrm>
            <a:off x="1143000" y="685800"/>
            <a:ext cx="4572000" cy="3429000"/>
          </a:xfrm>
          <a:solidFill>
            <a:srgbClr val="FFFFFF"/>
          </a:solidFill>
          <a:ln/>
        </p:spPr>
      </p:sp>
      <p:sp>
        <p:nvSpPr>
          <p:cNvPr id="63283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8194" name="Rectangle 8"/>
          <p:cNvSpPr>
            <a:spLocks noGrp="1" noChangeArrowheads="1"/>
          </p:cNvSpPr>
          <p:nvPr>
            <p:ph type="sldNum" sz="quarter"/>
          </p:nvPr>
        </p:nvSpPr>
        <p:spPr/>
        <p:txBody>
          <a:bodyPr/>
          <a:lstStyle/>
          <a:p>
            <a:pPr>
              <a:defRPr/>
            </a:pPr>
            <a:fld id="{4F6DEC30-F9FE-4EE4-9678-F354F27996A3}" type="slidenum">
              <a:rPr lang="en-US" smtClean="0">
                <a:latin typeface="Times New Roman" pitchFamily="18" charset="0"/>
              </a:rPr>
              <a:pPr>
                <a:defRPr/>
              </a:pPr>
              <a:t>17</a:t>
            </a:fld>
            <a:endParaRPr lang="en-US" smtClean="0">
              <a:latin typeface="Times New Roman" pitchFamily="18" charset="0"/>
            </a:endParaRPr>
          </a:p>
        </p:txBody>
      </p:sp>
      <p:sp>
        <p:nvSpPr>
          <p:cNvPr id="634883" name="Rectangle 1"/>
          <p:cNvSpPr>
            <a:spLocks noGrp="1" noRot="1" noChangeAspect="1" noChangeArrowheads="1"/>
          </p:cNvSpPr>
          <p:nvPr>
            <p:ph type="sldImg"/>
          </p:nvPr>
        </p:nvSpPr>
        <p:spPr>
          <a:xfrm>
            <a:off x="1143000" y="685800"/>
            <a:ext cx="4572000" cy="3429000"/>
          </a:xfrm>
          <a:solidFill>
            <a:srgbClr val="FFFFFF"/>
          </a:solidFill>
          <a:ln/>
        </p:spPr>
      </p:sp>
      <p:sp>
        <p:nvSpPr>
          <p:cNvPr id="63488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8194" name="Rectangle 8"/>
          <p:cNvSpPr>
            <a:spLocks noGrp="1" noChangeArrowheads="1"/>
          </p:cNvSpPr>
          <p:nvPr>
            <p:ph type="sldNum" sz="quarter"/>
          </p:nvPr>
        </p:nvSpPr>
        <p:spPr/>
        <p:txBody>
          <a:bodyPr/>
          <a:lstStyle/>
          <a:p>
            <a:pPr>
              <a:defRPr/>
            </a:pPr>
            <a:fld id="{4F6DEC30-F9FE-4EE4-9678-F354F27996A3}" type="slidenum">
              <a:rPr lang="en-US" smtClean="0">
                <a:latin typeface="Times New Roman" pitchFamily="18" charset="0"/>
              </a:rPr>
              <a:pPr>
                <a:defRPr/>
              </a:pPr>
              <a:t>18</a:t>
            </a:fld>
            <a:endParaRPr lang="en-US" smtClean="0">
              <a:latin typeface="Times New Roman" pitchFamily="18" charset="0"/>
            </a:endParaRPr>
          </a:p>
        </p:txBody>
      </p:sp>
      <p:sp>
        <p:nvSpPr>
          <p:cNvPr id="634883" name="Rectangle 1"/>
          <p:cNvSpPr>
            <a:spLocks noGrp="1" noRot="1" noChangeAspect="1" noChangeArrowheads="1"/>
          </p:cNvSpPr>
          <p:nvPr>
            <p:ph type="sldImg"/>
          </p:nvPr>
        </p:nvSpPr>
        <p:spPr>
          <a:xfrm>
            <a:off x="1143000" y="685800"/>
            <a:ext cx="4572000" cy="3429000"/>
          </a:xfrm>
          <a:solidFill>
            <a:srgbClr val="FFFFFF"/>
          </a:solidFill>
          <a:ln/>
        </p:spPr>
      </p:sp>
      <p:sp>
        <p:nvSpPr>
          <p:cNvPr id="63488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8194" name="Rectangle 8"/>
          <p:cNvSpPr>
            <a:spLocks noGrp="1" noChangeArrowheads="1"/>
          </p:cNvSpPr>
          <p:nvPr>
            <p:ph type="sldNum" sz="quarter"/>
          </p:nvPr>
        </p:nvSpPr>
        <p:spPr/>
        <p:txBody>
          <a:bodyPr/>
          <a:lstStyle/>
          <a:p>
            <a:pPr>
              <a:defRPr/>
            </a:pPr>
            <a:fld id="{4F6DEC30-F9FE-4EE4-9678-F354F27996A3}" type="slidenum">
              <a:rPr lang="en-US" smtClean="0">
                <a:latin typeface="Times New Roman" pitchFamily="18" charset="0"/>
              </a:rPr>
              <a:pPr>
                <a:defRPr/>
              </a:pPr>
              <a:t>19</a:t>
            </a:fld>
            <a:endParaRPr lang="en-US" smtClean="0">
              <a:latin typeface="Times New Roman" pitchFamily="18" charset="0"/>
            </a:endParaRPr>
          </a:p>
        </p:txBody>
      </p:sp>
      <p:sp>
        <p:nvSpPr>
          <p:cNvPr id="634883" name="Rectangle 1"/>
          <p:cNvSpPr>
            <a:spLocks noGrp="1" noRot="1" noChangeAspect="1" noChangeArrowheads="1"/>
          </p:cNvSpPr>
          <p:nvPr>
            <p:ph type="sldImg"/>
          </p:nvPr>
        </p:nvSpPr>
        <p:spPr>
          <a:xfrm>
            <a:off x="1143000" y="685800"/>
            <a:ext cx="4572000" cy="3429000"/>
          </a:xfrm>
          <a:solidFill>
            <a:srgbClr val="FFFFFF"/>
          </a:solidFill>
          <a:ln/>
        </p:spPr>
      </p:sp>
      <p:sp>
        <p:nvSpPr>
          <p:cNvPr id="63488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1330" name="Rectangle 8"/>
          <p:cNvSpPr>
            <a:spLocks noGrp="1" noChangeArrowheads="1"/>
          </p:cNvSpPr>
          <p:nvPr>
            <p:ph type="sldNum" sz="quarter"/>
          </p:nvPr>
        </p:nvSpPr>
        <p:spPr/>
        <p:txBody>
          <a:bodyPr/>
          <a:lstStyle/>
          <a:p>
            <a:pPr>
              <a:defRPr/>
            </a:pPr>
            <a:fld id="{E77D5161-9653-41DF-8CE1-DC791BE57937}" type="slidenum">
              <a:rPr lang="en-US" smtClean="0">
                <a:latin typeface="Times New Roman" pitchFamily="18" charset="0"/>
              </a:rPr>
              <a:pPr>
                <a:defRPr/>
              </a:pPr>
              <a:t>2</a:t>
            </a:fld>
            <a:endParaRPr lang="en-US" smtClean="0">
              <a:latin typeface="Times New Roman" pitchFamily="18" charset="0"/>
            </a:endParaRPr>
          </a:p>
        </p:txBody>
      </p:sp>
      <p:sp>
        <p:nvSpPr>
          <p:cNvPr id="598019" name="Rectangle 1"/>
          <p:cNvSpPr>
            <a:spLocks noGrp="1" noRot="1" noChangeAspect="1" noChangeArrowheads="1"/>
          </p:cNvSpPr>
          <p:nvPr>
            <p:ph type="sldImg"/>
          </p:nvPr>
        </p:nvSpPr>
        <p:spPr>
          <a:xfrm>
            <a:off x="1143000" y="685800"/>
            <a:ext cx="4572000" cy="3429000"/>
          </a:xfrm>
          <a:solidFill>
            <a:srgbClr val="FFFFFF"/>
          </a:solidFill>
          <a:ln/>
        </p:spPr>
      </p:sp>
      <p:sp>
        <p:nvSpPr>
          <p:cNvPr id="59802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0242" name="Rectangle 8"/>
          <p:cNvSpPr>
            <a:spLocks noGrp="1" noChangeArrowheads="1"/>
          </p:cNvSpPr>
          <p:nvPr>
            <p:ph type="sldNum" sz="quarter"/>
          </p:nvPr>
        </p:nvSpPr>
        <p:spPr/>
        <p:txBody>
          <a:bodyPr/>
          <a:lstStyle/>
          <a:p>
            <a:pPr>
              <a:defRPr/>
            </a:pPr>
            <a:fld id="{B25081A3-A426-4939-97B2-8E6981EC4CF9}" type="slidenum">
              <a:rPr lang="en-US" smtClean="0">
                <a:latin typeface="Times New Roman" pitchFamily="18" charset="0"/>
              </a:rPr>
              <a:pPr>
                <a:defRPr/>
              </a:pPr>
              <a:t>20</a:t>
            </a:fld>
            <a:endParaRPr lang="en-US" smtClean="0">
              <a:latin typeface="Times New Roman" pitchFamily="18" charset="0"/>
            </a:endParaRPr>
          </a:p>
        </p:txBody>
      </p:sp>
      <p:sp>
        <p:nvSpPr>
          <p:cNvPr id="636931" name="Rectangle 1"/>
          <p:cNvSpPr>
            <a:spLocks noGrp="1" noRot="1" noChangeAspect="1" noChangeArrowheads="1"/>
          </p:cNvSpPr>
          <p:nvPr>
            <p:ph type="sldImg"/>
          </p:nvPr>
        </p:nvSpPr>
        <p:spPr>
          <a:xfrm>
            <a:off x="1143000" y="685800"/>
            <a:ext cx="4572000" cy="3429000"/>
          </a:xfrm>
          <a:solidFill>
            <a:srgbClr val="FFFFFF"/>
          </a:solidFill>
          <a:ln/>
        </p:spPr>
      </p:sp>
      <p:sp>
        <p:nvSpPr>
          <p:cNvPr id="63693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0242" name="Rectangle 8"/>
          <p:cNvSpPr>
            <a:spLocks noGrp="1" noChangeArrowheads="1"/>
          </p:cNvSpPr>
          <p:nvPr>
            <p:ph type="sldNum" sz="quarter"/>
          </p:nvPr>
        </p:nvSpPr>
        <p:spPr/>
        <p:txBody>
          <a:bodyPr/>
          <a:lstStyle/>
          <a:p>
            <a:pPr>
              <a:defRPr/>
            </a:pPr>
            <a:fld id="{B25081A3-A426-4939-97B2-8E6981EC4CF9}" type="slidenum">
              <a:rPr lang="en-US" smtClean="0">
                <a:latin typeface="Times New Roman" pitchFamily="18" charset="0"/>
              </a:rPr>
              <a:pPr>
                <a:defRPr/>
              </a:pPr>
              <a:t>21</a:t>
            </a:fld>
            <a:endParaRPr lang="en-US" smtClean="0">
              <a:latin typeface="Times New Roman" pitchFamily="18" charset="0"/>
            </a:endParaRPr>
          </a:p>
        </p:txBody>
      </p:sp>
      <p:sp>
        <p:nvSpPr>
          <p:cNvPr id="636931" name="Rectangle 1"/>
          <p:cNvSpPr>
            <a:spLocks noGrp="1" noRot="1" noChangeAspect="1" noChangeArrowheads="1"/>
          </p:cNvSpPr>
          <p:nvPr>
            <p:ph type="sldImg"/>
          </p:nvPr>
        </p:nvSpPr>
        <p:spPr>
          <a:xfrm>
            <a:off x="1143000" y="685800"/>
            <a:ext cx="4572000" cy="3429000"/>
          </a:xfrm>
          <a:solidFill>
            <a:srgbClr val="FFFFFF"/>
          </a:solidFill>
          <a:ln/>
        </p:spPr>
      </p:sp>
      <p:sp>
        <p:nvSpPr>
          <p:cNvPr id="63693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2290" name="Rectangle 8"/>
          <p:cNvSpPr>
            <a:spLocks noGrp="1" noChangeArrowheads="1"/>
          </p:cNvSpPr>
          <p:nvPr>
            <p:ph type="sldNum" sz="quarter"/>
          </p:nvPr>
        </p:nvSpPr>
        <p:spPr/>
        <p:txBody>
          <a:bodyPr/>
          <a:lstStyle/>
          <a:p>
            <a:pPr>
              <a:defRPr/>
            </a:pPr>
            <a:fld id="{A1493D45-E468-4F63-8449-291F4006A288}" type="slidenum">
              <a:rPr lang="en-US" smtClean="0">
                <a:latin typeface="Times New Roman" pitchFamily="18" charset="0"/>
              </a:rPr>
              <a:pPr>
                <a:defRPr/>
              </a:pPr>
              <a:t>22</a:t>
            </a:fld>
            <a:endParaRPr lang="en-US" smtClean="0">
              <a:latin typeface="Times New Roman" pitchFamily="18" charset="0"/>
            </a:endParaRPr>
          </a:p>
        </p:txBody>
      </p:sp>
      <p:sp>
        <p:nvSpPr>
          <p:cNvPr id="638979" name="Rectangle 1"/>
          <p:cNvSpPr>
            <a:spLocks noGrp="1" noRot="1" noChangeAspect="1" noChangeArrowheads="1"/>
          </p:cNvSpPr>
          <p:nvPr>
            <p:ph type="sldImg"/>
          </p:nvPr>
        </p:nvSpPr>
        <p:spPr>
          <a:xfrm>
            <a:off x="1143000" y="685800"/>
            <a:ext cx="4572000" cy="3429000"/>
          </a:xfrm>
          <a:solidFill>
            <a:srgbClr val="FFFFFF"/>
          </a:solidFill>
          <a:ln/>
        </p:spPr>
      </p:sp>
      <p:sp>
        <p:nvSpPr>
          <p:cNvPr id="63898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4338" name="Rectangle 8"/>
          <p:cNvSpPr>
            <a:spLocks noGrp="1" noChangeArrowheads="1"/>
          </p:cNvSpPr>
          <p:nvPr>
            <p:ph type="sldNum" sz="quarter"/>
          </p:nvPr>
        </p:nvSpPr>
        <p:spPr/>
        <p:txBody>
          <a:bodyPr/>
          <a:lstStyle/>
          <a:p>
            <a:pPr>
              <a:defRPr/>
            </a:pPr>
            <a:fld id="{8F409A70-0613-4B74-BC02-657CD3328A42}" type="slidenum">
              <a:rPr lang="en-US" smtClean="0">
                <a:latin typeface="Times New Roman" pitchFamily="18" charset="0"/>
              </a:rPr>
              <a:pPr>
                <a:defRPr/>
              </a:pPr>
              <a:t>23</a:t>
            </a:fld>
            <a:endParaRPr lang="en-US" smtClean="0">
              <a:latin typeface="Times New Roman" pitchFamily="18" charset="0"/>
            </a:endParaRPr>
          </a:p>
        </p:txBody>
      </p:sp>
      <p:sp>
        <p:nvSpPr>
          <p:cNvPr id="641027" name="Rectangle 1"/>
          <p:cNvSpPr>
            <a:spLocks noGrp="1" noRot="1" noChangeAspect="1" noChangeArrowheads="1"/>
          </p:cNvSpPr>
          <p:nvPr>
            <p:ph type="sldImg"/>
          </p:nvPr>
        </p:nvSpPr>
        <p:spPr>
          <a:xfrm>
            <a:off x="1143000" y="685800"/>
            <a:ext cx="4572000" cy="3429000"/>
          </a:xfrm>
          <a:solidFill>
            <a:srgbClr val="FFFFFF"/>
          </a:solidFill>
          <a:ln/>
        </p:spPr>
      </p:sp>
      <p:sp>
        <p:nvSpPr>
          <p:cNvPr id="64102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6386" name="Rectangle 8"/>
          <p:cNvSpPr>
            <a:spLocks noGrp="1" noChangeArrowheads="1"/>
          </p:cNvSpPr>
          <p:nvPr>
            <p:ph type="sldNum" sz="quarter"/>
          </p:nvPr>
        </p:nvSpPr>
        <p:spPr/>
        <p:txBody>
          <a:bodyPr/>
          <a:lstStyle/>
          <a:p>
            <a:pPr>
              <a:defRPr/>
            </a:pPr>
            <a:fld id="{0CBCC7B9-FD0F-4345-B4CC-111668926C49}" type="slidenum">
              <a:rPr lang="en-US" smtClean="0">
                <a:latin typeface="Times New Roman" pitchFamily="18" charset="0"/>
              </a:rPr>
              <a:pPr>
                <a:defRPr/>
              </a:pPr>
              <a:t>24</a:t>
            </a:fld>
            <a:endParaRPr lang="en-US" smtClean="0">
              <a:latin typeface="Times New Roman" pitchFamily="18" charset="0"/>
            </a:endParaRPr>
          </a:p>
        </p:txBody>
      </p:sp>
      <p:sp>
        <p:nvSpPr>
          <p:cNvPr id="643075" name="Rectangle 1"/>
          <p:cNvSpPr>
            <a:spLocks noGrp="1" noRot="1" noChangeAspect="1" noChangeArrowheads="1"/>
          </p:cNvSpPr>
          <p:nvPr>
            <p:ph type="sldImg"/>
          </p:nvPr>
        </p:nvSpPr>
        <p:spPr>
          <a:xfrm>
            <a:off x="1143000" y="685800"/>
            <a:ext cx="4572000" cy="3429000"/>
          </a:xfrm>
          <a:solidFill>
            <a:srgbClr val="FFFFFF"/>
          </a:solidFill>
          <a:ln/>
        </p:spPr>
      </p:sp>
      <p:sp>
        <p:nvSpPr>
          <p:cNvPr id="64307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8434" name="Rectangle 8"/>
          <p:cNvSpPr>
            <a:spLocks noGrp="1" noChangeArrowheads="1"/>
          </p:cNvSpPr>
          <p:nvPr>
            <p:ph type="sldNum" sz="quarter"/>
          </p:nvPr>
        </p:nvSpPr>
        <p:spPr/>
        <p:txBody>
          <a:bodyPr/>
          <a:lstStyle/>
          <a:p>
            <a:pPr>
              <a:defRPr/>
            </a:pPr>
            <a:fld id="{7DF6B95A-01EB-4854-986B-D0A91B484D91}" type="slidenum">
              <a:rPr lang="en-US" smtClean="0">
                <a:latin typeface="Times New Roman" pitchFamily="18" charset="0"/>
              </a:rPr>
              <a:pPr>
                <a:defRPr/>
              </a:pPr>
              <a:t>25</a:t>
            </a:fld>
            <a:endParaRPr lang="en-US" smtClean="0">
              <a:latin typeface="Times New Roman" pitchFamily="18" charset="0"/>
            </a:endParaRPr>
          </a:p>
        </p:txBody>
      </p:sp>
      <p:sp>
        <p:nvSpPr>
          <p:cNvPr id="645123" name="Rectangle 1"/>
          <p:cNvSpPr>
            <a:spLocks noGrp="1" noRot="1" noChangeAspect="1" noChangeArrowheads="1"/>
          </p:cNvSpPr>
          <p:nvPr>
            <p:ph type="sldImg"/>
          </p:nvPr>
        </p:nvSpPr>
        <p:spPr>
          <a:xfrm>
            <a:off x="1143000" y="685800"/>
            <a:ext cx="4572000" cy="3429000"/>
          </a:xfrm>
          <a:solidFill>
            <a:srgbClr val="FFFFFF"/>
          </a:solidFill>
          <a:ln/>
        </p:spPr>
      </p:sp>
      <p:sp>
        <p:nvSpPr>
          <p:cNvPr id="64512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0482" name="Rectangle 8"/>
          <p:cNvSpPr>
            <a:spLocks noGrp="1" noChangeArrowheads="1"/>
          </p:cNvSpPr>
          <p:nvPr>
            <p:ph type="sldNum" sz="quarter"/>
          </p:nvPr>
        </p:nvSpPr>
        <p:spPr/>
        <p:txBody>
          <a:bodyPr/>
          <a:lstStyle/>
          <a:p>
            <a:pPr>
              <a:defRPr/>
            </a:pPr>
            <a:fld id="{CACAA998-E333-47BA-A628-718F34CE05C2}" type="slidenum">
              <a:rPr lang="en-US" smtClean="0">
                <a:latin typeface="Times New Roman" pitchFamily="18" charset="0"/>
              </a:rPr>
              <a:pPr>
                <a:defRPr/>
              </a:pPr>
              <a:t>26</a:t>
            </a:fld>
            <a:endParaRPr lang="en-US" smtClean="0">
              <a:latin typeface="Times New Roman" pitchFamily="18" charset="0"/>
            </a:endParaRPr>
          </a:p>
        </p:txBody>
      </p:sp>
      <p:sp>
        <p:nvSpPr>
          <p:cNvPr id="647171" name="Rectangle 1"/>
          <p:cNvSpPr>
            <a:spLocks noGrp="1" noRot="1" noChangeAspect="1" noChangeArrowheads="1"/>
          </p:cNvSpPr>
          <p:nvPr>
            <p:ph type="sldImg"/>
          </p:nvPr>
        </p:nvSpPr>
        <p:spPr>
          <a:xfrm>
            <a:off x="1143000" y="685800"/>
            <a:ext cx="4572000" cy="3429000"/>
          </a:xfrm>
          <a:solidFill>
            <a:srgbClr val="FFFFFF"/>
          </a:solidFill>
          <a:ln/>
        </p:spPr>
      </p:sp>
      <p:sp>
        <p:nvSpPr>
          <p:cNvPr id="64717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2530" name="Rectangle 8"/>
          <p:cNvSpPr>
            <a:spLocks noGrp="1" noChangeArrowheads="1"/>
          </p:cNvSpPr>
          <p:nvPr>
            <p:ph type="sldNum" sz="quarter"/>
          </p:nvPr>
        </p:nvSpPr>
        <p:spPr/>
        <p:txBody>
          <a:bodyPr/>
          <a:lstStyle/>
          <a:p>
            <a:pPr>
              <a:defRPr/>
            </a:pPr>
            <a:fld id="{4AF0041F-1BF1-4083-B586-3F40BD66D6C6}" type="slidenum">
              <a:rPr lang="en-US" smtClean="0">
                <a:latin typeface="Times New Roman" pitchFamily="18" charset="0"/>
              </a:rPr>
              <a:pPr>
                <a:defRPr/>
              </a:pPr>
              <a:t>27</a:t>
            </a:fld>
            <a:endParaRPr lang="en-US" smtClean="0">
              <a:latin typeface="Times New Roman" pitchFamily="18" charset="0"/>
            </a:endParaRPr>
          </a:p>
        </p:txBody>
      </p:sp>
      <p:sp>
        <p:nvSpPr>
          <p:cNvPr id="649219" name="Rectangle 1"/>
          <p:cNvSpPr>
            <a:spLocks noGrp="1" noRot="1" noChangeAspect="1" noChangeArrowheads="1"/>
          </p:cNvSpPr>
          <p:nvPr>
            <p:ph type="sldImg"/>
          </p:nvPr>
        </p:nvSpPr>
        <p:spPr>
          <a:xfrm>
            <a:off x="1143000" y="685800"/>
            <a:ext cx="4572000" cy="3429000"/>
          </a:xfrm>
          <a:solidFill>
            <a:srgbClr val="FFFFFF"/>
          </a:solidFill>
          <a:ln/>
        </p:spPr>
      </p:sp>
      <p:sp>
        <p:nvSpPr>
          <p:cNvPr id="64922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4578" name="Rectangle 8"/>
          <p:cNvSpPr>
            <a:spLocks noGrp="1" noChangeArrowheads="1"/>
          </p:cNvSpPr>
          <p:nvPr>
            <p:ph type="sldNum" sz="quarter"/>
          </p:nvPr>
        </p:nvSpPr>
        <p:spPr/>
        <p:txBody>
          <a:bodyPr/>
          <a:lstStyle/>
          <a:p>
            <a:pPr>
              <a:defRPr/>
            </a:pPr>
            <a:fld id="{D5B5D587-0138-4E6B-84D9-650EAE127251}" type="slidenum">
              <a:rPr lang="en-US" smtClean="0">
                <a:latin typeface="Times New Roman" pitchFamily="18" charset="0"/>
              </a:rPr>
              <a:pPr>
                <a:defRPr/>
              </a:pPr>
              <a:t>28</a:t>
            </a:fld>
            <a:endParaRPr lang="en-US" smtClean="0">
              <a:latin typeface="Times New Roman" pitchFamily="18" charset="0"/>
            </a:endParaRPr>
          </a:p>
        </p:txBody>
      </p:sp>
      <p:sp>
        <p:nvSpPr>
          <p:cNvPr id="651267" name="Rectangle 1"/>
          <p:cNvSpPr>
            <a:spLocks noGrp="1" noRot="1" noChangeAspect="1" noChangeArrowheads="1"/>
          </p:cNvSpPr>
          <p:nvPr>
            <p:ph type="sldImg"/>
          </p:nvPr>
        </p:nvSpPr>
        <p:spPr>
          <a:xfrm>
            <a:off x="1143000" y="685800"/>
            <a:ext cx="4572000" cy="3429000"/>
          </a:xfrm>
          <a:solidFill>
            <a:srgbClr val="FFFFFF"/>
          </a:solidFill>
          <a:ln/>
        </p:spPr>
      </p:sp>
      <p:sp>
        <p:nvSpPr>
          <p:cNvPr id="65126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0242" name="Rectangle 8"/>
          <p:cNvSpPr>
            <a:spLocks noGrp="1" noChangeArrowheads="1"/>
          </p:cNvSpPr>
          <p:nvPr>
            <p:ph type="sldNum" sz="quarter"/>
          </p:nvPr>
        </p:nvSpPr>
        <p:spPr/>
        <p:txBody>
          <a:bodyPr/>
          <a:lstStyle/>
          <a:p>
            <a:pPr>
              <a:defRPr/>
            </a:pPr>
            <a:fld id="{B25081A3-A426-4939-97B2-8E6981EC4CF9}" type="slidenum">
              <a:rPr lang="en-US" smtClean="0">
                <a:latin typeface="Times New Roman" pitchFamily="18" charset="0"/>
              </a:rPr>
              <a:pPr>
                <a:defRPr/>
              </a:pPr>
              <a:t>29</a:t>
            </a:fld>
            <a:endParaRPr lang="en-US" smtClean="0">
              <a:latin typeface="Times New Roman" pitchFamily="18" charset="0"/>
            </a:endParaRPr>
          </a:p>
        </p:txBody>
      </p:sp>
      <p:sp>
        <p:nvSpPr>
          <p:cNvPr id="636931" name="Rectangle 1"/>
          <p:cNvSpPr>
            <a:spLocks noGrp="1" noRot="1" noChangeAspect="1" noChangeArrowheads="1"/>
          </p:cNvSpPr>
          <p:nvPr>
            <p:ph type="sldImg"/>
          </p:nvPr>
        </p:nvSpPr>
        <p:spPr>
          <a:xfrm>
            <a:off x="1143000" y="685800"/>
            <a:ext cx="4572000" cy="3429000"/>
          </a:xfrm>
          <a:solidFill>
            <a:srgbClr val="FFFFFF"/>
          </a:solidFill>
          <a:ln/>
        </p:spPr>
      </p:sp>
      <p:sp>
        <p:nvSpPr>
          <p:cNvPr id="63693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3378" name="Rectangle 8"/>
          <p:cNvSpPr>
            <a:spLocks noGrp="1" noChangeArrowheads="1"/>
          </p:cNvSpPr>
          <p:nvPr>
            <p:ph type="sldNum" sz="quarter"/>
          </p:nvPr>
        </p:nvSpPr>
        <p:spPr/>
        <p:txBody>
          <a:bodyPr/>
          <a:lstStyle/>
          <a:p>
            <a:pPr>
              <a:defRPr/>
            </a:pPr>
            <a:fld id="{17EEF22B-40AB-45E4-9020-9DB7D9D10E43}" type="slidenum">
              <a:rPr lang="en-US" smtClean="0">
                <a:latin typeface="Times New Roman" pitchFamily="18" charset="0"/>
              </a:rPr>
              <a:pPr>
                <a:defRPr/>
              </a:pPr>
              <a:t>3</a:t>
            </a:fld>
            <a:endParaRPr lang="en-US" smtClean="0">
              <a:latin typeface="Times New Roman" pitchFamily="18" charset="0"/>
            </a:endParaRPr>
          </a:p>
        </p:txBody>
      </p:sp>
      <p:sp>
        <p:nvSpPr>
          <p:cNvPr id="600067" name="Rectangle 1"/>
          <p:cNvSpPr>
            <a:spLocks noGrp="1" noRot="1" noChangeAspect="1" noChangeArrowheads="1"/>
          </p:cNvSpPr>
          <p:nvPr>
            <p:ph type="sldImg"/>
          </p:nvPr>
        </p:nvSpPr>
        <p:spPr>
          <a:xfrm>
            <a:off x="1143000" y="685800"/>
            <a:ext cx="4572000" cy="3429000"/>
          </a:xfrm>
          <a:solidFill>
            <a:srgbClr val="FFFFFF"/>
          </a:solidFill>
          <a:ln/>
        </p:spPr>
      </p:sp>
      <p:sp>
        <p:nvSpPr>
          <p:cNvPr id="60006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6866" name="Rectangle 8"/>
          <p:cNvSpPr>
            <a:spLocks noGrp="1" noChangeArrowheads="1"/>
          </p:cNvSpPr>
          <p:nvPr>
            <p:ph type="sldNum" sz="quarter"/>
          </p:nvPr>
        </p:nvSpPr>
        <p:spPr/>
        <p:txBody>
          <a:bodyPr/>
          <a:lstStyle/>
          <a:p>
            <a:pPr>
              <a:defRPr/>
            </a:pPr>
            <a:fld id="{EC9649D0-3462-48C1-A03C-853923E39CE2}" type="slidenum">
              <a:rPr lang="en-US" smtClean="0">
                <a:latin typeface="Times New Roman" pitchFamily="18" charset="0"/>
              </a:rPr>
              <a:pPr>
                <a:defRPr/>
              </a:pPr>
              <a:t>30</a:t>
            </a:fld>
            <a:endParaRPr lang="en-US" smtClean="0">
              <a:latin typeface="Times New Roman" pitchFamily="18" charset="0"/>
            </a:endParaRPr>
          </a:p>
        </p:txBody>
      </p:sp>
      <p:sp>
        <p:nvSpPr>
          <p:cNvPr id="663555" name="Rectangle 1"/>
          <p:cNvSpPr>
            <a:spLocks noGrp="1" noRot="1" noChangeAspect="1" noChangeArrowheads="1"/>
          </p:cNvSpPr>
          <p:nvPr>
            <p:ph type="sldImg"/>
          </p:nvPr>
        </p:nvSpPr>
        <p:spPr>
          <a:xfrm>
            <a:off x="1143000" y="685800"/>
            <a:ext cx="4572000" cy="3429000"/>
          </a:xfrm>
          <a:solidFill>
            <a:srgbClr val="FFFFFF"/>
          </a:solidFill>
          <a:ln/>
        </p:spPr>
      </p:sp>
      <p:sp>
        <p:nvSpPr>
          <p:cNvPr id="66355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8914" name="Rectangle 8"/>
          <p:cNvSpPr>
            <a:spLocks noGrp="1" noChangeArrowheads="1"/>
          </p:cNvSpPr>
          <p:nvPr>
            <p:ph type="sldNum" sz="quarter"/>
          </p:nvPr>
        </p:nvSpPr>
        <p:spPr/>
        <p:txBody>
          <a:bodyPr/>
          <a:lstStyle/>
          <a:p>
            <a:pPr>
              <a:defRPr/>
            </a:pPr>
            <a:fld id="{8416E0F7-40DF-43F4-8597-AAC1DE5A8174}" type="slidenum">
              <a:rPr lang="en-US" smtClean="0">
                <a:latin typeface="Times New Roman" pitchFamily="18" charset="0"/>
              </a:rPr>
              <a:pPr>
                <a:defRPr/>
              </a:pPr>
              <a:t>31</a:t>
            </a:fld>
            <a:endParaRPr lang="en-US" smtClean="0">
              <a:latin typeface="Times New Roman" pitchFamily="18" charset="0"/>
            </a:endParaRPr>
          </a:p>
        </p:txBody>
      </p:sp>
      <p:sp>
        <p:nvSpPr>
          <p:cNvPr id="665603" name="Rectangle 1"/>
          <p:cNvSpPr>
            <a:spLocks noGrp="1" noRot="1" noChangeAspect="1" noChangeArrowheads="1"/>
          </p:cNvSpPr>
          <p:nvPr>
            <p:ph type="sldImg"/>
          </p:nvPr>
        </p:nvSpPr>
        <p:spPr>
          <a:xfrm>
            <a:off x="1143000" y="685800"/>
            <a:ext cx="4572000" cy="3429000"/>
          </a:xfrm>
          <a:solidFill>
            <a:srgbClr val="FFFFFF"/>
          </a:solidFill>
          <a:ln/>
        </p:spPr>
      </p:sp>
      <p:sp>
        <p:nvSpPr>
          <p:cNvPr id="66560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0962" name="Rectangle 8"/>
          <p:cNvSpPr>
            <a:spLocks noGrp="1" noChangeArrowheads="1"/>
          </p:cNvSpPr>
          <p:nvPr>
            <p:ph type="sldNum" sz="quarter"/>
          </p:nvPr>
        </p:nvSpPr>
        <p:spPr/>
        <p:txBody>
          <a:bodyPr/>
          <a:lstStyle/>
          <a:p>
            <a:pPr>
              <a:defRPr/>
            </a:pPr>
            <a:fld id="{7FB4BA7D-CB47-47A8-857F-270C09EB761C}" type="slidenum">
              <a:rPr lang="en-US" smtClean="0">
                <a:latin typeface="Times New Roman" pitchFamily="18" charset="0"/>
              </a:rPr>
              <a:pPr>
                <a:defRPr/>
              </a:pPr>
              <a:t>32</a:t>
            </a:fld>
            <a:endParaRPr lang="en-US" smtClean="0">
              <a:latin typeface="Times New Roman" pitchFamily="18" charset="0"/>
            </a:endParaRPr>
          </a:p>
        </p:txBody>
      </p:sp>
      <p:sp>
        <p:nvSpPr>
          <p:cNvPr id="667651" name="Rectangle 1"/>
          <p:cNvSpPr>
            <a:spLocks noGrp="1" noRot="1" noChangeAspect="1" noChangeArrowheads="1"/>
          </p:cNvSpPr>
          <p:nvPr>
            <p:ph type="sldImg"/>
          </p:nvPr>
        </p:nvSpPr>
        <p:spPr>
          <a:xfrm>
            <a:off x="1143000" y="685800"/>
            <a:ext cx="4572000" cy="3429000"/>
          </a:xfrm>
          <a:solidFill>
            <a:srgbClr val="FFFFFF"/>
          </a:solidFill>
          <a:ln/>
        </p:spPr>
      </p:sp>
      <p:sp>
        <p:nvSpPr>
          <p:cNvPr id="667652" name="Rectangle 2"/>
          <p:cNvSpPr>
            <a:spLocks noGrp="1" noChangeArrowheads="1"/>
          </p:cNvSpPr>
          <p:nvPr>
            <p:ph type="body" idx="1"/>
          </p:nvPr>
        </p:nvSpPr>
        <p:spPr>
          <a:xfrm>
            <a:off x="685800" y="4343400"/>
            <a:ext cx="5486400" cy="4114800"/>
          </a:xfrm>
          <a:noFill/>
          <a:ln/>
        </p:spPr>
        <p:txBody>
          <a:bodyPr wrap="none" anchor="ctr"/>
          <a:lstStyle/>
          <a:p>
            <a:r>
              <a:rPr lang="en-US" sz="1200" b="0" i="0" kern="1200" dirty="0" smtClean="0">
                <a:solidFill>
                  <a:srgbClr val="000000"/>
                </a:solidFill>
                <a:effectLst/>
                <a:latin typeface="Times New Roman" pitchFamily="16" charset="0"/>
                <a:ea typeface="+mn-ea"/>
                <a:cs typeface="+mn-cs"/>
              </a:rPr>
              <a:t>Using spinlocks on a single-core/single-CPU system makes usually no sense, since as long as the spinlock polling is blocking the only available CPU core, no other thread can run and since no other thread can run, the lock won't be unlocked either. IOW, a spinlock wastes only CPU time on those systems for no real benefit. If the thread was put to sleep instead, another thread could have ran at once, possibly unlocking the lock and then allowing the first thread to continue processing, once it woke up again.</a:t>
            </a:r>
          </a:p>
          <a:p>
            <a:endParaRPr lang="en-US" sz="1200" b="0" i="0" kern="1200" dirty="0" smtClean="0">
              <a:solidFill>
                <a:srgbClr val="000000"/>
              </a:solidFill>
              <a:effectLst/>
              <a:latin typeface="Times New Roman" pitchFamily="16" charset="0"/>
              <a:ea typeface="+mn-ea"/>
              <a:cs typeface="+mn-cs"/>
            </a:endParaRPr>
          </a:p>
          <a:p>
            <a:r>
              <a:rPr lang="en-US" sz="1200" b="0" i="0" kern="1200" dirty="0" smtClean="0">
                <a:solidFill>
                  <a:srgbClr val="000000"/>
                </a:solidFill>
                <a:effectLst/>
                <a:latin typeface="Times New Roman" pitchFamily="16" charset="0"/>
                <a:ea typeface="+mn-ea"/>
                <a:cs typeface="+mn-cs"/>
              </a:rPr>
              <a:t>However the kernel has to deal with cases that </a:t>
            </a:r>
            <a:r>
              <a:rPr lang="en-US" sz="1200" b="0" i="0" kern="1200" dirty="0" err="1" smtClean="0">
                <a:solidFill>
                  <a:srgbClr val="000000"/>
                </a:solidFill>
                <a:effectLst/>
                <a:latin typeface="Times New Roman" pitchFamily="16" charset="0"/>
                <a:ea typeface="+mn-ea"/>
                <a:cs typeface="+mn-cs"/>
              </a:rPr>
              <a:t>userspace</a:t>
            </a:r>
            <a:r>
              <a:rPr lang="en-US" sz="1200" b="0" i="0" kern="1200" dirty="0" smtClean="0">
                <a:solidFill>
                  <a:srgbClr val="000000"/>
                </a:solidFill>
                <a:effectLst/>
                <a:latin typeface="Times New Roman" pitchFamily="16" charset="0"/>
                <a:ea typeface="+mn-ea"/>
                <a:cs typeface="+mn-cs"/>
              </a:rPr>
              <a:t> never sees, a common one being interrupt handlers. Interrupt handlers can not be rescheduled on Linux, but often do have to use some synchronization primitive (e.g. to add a work item to a linked list that some other thread will process further). Since interrupt handlers are not able to sleep, they can't use </a:t>
            </a:r>
            <a:r>
              <a:rPr lang="en-US" sz="1200" b="0" i="0" kern="1200" dirty="0" err="1" smtClean="0">
                <a:solidFill>
                  <a:srgbClr val="000000"/>
                </a:solidFill>
                <a:effectLst/>
                <a:latin typeface="Times New Roman" pitchFamily="16" charset="0"/>
                <a:ea typeface="+mn-ea"/>
                <a:cs typeface="+mn-cs"/>
              </a:rPr>
              <a:t>mutexes</a:t>
            </a:r>
            <a:r>
              <a:rPr lang="en-US" sz="1200" b="0" i="0" kern="1200" dirty="0" smtClean="0">
                <a:solidFill>
                  <a:srgbClr val="000000"/>
                </a:solidFill>
                <a:effectLst/>
                <a:latin typeface="Times New Roman" pitchFamily="16" charset="0"/>
                <a:ea typeface="+mn-ea"/>
                <a:cs typeface="+mn-cs"/>
              </a:rPr>
              <a:t>, </a:t>
            </a:r>
            <a:r>
              <a:rPr lang="en-US" sz="1200" b="0" i="0" kern="1200" dirty="0" err="1" smtClean="0">
                <a:solidFill>
                  <a:srgbClr val="000000"/>
                </a:solidFill>
                <a:effectLst/>
                <a:latin typeface="Times New Roman" pitchFamily="16" charset="0"/>
                <a:ea typeface="+mn-ea"/>
                <a:cs typeface="+mn-cs"/>
              </a:rPr>
              <a:t>waitqueues</a:t>
            </a:r>
            <a:r>
              <a:rPr lang="en-US" sz="1200" b="0" i="0" kern="1200" dirty="0" smtClean="0">
                <a:solidFill>
                  <a:srgbClr val="000000"/>
                </a:solidFill>
                <a:effectLst/>
                <a:latin typeface="Times New Roman" pitchFamily="16" charset="0"/>
                <a:ea typeface="+mn-ea"/>
                <a:cs typeface="+mn-cs"/>
              </a:rPr>
              <a:t>, etc. That pretty much leaves spinlocks. If a thread needs to synchronize access with an interrupt handler, then it must also use the same spinlock.</a:t>
            </a:r>
          </a:p>
          <a:p>
            <a:endParaRPr lang="en-US" sz="1200" b="0" i="0" kern="1200" dirty="0" smtClean="0">
              <a:solidFill>
                <a:srgbClr val="000000"/>
              </a:solidFill>
              <a:effectLst/>
              <a:latin typeface="Times New Roman" pitchFamily="16" charset="0"/>
              <a:ea typeface="+mn-ea"/>
              <a:cs typeface="+mn-cs"/>
            </a:endParaRPr>
          </a:p>
          <a:p>
            <a:r>
              <a:rPr lang="en-US" sz="1200" b="0" i="0" kern="1200" dirty="0" smtClean="0">
                <a:solidFill>
                  <a:srgbClr val="000000"/>
                </a:solidFill>
                <a:effectLst/>
                <a:latin typeface="Times New Roman" pitchFamily="16" charset="0"/>
                <a:ea typeface="+mn-ea"/>
                <a:cs typeface="+mn-cs"/>
              </a:rPr>
              <a:t>Spin</a:t>
            </a:r>
            <a:r>
              <a:rPr lang="en-US" sz="1200" b="0" i="0" kern="1200" baseline="0" dirty="0" smtClean="0">
                <a:solidFill>
                  <a:srgbClr val="000000"/>
                </a:solidFill>
                <a:effectLst/>
                <a:latin typeface="Times New Roman" pitchFamily="16" charset="0"/>
                <a:ea typeface="+mn-ea"/>
                <a:cs typeface="+mn-cs"/>
              </a:rPr>
              <a:t> </a:t>
            </a:r>
            <a:r>
              <a:rPr lang="en-US" sz="1200" b="0" i="0" kern="1200" baseline="0" dirty="0" err="1" smtClean="0">
                <a:solidFill>
                  <a:srgbClr val="000000"/>
                </a:solidFill>
                <a:effectLst/>
                <a:latin typeface="Times New Roman" pitchFamily="16" charset="0"/>
                <a:ea typeface="+mn-ea"/>
                <a:cs typeface="+mn-cs"/>
              </a:rPr>
              <a:t>lcoks</a:t>
            </a:r>
            <a:r>
              <a:rPr lang="en-US" sz="1200" b="0" i="0" kern="1200" baseline="0" dirty="0" smtClean="0">
                <a:solidFill>
                  <a:srgbClr val="000000"/>
                </a:solidFill>
                <a:effectLst/>
                <a:latin typeface="Times New Roman" pitchFamily="16" charset="0"/>
                <a:ea typeface="+mn-ea"/>
                <a:cs typeface="+mn-cs"/>
              </a:rPr>
              <a:t> </a:t>
            </a:r>
            <a:r>
              <a:rPr lang="en-US" sz="1200" b="0" i="0" kern="1200" dirty="0" smtClean="0">
                <a:solidFill>
                  <a:srgbClr val="000000"/>
                </a:solidFill>
                <a:effectLst/>
                <a:latin typeface="Times New Roman" pitchFamily="16" charset="0"/>
                <a:ea typeface="+mn-ea"/>
                <a:cs typeface="+mn-cs"/>
              </a:rPr>
              <a:t>are optimized for the non-contention/non-waiting case and can be taken and released very quickly. In that case they are faster and involve less overhead than other synchronization primitives.</a:t>
            </a:r>
            <a:endParaRPr lang="en-US" dirty="0"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3010" name="Rectangle 8"/>
          <p:cNvSpPr>
            <a:spLocks noGrp="1" noChangeArrowheads="1"/>
          </p:cNvSpPr>
          <p:nvPr>
            <p:ph type="sldNum" sz="quarter"/>
          </p:nvPr>
        </p:nvSpPr>
        <p:spPr/>
        <p:txBody>
          <a:bodyPr/>
          <a:lstStyle/>
          <a:p>
            <a:pPr>
              <a:defRPr/>
            </a:pPr>
            <a:fld id="{068218B2-FBDB-41CC-A6C9-34BC1FA37509}" type="slidenum">
              <a:rPr lang="en-US" smtClean="0">
                <a:latin typeface="Times New Roman" pitchFamily="18" charset="0"/>
              </a:rPr>
              <a:pPr>
                <a:defRPr/>
              </a:pPr>
              <a:t>33</a:t>
            </a:fld>
            <a:endParaRPr lang="en-US" smtClean="0">
              <a:latin typeface="Times New Roman" pitchFamily="18" charset="0"/>
            </a:endParaRPr>
          </a:p>
        </p:txBody>
      </p:sp>
      <p:sp>
        <p:nvSpPr>
          <p:cNvPr id="669699" name="Rectangle 1"/>
          <p:cNvSpPr>
            <a:spLocks noGrp="1" noRot="1" noChangeAspect="1" noChangeArrowheads="1"/>
          </p:cNvSpPr>
          <p:nvPr>
            <p:ph type="sldImg"/>
          </p:nvPr>
        </p:nvSpPr>
        <p:spPr>
          <a:xfrm>
            <a:off x="1143000" y="685800"/>
            <a:ext cx="4572000" cy="3429000"/>
          </a:xfrm>
          <a:solidFill>
            <a:srgbClr val="FFFFFF"/>
          </a:solidFill>
          <a:ln/>
        </p:spPr>
      </p:sp>
      <p:sp>
        <p:nvSpPr>
          <p:cNvPr id="66970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0722" name="Rectangle 8"/>
          <p:cNvSpPr>
            <a:spLocks noGrp="1" noChangeArrowheads="1"/>
          </p:cNvSpPr>
          <p:nvPr>
            <p:ph type="sldNum" sz="quarter"/>
          </p:nvPr>
        </p:nvSpPr>
        <p:spPr/>
        <p:txBody>
          <a:bodyPr/>
          <a:lstStyle/>
          <a:p>
            <a:pPr>
              <a:defRPr/>
            </a:pPr>
            <a:fld id="{F1DD0059-04A7-481F-BECE-5CB6AA7C553F}" type="slidenum">
              <a:rPr lang="en-US" smtClean="0">
                <a:latin typeface="Times New Roman" pitchFamily="18" charset="0"/>
              </a:rPr>
              <a:pPr>
                <a:defRPr/>
              </a:pPr>
              <a:t>34</a:t>
            </a:fld>
            <a:endParaRPr lang="en-US" smtClean="0">
              <a:latin typeface="Times New Roman" pitchFamily="18" charset="0"/>
            </a:endParaRPr>
          </a:p>
        </p:txBody>
      </p:sp>
      <p:sp>
        <p:nvSpPr>
          <p:cNvPr id="657411" name="Rectangle 1"/>
          <p:cNvSpPr>
            <a:spLocks noGrp="1" noRot="1" noChangeAspect="1" noChangeArrowheads="1"/>
          </p:cNvSpPr>
          <p:nvPr>
            <p:ph type="sldImg"/>
          </p:nvPr>
        </p:nvSpPr>
        <p:spPr>
          <a:xfrm>
            <a:off x="1143000" y="685800"/>
            <a:ext cx="4572000" cy="3429000"/>
          </a:xfrm>
          <a:solidFill>
            <a:srgbClr val="FFFFFF"/>
          </a:solidFill>
          <a:ln/>
        </p:spPr>
      </p:sp>
      <p:sp>
        <p:nvSpPr>
          <p:cNvPr id="65741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4818" name="Rectangle 8"/>
          <p:cNvSpPr>
            <a:spLocks noGrp="1" noChangeArrowheads="1"/>
          </p:cNvSpPr>
          <p:nvPr>
            <p:ph type="sldNum" sz="quarter"/>
          </p:nvPr>
        </p:nvSpPr>
        <p:spPr/>
        <p:txBody>
          <a:bodyPr/>
          <a:lstStyle/>
          <a:p>
            <a:pPr>
              <a:defRPr/>
            </a:pPr>
            <a:fld id="{EBBF9837-C6A6-48D7-AD2D-661F4CEE7F2D}" type="slidenum">
              <a:rPr lang="en-US" smtClean="0">
                <a:latin typeface="Times New Roman" pitchFamily="18" charset="0"/>
              </a:rPr>
              <a:pPr>
                <a:defRPr/>
              </a:pPr>
              <a:t>35</a:t>
            </a:fld>
            <a:endParaRPr lang="en-US" smtClean="0">
              <a:latin typeface="Times New Roman" pitchFamily="18" charset="0"/>
            </a:endParaRPr>
          </a:p>
        </p:txBody>
      </p:sp>
      <p:sp>
        <p:nvSpPr>
          <p:cNvPr id="661507" name="Rectangle 1"/>
          <p:cNvSpPr>
            <a:spLocks noGrp="1" noRot="1" noChangeAspect="1" noChangeArrowheads="1"/>
          </p:cNvSpPr>
          <p:nvPr>
            <p:ph type="sldImg"/>
          </p:nvPr>
        </p:nvSpPr>
        <p:spPr>
          <a:xfrm>
            <a:off x="1143000" y="685800"/>
            <a:ext cx="4572000" cy="3429000"/>
          </a:xfrm>
          <a:solidFill>
            <a:srgbClr val="FFFFFF"/>
          </a:solidFill>
          <a:ln/>
        </p:spPr>
      </p:sp>
      <p:sp>
        <p:nvSpPr>
          <p:cNvPr id="66150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5426" name="Rectangle 8"/>
          <p:cNvSpPr>
            <a:spLocks noGrp="1" noChangeArrowheads="1"/>
          </p:cNvSpPr>
          <p:nvPr>
            <p:ph type="sldNum" sz="quarter"/>
          </p:nvPr>
        </p:nvSpPr>
        <p:spPr/>
        <p:txBody>
          <a:bodyPr/>
          <a:lstStyle/>
          <a:p>
            <a:pPr>
              <a:defRPr/>
            </a:pPr>
            <a:fld id="{55C3245A-07C2-4D4C-8D0F-0B150F46F7D3}" type="slidenum">
              <a:rPr lang="en-US" smtClean="0">
                <a:latin typeface="Times New Roman" pitchFamily="18" charset="0"/>
              </a:rPr>
              <a:pPr>
                <a:defRPr/>
              </a:pPr>
              <a:t>4</a:t>
            </a:fld>
            <a:endParaRPr lang="en-US" smtClean="0">
              <a:latin typeface="Times New Roman" pitchFamily="18" charset="0"/>
            </a:endParaRPr>
          </a:p>
        </p:txBody>
      </p:sp>
      <p:sp>
        <p:nvSpPr>
          <p:cNvPr id="602115" name="Rectangle 1"/>
          <p:cNvSpPr>
            <a:spLocks noGrp="1" noRot="1" noChangeAspect="1" noChangeArrowheads="1"/>
          </p:cNvSpPr>
          <p:nvPr>
            <p:ph type="sldImg"/>
          </p:nvPr>
        </p:nvSpPr>
        <p:spPr>
          <a:xfrm>
            <a:off x="1143000" y="685800"/>
            <a:ext cx="4572000" cy="3429000"/>
          </a:xfrm>
          <a:solidFill>
            <a:srgbClr val="FFFFFF"/>
          </a:solidFill>
          <a:ln/>
        </p:spPr>
      </p:sp>
      <p:sp>
        <p:nvSpPr>
          <p:cNvPr id="60211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3618" name="Rectangle 8"/>
          <p:cNvSpPr>
            <a:spLocks noGrp="1" noChangeArrowheads="1"/>
          </p:cNvSpPr>
          <p:nvPr>
            <p:ph type="sldNum" sz="quarter"/>
          </p:nvPr>
        </p:nvSpPr>
        <p:spPr/>
        <p:txBody>
          <a:bodyPr/>
          <a:lstStyle/>
          <a:p>
            <a:pPr>
              <a:defRPr/>
            </a:pPr>
            <a:fld id="{85E0A29F-3C76-4081-AC0E-9AC2BD422960}" type="slidenum">
              <a:rPr lang="en-US" smtClean="0">
                <a:latin typeface="Times New Roman" pitchFamily="18" charset="0"/>
              </a:rPr>
              <a:pPr>
                <a:defRPr/>
              </a:pPr>
              <a:t>5</a:t>
            </a:fld>
            <a:endParaRPr lang="en-US" smtClean="0">
              <a:latin typeface="Times New Roman" pitchFamily="18" charset="0"/>
            </a:endParaRPr>
          </a:p>
        </p:txBody>
      </p:sp>
      <p:sp>
        <p:nvSpPr>
          <p:cNvPr id="610307" name="Rectangle 1"/>
          <p:cNvSpPr>
            <a:spLocks noGrp="1" noRot="1" noChangeAspect="1" noChangeArrowheads="1"/>
          </p:cNvSpPr>
          <p:nvPr>
            <p:ph type="sldImg"/>
          </p:nvPr>
        </p:nvSpPr>
        <p:spPr>
          <a:xfrm>
            <a:off x="1143000" y="685800"/>
            <a:ext cx="4572000" cy="3429000"/>
          </a:xfrm>
          <a:solidFill>
            <a:srgbClr val="FFFFFF"/>
          </a:solidFill>
          <a:ln/>
        </p:spPr>
      </p:sp>
      <p:sp>
        <p:nvSpPr>
          <p:cNvPr id="61030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5666" name="Rectangle 8"/>
          <p:cNvSpPr>
            <a:spLocks noGrp="1" noChangeArrowheads="1"/>
          </p:cNvSpPr>
          <p:nvPr>
            <p:ph type="sldNum" sz="quarter"/>
          </p:nvPr>
        </p:nvSpPr>
        <p:spPr/>
        <p:txBody>
          <a:bodyPr/>
          <a:lstStyle/>
          <a:p>
            <a:pPr>
              <a:defRPr/>
            </a:pPr>
            <a:fld id="{1EFDE4A4-021E-4134-B497-CCE6BB37DF40}" type="slidenum">
              <a:rPr lang="en-US" smtClean="0">
                <a:latin typeface="Times New Roman" pitchFamily="18" charset="0"/>
              </a:rPr>
              <a:pPr>
                <a:defRPr/>
              </a:pPr>
              <a:t>6</a:t>
            </a:fld>
            <a:endParaRPr lang="en-US" smtClean="0">
              <a:latin typeface="Times New Roman" pitchFamily="18" charset="0"/>
            </a:endParaRPr>
          </a:p>
        </p:txBody>
      </p:sp>
      <p:sp>
        <p:nvSpPr>
          <p:cNvPr id="612355" name="Rectangle 1"/>
          <p:cNvSpPr>
            <a:spLocks noGrp="1" noRot="1" noChangeAspect="1" noChangeArrowheads="1"/>
          </p:cNvSpPr>
          <p:nvPr>
            <p:ph type="sldImg"/>
          </p:nvPr>
        </p:nvSpPr>
        <p:spPr>
          <a:xfrm>
            <a:off x="1143000" y="685800"/>
            <a:ext cx="4572000" cy="3429000"/>
          </a:xfrm>
          <a:solidFill>
            <a:srgbClr val="FFFFFF"/>
          </a:solidFill>
          <a:ln/>
        </p:spPr>
      </p:sp>
      <p:sp>
        <p:nvSpPr>
          <p:cNvPr id="61235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7714" name="Rectangle 8"/>
          <p:cNvSpPr>
            <a:spLocks noGrp="1" noChangeArrowheads="1"/>
          </p:cNvSpPr>
          <p:nvPr>
            <p:ph type="sldNum" sz="quarter"/>
          </p:nvPr>
        </p:nvSpPr>
        <p:spPr/>
        <p:txBody>
          <a:bodyPr/>
          <a:lstStyle/>
          <a:p>
            <a:pPr>
              <a:defRPr/>
            </a:pPr>
            <a:fld id="{623F81F4-39C5-4FB6-959C-8ADCB36E145A}" type="slidenum">
              <a:rPr lang="en-US" smtClean="0">
                <a:latin typeface="Times New Roman" pitchFamily="18" charset="0"/>
              </a:rPr>
              <a:pPr>
                <a:defRPr/>
              </a:pPr>
              <a:t>7</a:t>
            </a:fld>
            <a:endParaRPr lang="en-US" smtClean="0">
              <a:latin typeface="Times New Roman" pitchFamily="18" charset="0"/>
            </a:endParaRPr>
          </a:p>
        </p:txBody>
      </p:sp>
      <p:sp>
        <p:nvSpPr>
          <p:cNvPr id="614403" name="Rectangle 1"/>
          <p:cNvSpPr>
            <a:spLocks noGrp="1" noRot="1" noChangeAspect="1" noChangeArrowheads="1"/>
          </p:cNvSpPr>
          <p:nvPr>
            <p:ph type="sldImg"/>
          </p:nvPr>
        </p:nvSpPr>
        <p:spPr>
          <a:xfrm>
            <a:off x="1143000" y="685800"/>
            <a:ext cx="4572000" cy="3429000"/>
          </a:xfrm>
          <a:solidFill>
            <a:srgbClr val="FFFFFF"/>
          </a:solidFill>
          <a:ln/>
        </p:spPr>
      </p:sp>
      <p:sp>
        <p:nvSpPr>
          <p:cNvPr id="61440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9762" name="Rectangle 8"/>
          <p:cNvSpPr>
            <a:spLocks noGrp="1" noChangeArrowheads="1"/>
          </p:cNvSpPr>
          <p:nvPr>
            <p:ph type="sldNum" sz="quarter"/>
          </p:nvPr>
        </p:nvSpPr>
        <p:spPr/>
        <p:txBody>
          <a:bodyPr/>
          <a:lstStyle/>
          <a:p>
            <a:pPr>
              <a:defRPr/>
            </a:pPr>
            <a:fld id="{D4469F6F-757B-41C6-ADDA-B8BDA0C2F9EC}" type="slidenum">
              <a:rPr lang="en-US" smtClean="0">
                <a:latin typeface="Times New Roman" pitchFamily="18" charset="0"/>
              </a:rPr>
              <a:pPr>
                <a:defRPr/>
              </a:pPr>
              <a:t>8</a:t>
            </a:fld>
            <a:endParaRPr lang="en-US" smtClean="0">
              <a:latin typeface="Times New Roman" pitchFamily="18" charset="0"/>
            </a:endParaRPr>
          </a:p>
        </p:txBody>
      </p:sp>
      <p:sp>
        <p:nvSpPr>
          <p:cNvPr id="616451" name="Rectangle 1"/>
          <p:cNvSpPr>
            <a:spLocks noGrp="1" noRot="1" noChangeAspect="1" noChangeArrowheads="1"/>
          </p:cNvSpPr>
          <p:nvPr>
            <p:ph type="sldImg"/>
          </p:nvPr>
        </p:nvSpPr>
        <p:spPr>
          <a:xfrm>
            <a:off x="1143000" y="685800"/>
            <a:ext cx="4572000" cy="3429000"/>
          </a:xfrm>
          <a:solidFill>
            <a:srgbClr val="FFFFFF"/>
          </a:solidFill>
          <a:ln/>
        </p:spPr>
      </p:sp>
      <p:sp>
        <p:nvSpPr>
          <p:cNvPr id="61645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1810" name="Rectangle 8"/>
          <p:cNvSpPr>
            <a:spLocks noGrp="1" noChangeArrowheads="1"/>
          </p:cNvSpPr>
          <p:nvPr>
            <p:ph type="sldNum" sz="quarter"/>
          </p:nvPr>
        </p:nvSpPr>
        <p:spPr/>
        <p:txBody>
          <a:bodyPr/>
          <a:lstStyle/>
          <a:p>
            <a:pPr>
              <a:defRPr/>
            </a:pPr>
            <a:fld id="{6AA5EEAB-CA3D-43D3-B486-3EF401213174}" type="slidenum">
              <a:rPr lang="en-US" smtClean="0">
                <a:latin typeface="Times New Roman" pitchFamily="18" charset="0"/>
              </a:rPr>
              <a:pPr>
                <a:defRPr/>
              </a:pPr>
              <a:t>9</a:t>
            </a:fld>
            <a:endParaRPr lang="en-US" smtClean="0">
              <a:latin typeface="Times New Roman" pitchFamily="18" charset="0"/>
            </a:endParaRPr>
          </a:p>
        </p:txBody>
      </p:sp>
      <p:sp>
        <p:nvSpPr>
          <p:cNvPr id="618499" name="Rectangle 1"/>
          <p:cNvSpPr>
            <a:spLocks noGrp="1" noRot="1" noChangeAspect="1" noChangeArrowheads="1"/>
          </p:cNvSpPr>
          <p:nvPr>
            <p:ph type="sldImg"/>
          </p:nvPr>
        </p:nvSpPr>
        <p:spPr>
          <a:xfrm>
            <a:off x="1143000" y="685800"/>
            <a:ext cx="4572000" cy="3429000"/>
          </a:xfrm>
          <a:solidFill>
            <a:srgbClr val="FFFFFF"/>
          </a:solidFill>
          <a:ln/>
        </p:spPr>
      </p:sp>
      <p:sp>
        <p:nvSpPr>
          <p:cNvPr id="61850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8"/>
          <p:cNvSpPr>
            <a:spLocks noGrp="1" noChangeArrowheads="1"/>
          </p:cNvSpPr>
          <p:nvPr>
            <p:ph type="sldNum" idx="10"/>
          </p:nvPr>
        </p:nvSpPr>
        <p:spPr>
          <a:ln/>
        </p:spPr>
        <p:txBody>
          <a:bodyPr/>
          <a:lstStyle>
            <a:lvl1pPr>
              <a:defRPr/>
            </a:lvl1pPr>
          </a:lstStyle>
          <a:p>
            <a:pPr>
              <a:defRPr/>
            </a:pPr>
            <a:fld id="{6C052A83-4115-4EA6-A295-47886438AB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sldNum" idx="10"/>
          </p:nvPr>
        </p:nvSpPr>
        <p:spPr>
          <a:ln/>
        </p:spPr>
        <p:txBody>
          <a:bodyPr/>
          <a:lstStyle>
            <a:lvl1pPr>
              <a:defRPr/>
            </a:lvl1pPr>
          </a:lstStyle>
          <a:p>
            <a:pPr>
              <a:defRPr/>
            </a:pPr>
            <a:fld id="{9167BBC6-C16B-4AAA-8CAD-8804B239228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9263" y="304800"/>
            <a:ext cx="2036762" cy="5788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961063" cy="5788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sldNum" idx="10"/>
          </p:nvPr>
        </p:nvSpPr>
        <p:spPr>
          <a:ln/>
        </p:spPr>
        <p:txBody>
          <a:bodyPr/>
          <a:lstStyle>
            <a:lvl1pPr>
              <a:defRPr/>
            </a:lvl1pPr>
          </a:lstStyle>
          <a:p>
            <a:pPr>
              <a:defRPr/>
            </a:pPr>
            <a:fld id="{69ECB15A-7CD9-4242-B9BA-5298B286501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769225" cy="1139825"/>
          </a:xfrm>
        </p:spPr>
        <p:txBody>
          <a:bodyPr/>
          <a:lstStyle/>
          <a:p>
            <a:r>
              <a:rPr lang="en-US"/>
              <a:t>Click to edit Master title style</a:t>
            </a:r>
          </a:p>
        </p:txBody>
      </p:sp>
      <p:sp>
        <p:nvSpPr>
          <p:cNvPr id="3" name="Table Placeholder 2"/>
          <p:cNvSpPr>
            <a:spLocks noGrp="1"/>
          </p:cNvSpPr>
          <p:nvPr>
            <p:ph type="tbl" idx="1"/>
          </p:nvPr>
        </p:nvSpPr>
        <p:spPr>
          <a:xfrm>
            <a:off x="685800" y="1905000"/>
            <a:ext cx="7769225" cy="4187825"/>
          </a:xfrm>
        </p:spPr>
        <p:txBody>
          <a:bodyPr/>
          <a:lstStyle/>
          <a:p>
            <a:pPr lvl="0"/>
            <a:endParaRPr lang="en-US" noProof="0"/>
          </a:p>
        </p:txBody>
      </p:sp>
      <p:sp>
        <p:nvSpPr>
          <p:cNvPr id="4" name="Rectangle 8"/>
          <p:cNvSpPr>
            <a:spLocks noGrp="1" noChangeArrowheads="1"/>
          </p:cNvSpPr>
          <p:nvPr>
            <p:ph type="sldNum" idx="10"/>
          </p:nvPr>
        </p:nvSpPr>
        <p:spPr>
          <a:ln/>
        </p:spPr>
        <p:txBody>
          <a:bodyPr/>
          <a:lstStyle>
            <a:lvl1pPr>
              <a:defRPr/>
            </a:lvl1pPr>
          </a:lstStyle>
          <a:p>
            <a:pPr>
              <a:defRPr/>
            </a:pPr>
            <a:fld id="{AE471D5B-F7E9-4E9C-B272-886C1AFF86C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sldNum" idx="10"/>
          </p:nvPr>
        </p:nvSpPr>
        <p:spPr>
          <a:ln/>
        </p:spPr>
        <p:txBody>
          <a:bodyPr/>
          <a:lstStyle>
            <a:lvl1pPr>
              <a:defRPr/>
            </a:lvl1pPr>
          </a:lstStyle>
          <a:p>
            <a:pPr>
              <a:defRPr/>
            </a:pPr>
            <a:fld id="{2C42FFBF-A2EA-4F01-847E-D6469349C94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C7364D8B-A809-4AFB-8E9D-CB9EA0BC74E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idx="10"/>
          </p:nvPr>
        </p:nvSpPr>
        <p:spPr>
          <a:ln/>
        </p:spPr>
        <p:txBody>
          <a:bodyPr/>
          <a:lstStyle>
            <a:lvl1pPr>
              <a:defRPr/>
            </a:lvl1pPr>
          </a:lstStyle>
          <a:p>
            <a:pPr>
              <a:defRPr/>
            </a:pPr>
            <a:fld id="{1FB2A5CA-8728-4682-B1B3-ADE7DB57C94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05000"/>
            <a:ext cx="3808413"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905000"/>
            <a:ext cx="3808412"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idx="10"/>
          </p:nvPr>
        </p:nvSpPr>
        <p:spPr>
          <a:ln/>
        </p:spPr>
        <p:txBody>
          <a:bodyPr/>
          <a:lstStyle>
            <a:lvl1pPr>
              <a:defRPr/>
            </a:lvl1pPr>
          </a:lstStyle>
          <a:p>
            <a:pPr>
              <a:defRPr/>
            </a:pPr>
            <a:fld id="{266E3264-5F05-4402-B263-3A2217E545F0}"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idx="10"/>
          </p:nvPr>
        </p:nvSpPr>
        <p:spPr>
          <a:ln/>
        </p:spPr>
        <p:txBody>
          <a:bodyPr/>
          <a:lstStyle>
            <a:lvl1pPr>
              <a:defRPr/>
            </a:lvl1pPr>
          </a:lstStyle>
          <a:p>
            <a:pPr>
              <a:defRPr/>
            </a:pPr>
            <a:fld id="{E2EEFF8A-2E88-4039-B126-F734FA60D178}"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sldNum" idx="10"/>
          </p:nvPr>
        </p:nvSpPr>
        <p:spPr>
          <a:ln/>
        </p:spPr>
        <p:txBody>
          <a:bodyPr/>
          <a:lstStyle>
            <a:lvl1pPr>
              <a:defRPr/>
            </a:lvl1pPr>
          </a:lstStyle>
          <a:p>
            <a:pPr>
              <a:defRPr/>
            </a:pPr>
            <a:fld id="{BF425EEE-910D-4E34-8618-85BDE9461728}"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E2CC1AD6-D78E-4969-A661-BE11D8233F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sldNum" idx="10"/>
          </p:nvPr>
        </p:nvSpPr>
        <p:spPr>
          <a:ln/>
        </p:spPr>
        <p:txBody>
          <a:bodyPr/>
          <a:lstStyle>
            <a:lvl1pPr>
              <a:defRPr/>
            </a:lvl1pPr>
          </a:lstStyle>
          <a:p>
            <a:pPr>
              <a:defRPr/>
            </a:pPr>
            <a:fld id="{24A4B3E0-7F36-4727-A7D1-ADBDA5E61B1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A73AE4AE-EA6A-44FF-89A3-FE0EBFF12C54}"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5460F665-7D31-470D-A118-42A6487D45D6}"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03BF3249-EAC4-4A45-BEA8-541D9778EF18}"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9263" y="304800"/>
            <a:ext cx="2036762" cy="5788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961063" cy="5788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CE437ADE-3306-4F4D-BC7E-1CBD83C87A1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sldNum" idx="10"/>
          </p:nvPr>
        </p:nvSpPr>
        <p:spPr>
          <a:ln/>
        </p:spPr>
        <p:txBody>
          <a:bodyPr/>
          <a:lstStyle>
            <a:lvl1pPr>
              <a:defRPr/>
            </a:lvl1pPr>
          </a:lstStyle>
          <a:p>
            <a:pPr>
              <a:defRPr/>
            </a:pPr>
            <a:fld id="{0AB1E5A9-01ED-4622-9EEF-335C864A53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05000"/>
            <a:ext cx="3808413"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905000"/>
            <a:ext cx="3808412"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sldNum" idx="10"/>
          </p:nvPr>
        </p:nvSpPr>
        <p:spPr>
          <a:ln/>
        </p:spPr>
        <p:txBody>
          <a:bodyPr/>
          <a:lstStyle>
            <a:lvl1pPr>
              <a:defRPr/>
            </a:lvl1pPr>
          </a:lstStyle>
          <a:p>
            <a:pPr>
              <a:defRPr/>
            </a:pPr>
            <a:fld id="{1BBB169D-2B66-45AE-A60E-B4A9A30294B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sldNum" idx="10"/>
          </p:nvPr>
        </p:nvSpPr>
        <p:spPr>
          <a:ln/>
        </p:spPr>
        <p:txBody>
          <a:bodyPr/>
          <a:lstStyle>
            <a:lvl1pPr>
              <a:defRPr/>
            </a:lvl1pPr>
          </a:lstStyle>
          <a:p>
            <a:pPr>
              <a:defRPr/>
            </a:pPr>
            <a:fld id="{48088E15-3EF8-46B5-AE0F-413934D2E96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sldNum" idx="10"/>
          </p:nvPr>
        </p:nvSpPr>
        <p:spPr>
          <a:ln/>
        </p:spPr>
        <p:txBody>
          <a:bodyPr/>
          <a:lstStyle>
            <a:lvl1pPr>
              <a:defRPr/>
            </a:lvl1pPr>
          </a:lstStyle>
          <a:p>
            <a:pPr>
              <a:defRPr/>
            </a:pPr>
            <a:fld id="{886A8910-8F90-4C0F-9289-D9D3641621F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idx="10"/>
          </p:nvPr>
        </p:nvSpPr>
        <p:spPr>
          <a:ln/>
        </p:spPr>
        <p:txBody>
          <a:bodyPr/>
          <a:lstStyle>
            <a:lvl1pPr>
              <a:defRPr/>
            </a:lvl1pPr>
          </a:lstStyle>
          <a:p>
            <a:pPr>
              <a:defRPr/>
            </a:pPr>
            <a:fld id="{C9FDFA05-7869-40BA-9A04-0156F3A6AD6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sldNum" idx="10"/>
          </p:nvPr>
        </p:nvSpPr>
        <p:spPr>
          <a:ln/>
        </p:spPr>
        <p:txBody>
          <a:bodyPr/>
          <a:lstStyle>
            <a:lvl1pPr>
              <a:defRPr/>
            </a:lvl1pPr>
          </a:lstStyle>
          <a:p>
            <a:pPr>
              <a:defRPr/>
            </a:pPr>
            <a:fld id="{CCF699AA-A19C-4CB7-92BB-66792C730E9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sldNum" idx="10"/>
          </p:nvPr>
        </p:nvSpPr>
        <p:spPr>
          <a:ln/>
        </p:spPr>
        <p:txBody>
          <a:bodyPr/>
          <a:lstStyle>
            <a:lvl1pPr>
              <a:defRPr/>
            </a:lvl1pPr>
          </a:lstStyle>
          <a:p>
            <a:pPr>
              <a:defRPr/>
            </a:pPr>
            <a:fld id="{BC5E0940-C05B-4648-BCB8-F0EB8F0377E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066800" y="304800"/>
            <a:ext cx="7769225" cy="1139825"/>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685800" y="1905000"/>
            <a:ext cx="7769225" cy="41878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Text Box 3"/>
          <p:cNvSpPr txBox="1">
            <a:spLocks noChangeArrowheads="1"/>
          </p:cNvSpPr>
          <p:nvPr/>
        </p:nvSpPr>
        <p:spPr bwMode="auto">
          <a:xfrm>
            <a:off x="685800" y="6248400"/>
            <a:ext cx="19050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28" name="Text Box 4"/>
          <p:cNvSpPr txBox="1">
            <a:spLocks noChangeArrowheads="1"/>
          </p:cNvSpPr>
          <p:nvPr/>
        </p:nvSpPr>
        <p:spPr bwMode="auto">
          <a:xfrm>
            <a:off x="3124200" y="6248400"/>
            <a:ext cx="28956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29" name="Rectangle 5"/>
          <p:cNvSpPr>
            <a:spLocks noChangeArrowheads="1"/>
          </p:cNvSpPr>
          <p:nvPr/>
        </p:nvSpPr>
        <p:spPr bwMode="auto">
          <a:xfrm>
            <a:off x="0" y="1512888"/>
            <a:ext cx="8458200" cy="87312"/>
          </a:xfrm>
          <a:prstGeom prst="rect">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30" name="Rectangle 6"/>
          <p:cNvSpPr>
            <a:spLocks noChangeArrowheads="1"/>
          </p:cNvSpPr>
          <p:nvPr/>
        </p:nvSpPr>
        <p:spPr bwMode="auto">
          <a:xfrm>
            <a:off x="247650" y="0"/>
            <a:ext cx="793750" cy="1841500"/>
          </a:xfrm>
          <a:prstGeom prst="rect">
            <a:avLst/>
          </a:prstGeom>
          <a:blipFill dpi="0" rotWithShape="0">
            <a:blip r:embed="rId15"/>
            <a:srcRect/>
            <a:tile tx="0" ty="0" sx="100000" sy="100000" flip="none" algn="tl"/>
          </a:blip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31" name="Rectangle 7"/>
          <p:cNvSpPr>
            <a:spLocks noChangeArrowheads="1"/>
          </p:cNvSpPr>
          <p:nvPr/>
        </p:nvSpPr>
        <p:spPr bwMode="auto">
          <a:xfrm>
            <a:off x="7067550" y="6553200"/>
            <a:ext cx="2076450" cy="79375"/>
          </a:xfrm>
          <a:prstGeom prst="rect">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32" name="Rectangle 8"/>
          <p:cNvSpPr>
            <a:spLocks noGrp="1" noChangeArrowheads="1"/>
          </p:cNvSpPr>
          <p:nvPr>
            <p:ph type="sldNum"/>
          </p:nvPr>
        </p:nvSpPr>
        <p:spPr bwMode="auto">
          <a:xfrm>
            <a:off x="8216900" y="6248400"/>
            <a:ext cx="530225" cy="606425"/>
          </a:xfrm>
          <a:prstGeom prst="rect">
            <a:avLst/>
          </a:prstGeom>
          <a:blipFill dpi="0" rotWithShape="0">
            <a:blip r:embed="rId15"/>
            <a:srcRect/>
            <a:tile tx="0" ty="0" sx="100000" sy="100000" flip="none" algn="tl"/>
          </a:blipFill>
          <a:ln w="9525">
            <a:noFill/>
            <a:round/>
            <a:headEnd/>
            <a:tailEnd/>
          </a:ln>
          <a:effectLst/>
        </p:spPr>
        <p:txBody>
          <a:bodyPr vert="horz" wrap="square" lIns="90000" tIns="46800" rIns="90000" bIns="46800" numCol="1" anchor="ctr" anchorCtr="1" compatLnSpc="1">
            <a:prstTxWarp prst="textNoShape">
              <a:avLst/>
            </a:prstTxWarp>
          </a:bodyPr>
          <a:lstStyle>
            <a:lvl1pPr>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264C"/>
                </a:solidFill>
                <a:latin typeface="Times New Roman" pitchFamily="16" charset="0"/>
                <a:cs typeface="+mn-cs"/>
              </a:defRPr>
            </a:lvl1pPr>
          </a:lstStyle>
          <a:p>
            <a:pPr>
              <a:defRPr/>
            </a:pPr>
            <a:fld id="{AD648576-7988-4E7C-9F7B-E16CFA2690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2pPr>
      <a:lvl3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3pPr>
      <a:lvl4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4pPr>
      <a:lvl5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defRPr sz="3200">
          <a:solidFill>
            <a:srgbClr val="00264C"/>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00264C"/>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00264C"/>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264C"/>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264C"/>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484188" y="1549400"/>
            <a:ext cx="8158162" cy="1689100"/>
          </a:xfrm>
          <a:prstGeom prst="rect">
            <a:avLst/>
          </a:prstGeom>
          <a:blipFill dpi="0" rotWithShape="0">
            <a:blip r:embed="rId14">
              <a:alphaModFix amt="50000"/>
            </a:blip>
            <a:srcRect/>
            <a:tile tx="0" ty="0" sx="100000" sy="100000" flip="none" algn="tl"/>
          </a:blip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0" name="AutoShape 2"/>
          <p:cNvSpPr>
            <a:spLocks noChangeArrowheads="1"/>
          </p:cNvSpPr>
          <p:nvPr/>
        </p:nvSpPr>
        <p:spPr bwMode="auto">
          <a:xfrm>
            <a:off x="228600" y="3206750"/>
            <a:ext cx="8686800" cy="77788"/>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1" name="AutoShape 3"/>
          <p:cNvSpPr>
            <a:spLocks noChangeArrowheads="1"/>
          </p:cNvSpPr>
          <p:nvPr/>
        </p:nvSpPr>
        <p:spPr bwMode="auto">
          <a:xfrm>
            <a:off x="228600" y="1482725"/>
            <a:ext cx="8686800" cy="77788"/>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2" name="AutoShape 4"/>
          <p:cNvSpPr>
            <a:spLocks noChangeArrowheads="1"/>
          </p:cNvSpPr>
          <p:nvPr/>
        </p:nvSpPr>
        <p:spPr bwMode="auto">
          <a:xfrm>
            <a:off x="8623300" y="1246188"/>
            <a:ext cx="77788" cy="2235200"/>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3" name="AutoShape 5"/>
          <p:cNvSpPr>
            <a:spLocks noChangeArrowheads="1"/>
          </p:cNvSpPr>
          <p:nvPr/>
        </p:nvSpPr>
        <p:spPr bwMode="auto">
          <a:xfrm>
            <a:off x="434975" y="1252538"/>
            <a:ext cx="77788" cy="2235200"/>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4" name="AutoShape 6"/>
          <p:cNvSpPr>
            <a:spLocks noChangeArrowheads="1"/>
          </p:cNvSpPr>
          <p:nvPr/>
        </p:nvSpPr>
        <p:spPr bwMode="auto">
          <a:xfrm>
            <a:off x="2830513" y="5783263"/>
            <a:ext cx="3481387" cy="77787"/>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5" name="Rectangle 7"/>
          <p:cNvSpPr>
            <a:spLocks noChangeArrowheads="1"/>
          </p:cNvSpPr>
          <p:nvPr/>
        </p:nvSpPr>
        <p:spPr bwMode="auto">
          <a:xfrm>
            <a:off x="4095750" y="5734050"/>
            <a:ext cx="949325" cy="176213"/>
          </a:xfrm>
          <a:prstGeom prst="rect">
            <a:avLst/>
          </a:prstGeom>
          <a:blipFill dpi="0" rotWithShape="0">
            <a:blip r:embed="rId14"/>
            <a:srcRect/>
            <a:tile tx="0" ty="0" sx="100000" sy="100000" flip="none" algn="tl"/>
          </a:blip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4345" name="Rectangle 8"/>
          <p:cNvSpPr>
            <a:spLocks noGrp="1" noChangeArrowheads="1"/>
          </p:cNvSpPr>
          <p:nvPr>
            <p:ph type="title"/>
          </p:nvPr>
        </p:nvSpPr>
        <p:spPr bwMode="auto">
          <a:xfrm>
            <a:off x="1066800" y="304800"/>
            <a:ext cx="7769225" cy="1139825"/>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14346" name="Rectangle 9"/>
          <p:cNvSpPr>
            <a:spLocks noGrp="1" noChangeArrowheads="1"/>
          </p:cNvSpPr>
          <p:nvPr>
            <p:ph type="body" idx="1"/>
          </p:nvPr>
        </p:nvSpPr>
        <p:spPr bwMode="auto">
          <a:xfrm>
            <a:off x="685800" y="1905000"/>
            <a:ext cx="7769225" cy="41878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8" name="Text Box 10"/>
          <p:cNvSpPr txBox="1">
            <a:spLocks noChangeArrowheads="1"/>
          </p:cNvSpPr>
          <p:nvPr/>
        </p:nvSpPr>
        <p:spPr bwMode="auto">
          <a:xfrm>
            <a:off x="685800" y="6248400"/>
            <a:ext cx="19050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9" name="Text Box 11"/>
          <p:cNvSpPr txBox="1">
            <a:spLocks noChangeArrowheads="1"/>
          </p:cNvSpPr>
          <p:nvPr/>
        </p:nvSpPr>
        <p:spPr bwMode="auto">
          <a:xfrm>
            <a:off x="3124200" y="6248400"/>
            <a:ext cx="28956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60" name="Rectangle 12"/>
          <p:cNvSpPr>
            <a:spLocks noGrp="1" noChangeArrowheads="1"/>
          </p:cNvSpPr>
          <p:nvPr>
            <p:ph type="sldNum"/>
          </p:nvPr>
        </p:nvSpPr>
        <p:spPr bwMode="auto">
          <a:xfrm>
            <a:off x="6553200" y="6248400"/>
            <a:ext cx="19018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SzPct val="45000"/>
              <a:buFontTx/>
              <a:buNone/>
              <a:tabLst>
                <a:tab pos="723900" algn="l"/>
                <a:tab pos="1447800" algn="l"/>
              </a:tabLst>
              <a:defRPr sz="1400">
                <a:solidFill>
                  <a:srgbClr val="000000"/>
                </a:solidFill>
                <a:latin typeface="Times New Roman" pitchFamily="16" charset="0"/>
                <a:cs typeface="+mn-cs"/>
              </a:defRPr>
            </a:lvl1pPr>
          </a:lstStyle>
          <a:p>
            <a:pPr>
              <a:defRPr/>
            </a:pPr>
            <a:fld id="{9C5CCDAF-FC8B-4D78-9405-EB2370413AA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2pPr>
      <a:lvl3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3pPr>
      <a:lvl4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4pPr>
      <a:lvl5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defRPr sz="3200">
          <a:solidFill>
            <a:srgbClr val="00264C"/>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00264C"/>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00264C"/>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264C"/>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264C"/>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914400" y="1546225"/>
            <a:ext cx="7772400" cy="1249363"/>
          </a:xfrm>
          <a:prstGeom prst="rect">
            <a:avLst/>
          </a:prstGeom>
          <a:blipFill dpi="0" rotWithShape="0">
            <a:blip r:embed="rId4"/>
            <a:srcRect/>
            <a:tile tx="0" ty="0" sx="100000" sy="100000" flip="none" algn="tl"/>
          </a:blipFill>
          <a:ln w="9525">
            <a:noFill/>
            <a:round/>
            <a:headEnd/>
            <a:tailEnd/>
          </a:ln>
        </p:spPr>
        <p:txBody>
          <a:bodyPr anchor="ctr"/>
          <a:lstStyle/>
          <a:p>
            <a:pPr algn="ct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FFFFE9"/>
                </a:solidFill>
              </a:rPr>
              <a:t/>
            </a:r>
            <a:br>
              <a:rPr lang="en-US" sz="3200">
                <a:solidFill>
                  <a:srgbClr val="FFFFE9"/>
                </a:solidFill>
              </a:rPr>
            </a:br>
            <a:r>
              <a:rPr lang="en-US" sz="4400">
                <a:solidFill>
                  <a:srgbClr val="FFFFE9"/>
                </a:solidFill>
              </a:rPr>
              <a:t>CS252: Systems Programming</a:t>
            </a:r>
          </a:p>
        </p:txBody>
      </p:sp>
      <p:sp>
        <p:nvSpPr>
          <p:cNvPr id="27651" name="Text Box 2"/>
          <p:cNvSpPr txBox="1">
            <a:spLocks noChangeArrowheads="1"/>
          </p:cNvSpPr>
          <p:nvPr/>
        </p:nvSpPr>
        <p:spPr bwMode="auto">
          <a:xfrm>
            <a:off x="1371600" y="3505200"/>
            <a:ext cx="6858000" cy="2209800"/>
          </a:xfrm>
          <a:prstGeom prst="rect">
            <a:avLst/>
          </a:prstGeom>
          <a:noFill/>
          <a:ln w="9525">
            <a:noFill/>
            <a:round/>
            <a:headEnd/>
            <a:tailEnd/>
          </a:ln>
        </p:spPr>
        <p:txBody>
          <a:bodyPr/>
          <a:lstStyle/>
          <a:p>
            <a:pPr algn="ctr">
              <a:spcBef>
                <a:spcPts val="8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264C"/>
                </a:solidFill>
              </a:rPr>
              <a:t>Ninghui Li</a:t>
            </a:r>
          </a:p>
          <a:p>
            <a:pPr algn="ctr">
              <a:spcBef>
                <a:spcPts val="8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smtClean="0">
                <a:solidFill>
                  <a:srgbClr val="00264C"/>
                </a:solidFill>
              </a:rPr>
              <a:t>Based on Slides </a:t>
            </a:r>
            <a:r>
              <a:rPr lang="en-US" sz="2400" dirty="0" smtClean="0">
                <a:solidFill>
                  <a:srgbClr val="00264C"/>
                </a:solidFill>
              </a:rPr>
              <a:t>by Prof. Gustavo </a:t>
            </a:r>
            <a:r>
              <a:rPr lang="en-US" sz="2400" dirty="0">
                <a:solidFill>
                  <a:srgbClr val="00264C"/>
                </a:solidFill>
              </a:rPr>
              <a:t>Rodriguez-Rivera </a:t>
            </a:r>
            <a:endParaRPr lang="en-US" sz="2400" dirty="0" smtClean="0">
              <a:solidFill>
                <a:srgbClr val="00264C"/>
              </a:solidFill>
            </a:endParaRPr>
          </a:p>
          <a:p>
            <a:pPr algn="ctr">
              <a:spcBef>
                <a:spcPts val="8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264C"/>
              </a:solidFill>
            </a:endParaRPr>
          </a:p>
          <a:p>
            <a:pPr algn="ctr">
              <a:spcBef>
                <a:spcPts val="8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264C"/>
                </a:solidFill>
              </a:rPr>
              <a:t>Topic 10: Threads and Thread Synchronization</a:t>
            </a:r>
            <a:endParaRPr lang="en-US" sz="2400" dirty="0">
              <a:solidFill>
                <a:srgbClr val="00264C"/>
              </a:solidFill>
            </a:endParaRPr>
          </a:p>
          <a:p>
            <a:pPr algn="ctr">
              <a:spcBef>
                <a:spcPts val="5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solidFill>
                <a:srgbClr val="00264C"/>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Synchronization Problems with Multiple Threads</a:t>
            </a:r>
          </a:p>
        </p:txBody>
      </p:sp>
      <p:sp>
        <p:nvSpPr>
          <p:cNvPr id="619523" name="Text Box 2"/>
          <p:cNvSpPr txBox="1">
            <a:spLocks noChangeArrowheads="1"/>
          </p:cNvSpPr>
          <p:nvPr/>
        </p:nvSpPr>
        <p:spPr bwMode="auto">
          <a:xfrm>
            <a:off x="685800" y="1905000"/>
            <a:ext cx="7772400" cy="4443413"/>
          </a:xfrm>
          <a:prstGeom prst="rect">
            <a:avLst/>
          </a:prstGeom>
          <a:noFill/>
          <a:ln w="9525">
            <a:noFill/>
            <a:round/>
            <a:headEnd/>
            <a:tailEnd/>
          </a:ln>
        </p:spPr>
        <p:txBody>
          <a:bodyPr/>
          <a:lstStyle/>
          <a:p>
            <a:pPr marL="339725" indent="-339725">
              <a:lnSpc>
                <a:spcPct val="90000"/>
              </a:lnSpc>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cs typeface="Times New Roman" pitchFamily="18" charset="0"/>
              </a:rPr>
              <a:t>Threads share same global variables.</a:t>
            </a:r>
          </a:p>
          <a:p>
            <a:pPr marL="339725" indent="-339725">
              <a:lnSpc>
                <a:spcPct val="90000"/>
              </a:lnSpc>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cs typeface="Times New Roman" pitchFamily="18" charset="0"/>
              </a:rPr>
              <a:t>Multiple threads can modify the same data structures at the same time</a:t>
            </a:r>
          </a:p>
          <a:p>
            <a:pPr marL="339725" indent="-339725">
              <a:lnSpc>
                <a:spcPct val="90000"/>
              </a:lnSpc>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cs typeface="Times New Roman" pitchFamily="18" charset="0"/>
              </a:rPr>
              <a:t>This can corrupt the data structures of the program.</a:t>
            </a:r>
          </a:p>
          <a:p>
            <a:pPr marL="339725" indent="-339725">
              <a:lnSpc>
                <a:spcPct val="90000"/>
              </a:lnSpc>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cs typeface="Times New Roman" pitchFamily="18" charset="0"/>
              </a:rPr>
              <a:t>Even the most simple operations, like increasing a counter, may have problems when running multiple threads.</a:t>
            </a:r>
          </a:p>
          <a:p>
            <a:pPr marL="339725" indent="-339725">
              <a:lnSpc>
                <a:spcPct val="90000"/>
              </a:lnSpc>
              <a:spcBef>
                <a:spcPts val="8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3200">
              <a:solidFill>
                <a:srgbClr val="00264C"/>
              </a:solidFill>
              <a:cs typeface="Times New Roman" pitchFamily="18" charset="0"/>
            </a:endParaRPr>
          </a:p>
        </p:txBody>
      </p:sp>
    </p:spTree>
    <p:extLst>
      <p:ext uri="{BB962C8B-B14F-4D97-AF65-F5344CB8AC3E}">
        <p14:creationId xmlns:p14="http://schemas.microsoft.com/office/powerpoint/2010/main" val="25236267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Problems with Synchronization</a:t>
            </a:r>
          </a:p>
        </p:txBody>
      </p:sp>
      <p:sp>
        <p:nvSpPr>
          <p:cNvPr id="621571" name="Text Box 2"/>
          <p:cNvSpPr txBox="1">
            <a:spLocks noChangeArrowheads="1"/>
          </p:cNvSpPr>
          <p:nvPr/>
        </p:nvSpPr>
        <p:spPr bwMode="auto">
          <a:xfrm>
            <a:off x="457200" y="1905000"/>
            <a:ext cx="8153400" cy="4725988"/>
          </a:xfrm>
          <a:prstGeom prst="rect">
            <a:avLst/>
          </a:prstGeom>
          <a:noFill/>
          <a:ln w="9525">
            <a:noFill/>
            <a:round/>
            <a:headEnd/>
            <a:tailEnd/>
          </a:ln>
        </p:spPr>
        <p:txBody>
          <a:bodyPr/>
          <a:lstStyle/>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Global counter</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err="1">
                <a:solidFill>
                  <a:srgbClr val="00264C"/>
                </a:solidFill>
                <a:latin typeface="Courier New" pitchFamily="49" charset="0"/>
                <a:cs typeface="Times New Roman" pitchFamily="18" charset="0"/>
              </a:rPr>
              <a:t>int</a:t>
            </a:r>
            <a:r>
              <a:rPr lang="en-US" sz="2800" b="1" dirty="0">
                <a:solidFill>
                  <a:srgbClr val="00264C"/>
                </a:solidFill>
                <a:latin typeface="Courier New" pitchFamily="49" charset="0"/>
                <a:cs typeface="Times New Roman" pitchFamily="18" charset="0"/>
              </a:rPr>
              <a:t> counter = 0;</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void </a:t>
            </a:r>
            <a:r>
              <a:rPr lang="en-US" sz="2800" b="1" dirty="0" err="1" smtClean="0">
                <a:solidFill>
                  <a:srgbClr val="00264C"/>
                </a:solidFill>
                <a:latin typeface="Courier New" pitchFamily="49" charset="0"/>
                <a:cs typeface="Times New Roman" pitchFamily="18" charset="0"/>
              </a:rPr>
              <a:t>increment_loop</a:t>
            </a:r>
            <a:r>
              <a:rPr lang="en-US" sz="2800" b="1" dirty="0" smtClean="0">
                <a:solidFill>
                  <a:srgbClr val="00264C"/>
                </a:solidFill>
                <a:latin typeface="Courier New" pitchFamily="49" charset="0"/>
                <a:cs typeface="Times New Roman" pitchFamily="18" charset="0"/>
              </a:rPr>
              <a:t>(void *</a:t>
            </a:r>
            <a:r>
              <a:rPr lang="en-US" sz="2800" b="1" dirty="0" err="1" smtClean="0">
                <a:solidFill>
                  <a:srgbClr val="00264C"/>
                </a:solidFill>
                <a:latin typeface="Courier New" pitchFamily="49" charset="0"/>
                <a:cs typeface="Times New Roman" pitchFamily="18" charset="0"/>
              </a:rPr>
              <a:t>arg</a:t>
            </a:r>
            <a:r>
              <a:rPr lang="en-US" sz="2800" b="1" dirty="0" smtClean="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smtClean="0">
                <a:solidFill>
                  <a:srgbClr val="00264C"/>
                </a:solidFill>
                <a:latin typeface="Courier New" pitchFamily="49" charset="0"/>
                <a:cs typeface="Times New Roman" pitchFamily="18" charset="0"/>
              </a:rPr>
              <a:t> </a:t>
            </a:r>
            <a:r>
              <a:rPr lang="en-US" sz="2800" b="1" dirty="0" err="1" smtClean="0">
                <a:solidFill>
                  <a:srgbClr val="00264C"/>
                </a:solidFill>
                <a:latin typeface="Courier New" pitchFamily="49" charset="0"/>
                <a:cs typeface="Times New Roman" pitchFamily="18" charset="0"/>
              </a:rPr>
              <a:t>int</a:t>
            </a:r>
            <a:r>
              <a:rPr lang="en-US" sz="2800" b="1" dirty="0" smtClean="0">
                <a:solidFill>
                  <a:srgbClr val="00264C"/>
                </a:solidFill>
                <a:latin typeface="Courier New" pitchFamily="49" charset="0"/>
                <a:cs typeface="Times New Roman" pitchFamily="18" charset="0"/>
              </a:rPr>
              <a:t> </a:t>
            </a:r>
            <a:r>
              <a:rPr lang="en-US" sz="2800" b="1" dirty="0" err="1" smtClean="0">
                <a:solidFill>
                  <a:srgbClr val="00264C"/>
                </a:solidFill>
                <a:latin typeface="Courier New" pitchFamily="49" charset="0"/>
                <a:cs typeface="Times New Roman" pitchFamily="18" charset="0"/>
              </a:rPr>
              <a:t>i</a:t>
            </a:r>
            <a:r>
              <a:rPr lang="en-US" sz="2800" b="1" dirty="0" smtClean="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smtClean="0">
                <a:solidFill>
                  <a:srgbClr val="00264C"/>
                </a:solidFill>
                <a:latin typeface="Courier New" pitchFamily="49" charset="0"/>
                <a:cs typeface="Times New Roman" pitchFamily="18" charset="0"/>
              </a:rPr>
              <a:t> </a:t>
            </a:r>
            <a:r>
              <a:rPr lang="en-US" sz="2800" b="1" dirty="0" err="1" smtClean="0">
                <a:solidFill>
                  <a:srgbClr val="00264C"/>
                </a:solidFill>
                <a:latin typeface="Courier New" pitchFamily="49" charset="0"/>
                <a:cs typeface="Times New Roman" pitchFamily="18" charset="0"/>
              </a:rPr>
              <a:t>int</a:t>
            </a:r>
            <a:r>
              <a:rPr lang="en-US" sz="2800" b="1" dirty="0">
                <a:solidFill>
                  <a:srgbClr val="00264C"/>
                </a:solidFill>
                <a:latin typeface="Courier New" pitchFamily="49" charset="0"/>
                <a:cs typeface="Times New Roman" pitchFamily="18" charset="0"/>
              </a:rPr>
              <a:t> max = * ((</a:t>
            </a:r>
            <a:r>
              <a:rPr lang="en-US" sz="2800" b="1" dirty="0" err="1">
                <a:solidFill>
                  <a:srgbClr val="00264C"/>
                </a:solidFill>
                <a:latin typeface="Courier New" pitchFamily="49" charset="0"/>
                <a:cs typeface="Times New Roman" pitchFamily="18" charset="0"/>
              </a:rPr>
              <a:t>int</a:t>
            </a:r>
            <a:r>
              <a:rPr lang="en-US" sz="2800" b="1" dirty="0">
                <a:solidFill>
                  <a:srgbClr val="00264C"/>
                </a:solidFill>
                <a:latin typeface="Courier New" pitchFamily="49" charset="0"/>
                <a:cs typeface="Times New Roman" pitchFamily="18" charset="0"/>
              </a:rPr>
              <a:t> *)</a:t>
            </a:r>
            <a:r>
              <a:rPr lang="en-US" sz="2800" b="1" dirty="0" err="1">
                <a:solidFill>
                  <a:srgbClr val="00264C"/>
                </a:solidFill>
                <a:latin typeface="Courier New" pitchFamily="49" charset="0"/>
                <a:cs typeface="Times New Roman" pitchFamily="18" charset="0"/>
              </a:rPr>
              <a:t>arg</a:t>
            </a:r>
            <a:r>
              <a:rPr lang="en-US" sz="2800" b="1" dirty="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smtClean="0">
                <a:solidFill>
                  <a:srgbClr val="00264C"/>
                </a:solidFill>
                <a:latin typeface="Courier New" pitchFamily="49" charset="0"/>
                <a:cs typeface="Times New Roman" pitchFamily="18" charset="0"/>
              </a:rPr>
              <a:t>for(</a:t>
            </a:r>
            <a:r>
              <a:rPr lang="en-US" sz="2800" b="1" dirty="0" err="1" smtClean="0">
                <a:solidFill>
                  <a:srgbClr val="00264C"/>
                </a:solidFill>
                <a:latin typeface="Courier New" pitchFamily="49" charset="0"/>
                <a:cs typeface="Times New Roman" pitchFamily="18" charset="0"/>
              </a:rPr>
              <a:t>i</a:t>
            </a:r>
            <a:r>
              <a:rPr lang="en-US" sz="2800" b="1" dirty="0" smtClean="0">
                <a:solidFill>
                  <a:srgbClr val="00264C"/>
                </a:solidFill>
                <a:latin typeface="Courier New" pitchFamily="49" charset="0"/>
                <a:cs typeface="Times New Roman" pitchFamily="18" charset="0"/>
              </a:rPr>
              <a:t>=0;i&lt;</a:t>
            </a:r>
            <a:r>
              <a:rPr lang="en-US" sz="2800" b="1" dirty="0" err="1" smtClean="0">
                <a:solidFill>
                  <a:srgbClr val="00264C"/>
                </a:solidFill>
                <a:latin typeface="Courier New" pitchFamily="49" charset="0"/>
                <a:cs typeface="Times New Roman" pitchFamily="18" charset="0"/>
              </a:rPr>
              <a:t>max;i</a:t>
            </a:r>
            <a:r>
              <a:rPr lang="en-US" sz="2800" b="1" dirty="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err="1">
                <a:solidFill>
                  <a:srgbClr val="00264C"/>
                </a:solidFill>
                <a:latin typeface="Courier New" pitchFamily="49" charset="0"/>
                <a:cs typeface="Times New Roman" pitchFamily="18" charset="0"/>
              </a:rPr>
              <a:t>int</a:t>
            </a:r>
            <a:r>
              <a:rPr lang="en-US" sz="2800" b="1" dirty="0">
                <a:solidFill>
                  <a:srgbClr val="00264C"/>
                </a:solidFill>
                <a:latin typeface="Courier New" pitchFamily="49" charset="0"/>
                <a:cs typeface="Times New Roman" pitchFamily="18" charset="0"/>
              </a:rPr>
              <a:t> </a:t>
            </a:r>
            <a:r>
              <a:rPr lang="en-US" sz="2800" b="1" dirty="0" err="1">
                <a:solidFill>
                  <a:srgbClr val="00264C"/>
                </a:solidFill>
                <a:latin typeface="Courier New" pitchFamily="49" charset="0"/>
                <a:cs typeface="Times New Roman" pitchFamily="18" charset="0"/>
              </a:rPr>
              <a:t>tmp</a:t>
            </a:r>
            <a:r>
              <a:rPr lang="en-US" sz="2800" b="1" dirty="0">
                <a:solidFill>
                  <a:srgbClr val="00264C"/>
                </a:solidFill>
                <a:latin typeface="Courier New" pitchFamily="49" charset="0"/>
                <a:cs typeface="Times New Roman" pitchFamily="18" charset="0"/>
              </a:rPr>
              <a:t> = counter;</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err="1">
                <a:solidFill>
                  <a:srgbClr val="00264C"/>
                </a:solidFill>
                <a:latin typeface="Courier New" pitchFamily="49" charset="0"/>
                <a:cs typeface="Times New Roman" pitchFamily="18" charset="0"/>
              </a:rPr>
              <a:t>tmp</a:t>
            </a:r>
            <a:r>
              <a:rPr lang="en-US" sz="2800" b="1" dirty="0">
                <a:solidFill>
                  <a:srgbClr val="00264C"/>
                </a:solidFill>
                <a:latin typeface="Courier New" pitchFamily="49" charset="0"/>
                <a:cs typeface="Times New Roman" pitchFamily="18" charset="0"/>
              </a:rPr>
              <a:t>=tmp+1;</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counter=</a:t>
            </a:r>
            <a:r>
              <a:rPr lang="en-US" sz="2800" b="1" dirty="0" err="1">
                <a:solidFill>
                  <a:srgbClr val="00264C"/>
                </a:solidFill>
                <a:latin typeface="Courier New" pitchFamily="49" charset="0"/>
                <a:cs typeface="Times New Roman" pitchFamily="18" charset="0"/>
              </a:rPr>
              <a:t>tmp</a:t>
            </a:r>
            <a:r>
              <a:rPr lang="en-US" sz="2800" b="1" dirty="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800" b="1" dirty="0">
              <a:solidFill>
                <a:srgbClr val="00264C"/>
              </a:solidFill>
              <a:latin typeface="Courier New" pitchFamily="49" charset="0"/>
              <a:cs typeface="Times New Roman" pitchFamily="18" charset="0"/>
            </a:endParaRPr>
          </a:p>
        </p:txBody>
      </p:sp>
    </p:spTree>
    <p:extLst>
      <p:ext uri="{BB962C8B-B14F-4D97-AF65-F5344CB8AC3E}">
        <p14:creationId xmlns:p14="http://schemas.microsoft.com/office/powerpoint/2010/main" val="35173321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Problems with Synchronization</a:t>
            </a:r>
          </a:p>
        </p:txBody>
      </p:sp>
      <p:sp>
        <p:nvSpPr>
          <p:cNvPr id="623619" name="Text Box 2"/>
          <p:cNvSpPr txBox="1">
            <a:spLocks noChangeArrowheads="1"/>
          </p:cNvSpPr>
          <p:nvPr/>
        </p:nvSpPr>
        <p:spPr bwMode="auto">
          <a:xfrm>
            <a:off x="533400" y="1752600"/>
            <a:ext cx="8305800" cy="4875213"/>
          </a:xfrm>
          <a:prstGeom prst="rect">
            <a:avLst/>
          </a:prstGeom>
          <a:noFill/>
          <a:ln w="9525">
            <a:noFill/>
            <a:round/>
            <a:headEnd/>
            <a:tailEnd/>
          </a:ln>
        </p:spPr>
        <p:txBody>
          <a:bodyPr/>
          <a:lstStyle/>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main(){</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pthread_t</a:t>
            </a:r>
            <a:r>
              <a:rPr lang="en-US" sz="2400" b="1" dirty="0">
                <a:solidFill>
                  <a:srgbClr val="00264C"/>
                </a:solidFill>
                <a:latin typeface="Courier New" pitchFamily="49" charset="0"/>
                <a:cs typeface="Times New Roman" pitchFamily="18" charset="0"/>
              </a:rPr>
              <a:t> t1,t2</a:t>
            </a:r>
            <a:r>
              <a:rPr lang="en-US" sz="2400" b="1" dirty="0" smtClean="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 </a:t>
            </a:r>
            <a:r>
              <a:rPr lang="en-US" sz="2400" b="1" dirty="0" err="1" smtClean="0">
                <a:solidFill>
                  <a:srgbClr val="00264C"/>
                </a:solidFill>
                <a:latin typeface="Courier New" pitchFamily="49" charset="0"/>
                <a:cs typeface="Times New Roman" pitchFamily="18" charset="0"/>
              </a:rPr>
              <a:t>int</a:t>
            </a:r>
            <a:r>
              <a:rPr lang="en-US" sz="2400" b="1" dirty="0" smtClean="0">
                <a:solidFill>
                  <a:srgbClr val="00264C"/>
                </a:solidFill>
                <a:latin typeface="Courier New" pitchFamily="49" charset="0"/>
                <a:cs typeface="Times New Roman" pitchFamily="18" charset="0"/>
              </a:rPr>
              <a:t> max = 10000000;</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 void *ret;</a:t>
            </a:r>
            <a:endParaRPr lang="en-US" sz="2400" b="1" dirty="0">
              <a:solidFill>
                <a:srgbClr val="00264C"/>
              </a:solidFill>
              <a:latin typeface="Courier New" pitchFamily="49" charset="0"/>
              <a:cs typeface="Times New Roman" pitchFamily="18" charset="0"/>
            </a:endParaRP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pthread_create</a:t>
            </a:r>
            <a:r>
              <a:rPr lang="en-US" sz="2400" b="1" dirty="0">
                <a:solidFill>
                  <a:srgbClr val="00264C"/>
                </a:solidFill>
                <a:latin typeface="Courier New" pitchFamily="49" charset="0"/>
                <a:cs typeface="Times New Roman" pitchFamily="18" charset="0"/>
              </a:rPr>
              <a:t>(&amp;t1,NULL,</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increment_loop</a:t>
            </a:r>
            <a:r>
              <a:rPr lang="en-US" sz="2400" b="1" dirty="0" smtClean="0">
                <a:solidFill>
                  <a:srgbClr val="00264C"/>
                </a:solidFill>
                <a:latin typeface="Courier New" pitchFamily="49" charset="0"/>
                <a:cs typeface="Times New Roman" pitchFamily="18" charset="0"/>
              </a:rPr>
              <a:t>,(void*)&amp;max);</a:t>
            </a:r>
            <a:endParaRPr lang="en-US" sz="2400" b="1" dirty="0">
              <a:solidFill>
                <a:srgbClr val="00264C"/>
              </a:solidFill>
              <a:latin typeface="Courier New" pitchFamily="49" charset="0"/>
              <a:cs typeface="Times New Roman" pitchFamily="18" charset="0"/>
            </a:endParaRP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pthread_create</a:t>
            </a:r>
            <a:r>
              <a:rPr lang="en-US" sz="2400" b="1" dirty="0">
                <a:solidFill>
                  <a:srgbClr val="00264C"/>
                </a:solidFill>
                <a:latin typeface="Courier New" pitchFamily="49" charset="0"/>
                <a:cs typeface="Times New Roman" pitchFamily="18" charset="0"/>
              </a:rPr>
              <a:t>(&amp;t2,NULL,</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increment_loop</a:t>
            </a:r>
            <a:r>
              <a:rPr lang="en-US" sz="2400" b="1" dirty="0" smtClean="0">
                <a:solidFill>
                  <a:srgbClr val="00264C"/>
                </a:solidFill>
                <a:latin typeface="Courier New" pitchFamily="49" charset="0"/>
                <a:cs typeface="Times New Roman" pitchFamily="18" charset="0"/>
              </a:rPr>
              <a:t>,(</a:t>
            </a:r>
            <a:r>
              <a:rPr lang="en-US" sz="2400" b="1" dirty="0">
                <a:solidFill>
                  <a:srgbClr val="00264C"/>
                </a:solidFill>
                <a:latin typeface="Courier New" pitchFamily="49" charset="0"/>
                <a:cs typeface="Times New Roman" pitchFamily="18" charset="0"/>
              </a:rPr>
              <a:t>void*)&amp;max);</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//wait until threads finish</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smtClean="0">
                <a:solidFill>
                  <a:srgbClr val="00264C"/>
                </a:solidFill>
                <a:latin typeface="Courier New" pitchFamily="49" charset="0"/>
                <a:cs typeface="Times New Roman" pitchFamily="18" charset="0"/>
              </a:rPr>
              <a:t>pthread_join</a:t>
            </a:r>
            <a:r>
              <a:rPr lang="en-US" sz="2400" b="1" dirty="0" smtClean="0">
                <a:solidFill>
                  <a:srgbClr val="00264C"/>
                </a:solidFill>
                <a:latin typeface="Courier New" pitchFamily="49" charset="0"/>
                <a:cs typeface="Times New Roman" pitchFamily="18" charset="0"/>
              </a:rPr>
              <a:t>(t1, &amp;ret);</a:t>
            </a:r>
            <a:endParaRPr lang="en-US" sz="2400" b="1" dirty="0">
              <a:solidFill>
                <a:srgbClr val="00264C"/>
              </a:solidFill>
              <a:latin typeface="Courier New" pitchFamily="49" charset="0"/>
              <a:cs typeface="Times New Roman" pitchFamily="18" charset="0"/>
            </a:endParaRP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smtClean="0">
                <a:solidFill>
                  <a:srgbClr val="00264C"/>
                </a:solidFill>
                <a:latin typeface="Courier New" pitchFamily="49" charset="0"/>
                <a:cs typeface="Times New Roman" pitchFamily="18" charset="0"/>
              </a:rPr>
              <a:t>pthread_join</a:t>
            </a:r>
            <a:r>
              <a:rPr lang="en-US" sz="2400" b="1" dirty="0" smtClean="0">
                <a:solidFill>
                  <a:srgbClr val="00264C"/>
                </a:solidFill>
                <a:latin typeface="Courier New" pitchFamily="49" charset="0"/>
                <a:cs typeface="Times New Roman" pitchFamily="18" charset="0"/>
              </a:rPr>
              <a:t>(t2, &amp;ret);</a:t>
            </a:r>
            <a:endParaRPr lang="en-US" sz="2400" b="1" dirty="0">
              <a:solidFill>
                <a:srgbClr val="00264C"/>
              </a:solidFill>
              <a:latin typeface="Courier New" pitchFamily="49" charset="0"/>
              <a:cs typeface="Times New Roman" pitchFamily="18" charset="0"/>
            </a:endParaRP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printf</a:t>
            </a:r>
            <a:r>
              <a:rPr lang="en-US" sz="2400" b="1" dirty="0">
                <a:solidFill>
                  <a:srgbClr val="00264C"/>
                </a:solidFill>
                <a:latin typeface="Courier New" pitchFamily="49" charset="0"/>
                <a:cs typeface="Times New Roman" pitchFamily="18" charset="0"/>
              </a:rPr>
              <a:t>(“counter total=%</a:t>
            </a:r>
            <a:r>
              <a:rPr lang="en-US" sz="2400" b="1" dirty="0" err="1">
                <a:solidFill>
                  <a:srgbClr val="00264C"/>
                </a:solidFill>
                <a:latin typeface="Courier New" pitchFamily="49" charset="0"/>
                <a:cs typeface="Times New Roman" pitchFamily="18" charset="0"/>
              </a:rPr>
              <a:t>d”,counter</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400" b="1" dirty="0">
              <a:solidFill>
                <a:srgbClr val="00264C"/>
              </a:solidFill>
              <a:latin typeface="Courier New" pitchFamily="49" charset="0"/>
              <a:cs typeface="Times New Roman" pitchFamily="18" charset="0"/>
            </a:endParaRPr>
          </a:p>
        </p:txBody>
      </p:sp>
    </p:spTree>
    <p:extLst>
      <p:ext uri="{BB962C8B-B14F-4D97-AF65-F5344CB8AC3E}">
        <p14:creationId xmlns:p14="http://schemas.microsoft.com/office/powerpoint/2010/main" val="5204964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Problems with Synchronization</a:t>
            </a:r>
          </a:p>
        </p:txBody>
      </p:sp>
      <p:sp>
        <p:nvSpPr>
          <p:cNvPr id="625667" name="Text Box 2"/>
          <p:cNvSpPr txBox="1">
            <a:spLocks noChangeArrowheads="1"/>
          </p:cNvSpPr>
          <p:nvPr/>
        </p:nvSpPr>
        <p:spPr bwMode="auto">
          <a:xfrm>
            <a:off x="685800" y="1905000"/>
            <a:ext cx="7924800" cy="4191000"/>
          </a:xfrm>
          <a:prstGeom prst="rect">
            <a:avLst/>
          </a:prstGeom>
          <a:noFill/>
          <a:ln w="9525">
            <a:noFill/>
            <a:round/>
            <a:headEnd/>
            <a:tailEnd/>
          </a:ln>
        </p:spPr>
        <p:txBody>
          <a:bodyPr/>
          <a:lstStyle/>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We would expect that the final value of counter would be </a:t>
            </a:r>
            <a:r>
              <a:rPr lang="en-US" sz="2400" b="1" dirty="0">
                <a:solidFill>
                  <a:srgbClr val="00264C"/>
                </a:solidFill>
                <a:latin typeface="Courier New" pitchFamily="49" charset="0"/>
                <a:cs typeface="Times New Roman" pitchFamily="18" charset="0"/>
              </a:rPr>
              <a:t>10,000,000+ 10,000,000= 20,000,000 </a:t>
            </a:r>
            <a:r>
              <a:rPr lang="en-US" sz="2800" b="1" i="1" dirty="0">
                <a:solidFill>
                  <a:srgbClr val="00264C"/>
                </a:solidFill>
                <a:cs typeface="Times New Roman" pitchFamily="18" charset="0"/>
              </a:rPr>
              <a:t>but very likely the final value will be less than that (E.g. 12804354).</a:t>
            </a:r>
          </a:p>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cs typeface="Times New Roman" pitchFamily="18" charset="0"/>
              </a:rPr>
              <a:t>The context switch from one thread to another may change the sequence of events so the counter may loose some of the counts.</a:t>
            </a:r>
          </a:p>
          <a:p>
            <a:pPr marL="339725" indent="-339725">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p:txBody>
      </p:sp>
    </p:spTree>
    <p:extLst>
      <p:ext uri="{BB962C8B-B14F-4D97-AF65-F5344CB8AC3E}">
        <p14:creationId xmlns:p14="http://schemas.microsoft.com/office/powerpoint/2010/main" val="32373066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Problems with Synchronization</a:t>
            </a:r>
          </a:p>
        </p:txBody>
      </p:sp>
      <p:sp>
        <p:nvSpPr>
          <p:cNvPr id="627715" name="Rectangle 2"/>
          <p:cNvSpPr>
            <a:spLocks noChangeArrowheads="1"/>
          </p:cNvSpPr>
          <p:nvPr/>
        </p:nvSpPr>
        <p:spPr bwMode="auto">
          <a:xfrm>
            <a:off x="4648200" y="2209800"/>
            <a:ext cx="4495800" cy="4114800"/>
          </a:xfrm>
          <a:prstGeom prst="rect">
            <a:avLst/>
          </a:prstGeom>
          <a:noFill/>
          <a:ln w="9525">
            <a:noFill/>
            <a:round/>
            <a:headEnd/>
            <a:tailEnd/>
          </a:ln>
        </p:spPr>
        <p:txBody>
          <a:bodyPr lIns="90000" tIns="46800" rIns="90000" bIns="46800"/>
          <a:lstStyle/>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int counter = 0;</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void increment_loop(int max){</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  for(int i=0;i&lt;max;i++){</a:t>
            </a:r>
          </a:p>
          <a:p>
            <a:pPr marL="342900" indent="-339725">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     </a:t>
            </a:r>
            <a:r>
              <a:rPr lang="en-US" sz="2400" b="1">
                <a:solidFill>
                  <a:srgbClr val="00264C"/>
                </a:solidFill>
                <a:latin typeface="Courier New" pitchFamily="49" charset="0"/>
                <a:cs typeface="Times New Roman" pitchFamily="18" charset="0"/>
              </a:rPr>
              <a:t>a)int tmp= counter;</a:t>
            </a:r>
          </a:p>
          <a:p>
            <a:pPr marL="342900" indent="-339725">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b)tmp=tmp+1;</a:t>
            </a:r>
          </a:p>
          <a:p>
            <a:pPr marL="342900" indent="-339725">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c)counter=tmp;</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  }</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1800" b="1">
              <a:solidFill>
                <a:srgbClr val="00264C"/>
              </a:solidFill>
              <a:latin typeface="Courier New" pitchFamily="49" charset="0"/>
              <a:cs typeface="Times New Roman" pitchFamily="18" charset="0"/>
            </a:endParaRPr>
          </a:p>
        </p:txBody>
      </p:sp>
      <p:sp>
        <p:nvSpPr>
          <p:cNvPr id="627716" name="Line 3"/>
          <p:cNvSpPr>
            <a:spLocks noChangeShapeType="1"/>
          </p:cNvSpPr>
          <p:nvPr/>
        </p:nvSpPr>
        <p:spPr bwMode="auto">
          <a:xfrm>
            <a:off x="5105400" y="3276600"/>
            <a:ext cx="1588" cy="1219200"/>
          </a:xfrm>
          <a:prstGeom prst="line">
            <a:avLst/>
          </a:prstGeom>
          <a:noFill/>
          <a:ln w="76320" cap="sq">
            <a:solidFill>
              <a:srgbClr val="FF0000"/>
            </a:solidFill>
            <a:miter lim="800000"/>
            <a:headEnd/>
            <a:tailEnd type="triangle" w="med" len="med"/>
          </a:ln>
        </p:spPr>
        <p:txBody>
          <a:bodyPr/>
          <a:lstStyle/>
          <a:p>
            <a:endParaRPr lang="en-US"/>
          </a:p>
        </p:txBody>
      </p:sp>
      <p:sp>
        <p:nvSpPr>
          <p:cNvPr id="627717" name="Text Box 4"/>
          <p:cNvSpPr txBox="1">
            <a:spLocks noChangeArrowheads="1"/>
          </p:cNvSpPr>
          <p:nvPr/>
        </p:nvSpPr>
        <p:spPr bwMode="auto">
          <a:xfrm>
            <a:off x="4419600" y="34290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T2</a:t>
            </a:r>
          </a:p>
        </p:txBody>
      </p:sp>
      <p:sp>
        <p:nvSpPr>
          <p:cNvPr id="627718" name="Rectangle 5"/>
          <p:cNvSpPr>
            <a:spLocks noChangeArrowheads="1"/>
          </p:cNvSpPr>
          <p:nvPr/>
        </p:nvSpPr>
        <p:spPr bwMode="auto">
          <a:xfrm>
            <a:off x="533400" y="2209800"/>
            <a:ext cx="4267200" cy="4114800"/>
          </a:xfrm>
          <a:prstGeom prst="rect">
            <a:avLst/>
          </a:prstGeom>
          <a:noFill/>
          <a:ln w="9525">
            <a:noFill/>
            <a:round/>
            <a:headEnd/>
            <a:tailEnd/>
          </a:ln>
        </p:spPr>
        <p:txBody>
          <a:bodyPr lIns="90000" tIns="46800" rIns="90000" bIns="46800"/>
          <a:lstStyle/>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int counter = 0;</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void increment_loop(int max){</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  for(int i=0;i&lt;max;i++){</a:t>
            </a:r>
          </a:p>
          <a:p>
            <a:pPr marL="342900" indent="-339725">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   </a:t>
            </a:r>
            <a:r>
              <a:rPr lang="en-US" sz="2400" b="1">
                <a:solidFill>
                  <a:srgbClr val="00264C"/>
                </a:solidFill>
                <a:latin typeface="Courier New" pitchFamily="49" charset="0"/>
                <a:cs typeface="Times New Roman" pitchFamily="18" charset="0"/>
              </a:rPr>
              <a:t>a)int tmp = counter;</a:t>
            </a:r>
          </a:p>
          <a:p>
            <a:pPr marL="342900" indent="-339725">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b)tmp=tmp+1;</a:t>
            </a:r>
          </a:p>
          <a:p>
            <a:pPr marL="342900" indent="-339725">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c)counter=tmp;</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  }</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1800" b="1">
              <a:solidFill>
                <a:srgbClr val="00264C"/>
              </a:solidFill>
              <a:latin typeface="Courier New" pitchFamily="49" charset="0"/>
              <a:cs typeface="Times New Roman" pitchFamily="18" charset="0"/>
            </a:endParaRPr>
          </a:p>
        </p:txBody>
      </p:sp>
      <p:sp>
        <p:nvSpPr>
          <p:cNvPr id="627719" name="Line 6"/>
          <p:cNvSpPr>
            <a:spLocks noChangeShapeType="1"/>
          </p:cNvSpPr>
          <p:nvPr/>
        </p:nvSpPr>
        <p:spPr bwMode="auto">
          <a:xfrm>
            <a:off x="685800" y="3352800"/>
            <a:ext cx="1588" cy="1219200"/>
          </a:xfrm>
          <a:prstGeom prst="line">
            <a:avLst/>
          </a:prstGeom>
          <a:noFill/>
          <a:ln w="76320" cap="sq">
            <a:solidFill>
              <a:srgbClr val="FF0000"/>
            </a:solidFill>
            <a:miter lim="800000"/>
            <a:headEnd/>
            <a:tailEnd type="triangle" w="med" len="med"/>
          </a:ln>
        </p:spPr>
        <p:txBody>
          <a:bodyPr/>
          <a:lstStyle/>
          <a:p>
            <a:endParaRPr lang="en-US"/>
          </a:p>
        </p:txBody>
      </p:sp>
      <p:sp>
        <p:nvSpPr>
          <p:cNvPr id="627720" name="Text Box 7"/>
          <p:cNvSpPr txBox="1">
            <a:spLocks noChangeArrowheads="1"/>
          </p:cNvSpPr>
          <p:nvPr/>
        </p:nvSpPr>
        <p:spPr bwMode="auto">
          <a:xfrm>
            <a:off x="0" y="33528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T1</a:t>
            </a:r>
          </a:p>
        </p:txBody>
      </p:sp>
    </p:spTree>
    <p:extLst>
      <p:ext uri="{BB962C8B-B14F-4D97-AF65-F5344CB8AC3E}">
        <p14:creationId xmlns:p14="http://schemas.microsoft.com/office/powerpoint/2010/main" val="24530026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Problems with Synchronization</a:t>
            </a:r>
          </a:p>
        </p:txBody>
      </p:sp>
      <p:graphicFrame>
        <p:nvGraphicFramePr>
          <p:cNvPr id="308226" name="Group 2"/>
          <p:cNvGraphicFramePr>
            <a:graphicFrameLocks noGrp="1"/>
          </p:cNvGraphicFramePr>
          <p:nvPr/>
        </p:nvGraphicFramePr>
        <p:xfrm>
          <a:off x="1371600" y="1457325"/>
          <a:ext cx="7307263" cy="5417932"/>
        </p:xfrm>
        <a:graphic>
          <a:graphicData uri="http://schemas.openxmlformats.org/drawingml/2006/table">
            <a:tbl>
              <a:tblPr/>
              <a:tblGrid>
                <a:gridCol w="2362200"/>
                <a:gridCol w="2211388"/>
                <a:gridCol w="2733675"/>
              </a:tblGrid>
              <a:tr h="577850">
                <a:tc>
                  <a:txBody>
                    <a:bodyPr/>
                    <a:lstStyle/>
                    <a:p>
                      <a:pPr marL="0" marR="0" lvl="0" indent="0" algn="ctr" defTabSz="457200" rtl="0" eaLnBrk="1" fontAlgn="base" latinLnBrk="0" hangingPunct="1">
                        <a:lnSpc>
                          <a:spcPct val="79000"/>
                        </a:lnSpc>
                        <a:spcBef>
                          <a:spcPct val="200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1" i="0" u="none" strike="noStrike" cap="none" normalizeH="0" baseline="0" smtClean="0">
                          <a:ln>
                            <a:noFill/>
                          </a:ln>
                          <a:solidFill>
                            <a:srgbClr val="000000"/>
                          </a:solidFill>
                          <a:effectLst/>
                          <a:latin typeface="Courier New" pitchFamily="49" charset="0"/>
                          <a:ea typeface="Microsoft YaHei" pitchFamily="34" charset="-122"/>
                        </a:rPr>
                        <a:t>T1</a:t>
                      </a:r>
                    </a:p>
                  </a:txBody>
                  <a:tcPr marL="90000" marR="90000" marT="175752"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ctr" defTabSz="457200" rtl="0" eaLnBrk="1" fontAlgn="base" latinLnBrk="0" hangingPunct="1">
                        <a:lnSpc>
                          <a:spcPct val="79000"/>
                        </a:lnSpc>
                        <a:spcBef>
                          <a:spcPct val="200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1" i="0" u="none" strike="noStrike" cap="none" normalizeH="0" baseline="0" smtClean="0">
                          <a:ln>
                            <a:noFill/>
                          </a:ln>
                          <a:solidFill>
                            <a:srgbClr val="000000"/>
                          </a:solidFill>
                          <a:effectLst/>
                          <a:latin typeface="Courier New" pitchFamily="49" charset="0"/>
                          <a:ea typeface="Microsoft YaHei" pitchFamily="34" charset="-122"/>
                        </a:rPr>
                        <a:t>T2</a:t>
                      </a:r>
                    </a:p>
                  </a:txBody>
                  <a:tcPr marL="90000" marR="90000" marT="175752"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64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ctr" defTabSz="457200" rtl="0" eaLnBrk="1" fontAlgn="base" latinLnBrk="0" hangingPunct="1">
                        <a:lnSpc>
                          <a:spcPct val="79000"/>
                        </a:lnSpc>
                        <a:spcBef>
                          <a:spcPct val="200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1" i="0" u="none" strike="noStrike" cap="none" normalizeH="0" baseline="0" smtClean="0">
                          <a:ln>
                            <a:noFill/>
                          </a:ln>
                          <a:solidFill>
                            <a:srgbClr val="000000"/>
                          </a:solidFill>
                          <a:effectLst/>
                          <a:latin typeface="Courier New" pitchFamily="49" charset="0"/>
                          <a:ea typeface="Microsoft YaHei" pitchFamily="34" charset="-122"/>
                        </a:rPr>
                        <a:t>T0 (main)</a:t>
                      </a:r>
                    </a:p>
                  </a:txBody>
                  <a:tcPr marL="90000" marR="90000" marT="175752"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64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1212850">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for(…)</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a)tmp1=counter</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  (tmp1=0)</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(Context switch)</a:t>
                      </a: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Join t1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(wait)</a:t>
                      </a: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2676525">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Starts running</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a)tmp2=counter</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(tmp2=0)</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b)tmp2=tmp2+1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c)counter=tmp2</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Counter=1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a)b)c)a)b)c)…</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Counter=23</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(context switch)</a:t>
                      </a: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920750">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b)tmp1=tmp1+1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c)counter=tmp1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Counter=1</a:t>
                      </a: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r>
            </a:tbl>
          </a:graphicData>
        </a:graphic>
      </p:graphicFrame>
      <p:sp>
        <p:nvSpPr>
          <p:cNvPr id="629786" name="Line 46"/>
          <p:cNvSpPr>
            <a:spLocks noChangeShapeType="1"/>
          </p:cNvSpPr>
          <p:nvPr/>
        </p:nvSpPr>
        <p:spPr bwMode="auto">
          <a:xfrm>
            <a:off x="1066800" y="2057400"/>
            <a:ext cx="1588" cy="4191000"/>
          </a:xfrm>
          <a:prstGeom prst="line">
            <a:avLst/>
          </a:prstGeom>
          <a:noFill/>
          <a:ln w="76320" cap="sq">
            <a:solidFill>
              <a:srgbClr val="FF0000"/>
            </a:solidFill>
            <a:miter lim="800000"/>
            <a:headEnd/>
            <a:tailEnd type="triangle" w="med" len="med"/>
          </a:ln>
        </p:spPr>
        <p:txBody>
          <a:bodyPr/>
          <a:lstStyle/>
          <a:p>
            <a:endParaRPr lang="en-US"/>
          </a:p>
        </p:txBody>
      </p:sp>
      <p:sp>
        <p:nvSpPr>
          <p:cNvPr id="629787" name="Text Box 47"/>
          <p:cNvSpPr txBox="1">
            <a:spLocks noChangeArrowheads="1"/>
          </p:cNvSpPr>
          <p:nvPr/>
        </p:nvSpPr>
        <p:spPr bwMode="auto">
          <a:xfrm>
            <a:off x="228600" y="2514600"/>
            <a:ext cx="990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time</a:t>
            </a:r>
          </a:p>
        </p:txBody>
      </p:sp>
      <p:sp>
        <p:nvSpPr>
          <p:cNvPr id="629788" name="Line 48"/>
          <p:cNvSpPr>
            <a:spLocks noChangeShapeType="1"/>
          </p:cNvSpPr>
          <p:nvPr/>
        </p:nvSpPr>
        <p:spPr bwMode="auto">
          <a:xfrm>
            <a:off x="3200400" y="2819400"/>
            <a:ext cx="1447800" cy="228600"/>
          </a:xfrm>
          <a:prstGeom prst="line">
            <a:avLst/>
          </a:prstGeom>
          <a:noFill/>
          <a:ln w="76320" cap="sq">
            <a:solidFill>
              <a:srgbClr val="FF0000"/>
            </a:solidFill>
            <a:miter lim="800000"/>
            <a:headEnd/>
            <a:tailEnd type="triangle" w="med" len="med"/>
          </a:ln>
        </p:spPr>
        <p:txBody>
          <a:bodyPr/>
          <a:lstStyle/>
          <a:p>
            <a:endParaRPr lang="en-US"/>
          </a:p>
        </p:txBody>
      </p:sp>
      <p:sp>
        <p:nvSpPr>
          <p:cNvPr id="629789" name="Line 49"/>
          <p:cNvSpPr>
            <a:spLocks noChangeShapeType="1"/>
          </p:cNvSpPr>
          <p:nvPr/>
        </p:nvSpPr>
        <p:spPr bwMode="auto">
          <a:xfrm flipH="1">
            <a:off x="3197225" y="5638800"/>
            <a:ext cx="1454150" cy="228600"/>
          </a:xfrm>
          <a:prstGeom prst="line">
            <a:avLst/>
          </a:prstGeom>
          <a:noFill/>
          <a:ln w="76320" cap="sq">
            <a:solidFill>
              <a:srgbClr val="FF0000"/>
            </a:solidFill>
            <a:miter lim="800000"/>
            <a:headEnd/>
            <a:tailEnd type="triangle" w="med" len="med"/>
          </a:ln>
        </p:spPr>
        <p:txBody>
          <a:bodyPr/>
          <a:lstStyle/>
          <a:p>
            <a:endParaRPr lang="en-US"/>
          </a:p>
        </p:txBody>
      </p:sp>
    </p:spTree>
    <p:extLst>
      <p:ext uri="{BB962C8B-B14F-4D97-AF65-F5344CB8AC3E}">
        <p14:creationId xmlns:p14="http://schemas.microsoft.com/office/powerpoint/2010/main" val="22999135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Problems with Synchronization</a:t>
            </a:r>
          </a:p>
        </p:txBody>
      </p:sp>
      <p:sp>
        <p:nvSpPr>
          <p:cNvPr id="631811"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lnSpc>
                <a:spcPct val="90000"/>
              </a:lnSpc>
              <a:spcBef>
                <a:spcPts val="600"/>
              </a:spcBef>
              <a:buClr>
                <a:srgbClr val="00264C"/>
              </a:buClr>
              <a:buSzPct val="113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As a result 23 of the increments will be lost.</a:t>
            </a:r>
          </a:p>
          <a:p>
            <a:pPr marL="339725" indent="-339725">
              <a:lnSpc>
                <a:spcPct val="90000"/>
              </a:lnSpc>
              <a:spcBef>
                <a:spcPts val="600"/>
              </a:spcBef>
              <a:buClr>
                <a:srgbClr val="00264C"/>
              </a:buClr>
              <a:buSzPct val="113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T1 will reset the counter variable to 1 after T2 increased it 23 times.</a:t>
            </a:r>
          </a:p>
          <a:p>
            <a:pPr marL="339725" indent="-339725">
              <a:lnSpc>
                <a:spcPct val="90000"/>
              </a:lnSpc>
              <a:spcBef>
                <a:spcPts val="600"/>
              </a:spcBef>
              <a:buClr>
                <a:srgbClr val="00264C"/>
              </a:buClr>
              <a:buSzPct val="11300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Even if we use counter++ instead of a)b) c) we still have the same problem because the compiler will generate separate instructions that will look like a)b)c).</a:t>
            </a:r>
          </a:p>
          <a:p>
            <a:pPr marL="339725" indent="-339725">
              <a:lnSpc>
                <a:spcPct val="90000"/>
              </a:lnSpc>
              <a:spcBef>
                <a:spcPts val="600"/>
              </a:spcBef>
              <a:buClr>
                <a:srgbClr val="00264C"/>
              </a:buClr>
              <a:buSzPct val="113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400" dirty="0" smtClean="0">
              <a:solidFill>
                <a:srgbClr val="00264C"/>
              </a:solidFill>
            </a:endParaRPr>
          </a:p>
          <a:p>
            <a:pPr marL="339725" indent="-339725">
              <a:lnSpc>
                <a:spcPct val="90000"/>
              </a:lnSpc>
              <a:spcBef>
                <a:spcPts val="600"/>
              </a:spcBef>
              <a:buClr>
                <a:srgbClr val="00264C"/>
              </a:buClr>
              <a:buSzPct val="113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Worse </a:t>
            </a:r>
            <a:r>
              <a:rPr lang="en-US" sz="2400" dirty="0">
                <a:solidFill>
                  <a:srgbClr val="00264C"/>
                </a:solidFill>
              </a:rPr>
              <a:t>things will happen to lists, hash tables and other data structures in a multi-threaded program.</a:t>
            </a:r>
          </a:p>
          <a:p>
            <a:pPr marL="339725" indent="-339725">
              <a:lnSpc>
                <a:spcPct val="90000"/>
              </a:lnSpc>
              <a:spcBef>
                <a:spcPts val="600"/>
              </a:spcBef>
              <a:buClr>
                <a:srgbClr val="00264C"/>
              </a:buClr>
              <a:buSzPct val="113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The solution is to make certain pieces of the code Atomic.</a:t>
            </a:r>
          </a:p>
          <a:p>
            <a:pPr marL="339725" indent="-339725">
              <a:lnSpc>
                <a:spcPct val="90000"/>
              </a:lnSpc>
              <a:spcBef>
                <a:spcPts val="6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400" dirty="0">
              <a:solidFill>
                <a:srgbClr val="00264C"/>
              </a:solidFill>
            </a:endParaRPr>
          </a:p>
        </p:txBody>
      </p:sp>
    </p:spTree>
    <p:extLst>
      <p:ext uri="{BB962C8B-B14F-4D97-AF65-F5344CB8AC3E}">
        <p14:creationId xmlns:p14="http://schemas.microsoft.com/office/powerpoint/2010/main" val="1355963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Atomicity</a:t>
            </a:r>
          </a:p>
        </p:txBody>
      </p:sp>
      <p:sp>
        <p:nvSpPr>
          <p:cNvPr id="633859" name="Text Box 2"/>
          <p:cNvSpPr txBox="1">
            <a:spLocks noChangeArrowheads="1"/>
          </p:cNvSpPr>
          <p:nvPr/>
        </p:nvSpPr>
        <p:spPr bwMode="auto">
          <a:xfrm>
            <a:off x="685800" y="1905000"/>
            <a:ext cx="7772400" cy="4562475"/>
          </a:xfrm>
          <a:prstGeom prst="rect">
            <a:avLst/>
          </a:prstGeom>
          <a:noFill/>
          <a:ln w="9525">
            <a:noFill/>
            <a:round/>
            <a:headEnd/>
            <a:tailEnd/>
          </a:ln>
        </p:spPr>
        <p:txBody>
          <a:bodyPr/>
          <a:lstStyle/>
          <a:p>
            <a:pPr marL="342900" indent="-339725">
              <a:lnSpc>
                <a:spcPct val="90000"/>
              </a:lnSpc>
              <a:spcBef>
                <a:spcPts val="8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3200" b="1" i="1" dirty="0">
                <a:solidFill>
                  <a:srgbClr val="00264C"/>
                </a:solidFill>
              </a:rPr>
              <a:t>Atomic Section: </a:t>
            </a:r>
          </a:p>
          <a:p>
            <a:pPr marL="739775" lvl="1" indent="-282575">
              <a:lnSpc>
                <a:spcPct val="90000"/>
              </a:lnSpc>
              <a:spcBef>
                <a:spcPts val="700"/>
              </a:spcBef>
              <a:buClr>
                <a:srgbClr val="333333"/>
              </a:buClr>
              <a:buSzPct val="70000"/>
              <a:buFont typeface="Wingdings" pitchFamily="2"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i="1" dirty="0">
                <a:solidFill>
                  <a:srgbClr val="00264C"/>
                </a:solidFill>
              </a:rPr>
              <a:t>A portion of the code </a:t>
            </a:r>
            <a:r>
              <a:rPr lang="en-US" sz="2800" b="1" i="1" dirty="0" smtClean="0">
                <a:solidFill>
                  <a:srgbClr val="00264C"/>
                </a:solidFill>
              </a:rPr>
              <a:t>that needs to appear to the rest of the system to occur instantaneously.</a:t>
            </a:r>
          </a:p>
          <a:p>
            <a:pPr marL="739775" lvl="1" indent="-282575">
              <a:lnSpc>
                <a:spcPct val="90000"/>
              </a:lnSpc>
              <a:spcBef>
                <a:spcPts val="700"/>
              </a:spcBef>
              <a:buClr>
                <a:srgbClr val="333333"/>
              </a:buClr>
              <a:buSzPct val="70000"/>
              <a:buFont typeface="Wingdings" pitchFamily="2"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i="1" dirty="0" smtClean="0">
                <a:solidFill>
                  <a:srgbClr val="00264C"/>
                </a:solidFill>
              </a:rPr>
              <a:t>Otherwise </a:t>
            </a:r>
            <a:r>
              <a:rPr lang="en-US" sz="2800" b="1" i="1" dirty="0">
                <a:solidFill>
                  <a:srgbClr val="00264C"/>
                </a:solidFill>
              </a:rPr>
              <a:t>corruption of the variables is possible. </a:t>
            </a:r>
          </a:p>
          <a:p>
            <a:pPr marL="739775" lvl="1" indent="-282575">
              <a:lnSpc>
                <a:spcPct val="90000"/>
              </a:lnSpc>
              <a:spcBef>
                <a:spcPts val="700"/>
              </a:spcBef>
              <a:buClr>
                <a:srgbClr val="333333"/>
              </a:buClr>
              <a:buSzPct val="70000"/>
              <a:buFont typeface="Wingdings" pitchFamily="2"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i="1" dirty="0">
                <a:solidFill>
                  <a:srgbClr val="00264C"/>
                </a:solidFill>
              </a:rPr>
              <a:t>An atomic section is also called sometimes a “Critical Section”</a:t>
            </a:r>
          </a:p>
          <a:p>
            <a:pPr marL="342900" indent="-339725">
              <a:lnSpc>
                <a:spcPct val="90000"/>
              </a:lnSpc>
              <a:spcBef>
                <a:spcPts val="8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3200" b="1" i="1" dirty="0">
                <a:solidFill>
                  <a:srgbClr val="00264C"/>
                </a:solidFill>
              </a:rPr>
              <a:t>		</a:t>
            </a:r>
          </a:p>
          <a:p>
            <a:pPr marL="342900" indent="-339725">
              <a:lnSpc>
                <a:spcPct val="90000"/>
              </a:lnSpc>
              <a:spcBef>
                <a:spcPts val="8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3200" b="1" i="1" dirty="0">
              <a:solidFill>
                <a:srgbClr val="00264C"/>
              </a:solidFill>
            </a:endParaRPr>
          </a:p>
        </p:txBody>
      </p:sp>
    </p:spTree>
    <p:extLst>
      <p:ext uri="{BB962C8B-B14F-4D97-AF65-F5344CB8AC3E}">
        <p14:creationId xmlns:p14="http://schemas.microsoft.com/office/powerpoint/2010/main" val="33541313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333333"/>
                </a:solidFill>
              </a:rPr>
              <a:t>Atomicity by disabling interrupts</a:t>
            </a:r>
            <a:endParaRPr lang="en-US" sz="4400" dirty="0">
              <a:solidFill>
                <a:srgbClr val="333333"/>
              </a:solidFill>
            </a:endParaRPr>
          </a:p>
        </p:txBody>
      </p:sp>
      <p:sp>
        <p:nvSpPr>
          <p:cNvPr id="633859" name="Text Box 2"/>
          <p:cNvSpPr txBox="1">
            <a:spLocks noChangeArrowheads="1"/>
          </p:cNvSpPr>
          <p:nvPr/>
        </p:nvSpPr>
        <p:spPr bwMode="auto">
          <a:xfrm>
            <a:off x="685800" y="1905000"/>
            <a:ext cx="8153400" cy="4562475"/>
          </a:xfrm>
          <a:prstGeom prst="rect">
            <a:avLst/>
          </a:prstGeom>
          <a:noFill/>
          <a:ln w="9525">
            <a:noFill/>
            <a:round/>
            <a:headEnd/>
            <a:tailEnd/>
          </a:ln>
        </p:spPr>
        <p:txBody>
          <a:bodyPr/>
          <a:lstStyle/>
          <a:p>
            <a:pPr marL="460375"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smtClean="0">
                <a:solidFill>
                  <a:srgbClr val="00264C"/>
                </a:solidFill>
              </a:rPr>
              <a:t>On </a:t>
            </a:r>
            <a:r>
              <a:rPr lang="en-US" sz="2800" dirty="0" err="1" smtClean="0">
                <a:solidFill>
                  <a:srgbClr val="00264C"/>
                </a:solidFill>
              </a:rPr>
              <a:t>uni</a:t>
            </a:r>
            <a:r>
              <a:rPr lang="en-US" sz="2800" dirty="0" smtClean="0">
                <a:solidFill>
                  <a:srgbClr val="00264C"/>
                </a:solidFill>
              </a:rPr>
              <a:t>-processor, operation is atomic as long as context switch doesn’t occur during operation</a:t>
            </a:r>
          </a:p>
          <a:p>
            <a:pPr marL="460375"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smtClean="0">
                <a:solidFill>
                  <a:srgbClr val="00264C"/>
                </a:solidFill>
              </a:rPr>
              <a:t>To achieve atomicity</a:t>
            </a:r>
            <a:r>
              <a:rPr lang="en-US" sz="2800" dirty="0">
                <a:solidFill>
                  <a:srgbClr val="00264C"/>
                </a:solidFill>
              </a:rPr>
              <a:t>: disable interrupts </a:t>
            </a:r>
            <a:r>
              <a:rPr lang="en-US" sz="2800" dirty="0" smtClean="0">
                <a:solidFill>
                  <a:srgbClr val="00264C"/>
                </a:solidFill>
              </a:rPr>
              <a:t>upon </a:t>
            </a:r>
            <a:r>
              <a:rPr lang="en-US" sz="2800" dirty="0">
                <a:solidFill>
                  <a:srgbClr val="00264C"/>
                </a:solidFill>
              </a:rPr>
              <a:t>entering atomic section, </a:t>
            </a:r>
            <a:r>
              <a:rPr lang="en-US" sz="2800" dirty="0" smtClean="0">
                <a:solidFill>
                  <a:srgbClr val="00264C"/>
                </a:solidFill>
              </a:rPr>
              <a:t>and enable upon leaving</a:t>
            </a:r>
          </a:p>
          <a:p>
            <a:pPr marL="1203325" lvl="1"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smtClean="0">
                <a:solidFill>
                  <a:srgbClr val="00264C"/>
                </a:solidFill>
              </a:rPr>
              <a:t>Context </a:t>
            </a:r>
            <a:r>
              <a:rPr lang="en-US" sz="2400" dirty="0">
                <a:solidFill>
                  <a:srgbClr val="00264C"/>
                </a:solidFill>
              </a:rPr>
              <a:t>switches </a:t>
            </a:r>
            <a:r>
              <a:rPr lang="en-US" sz="2400" dirty="0" smtClean="0">
                <a:solidFill>
                  <a:srgbClr val="00264C"/>
                </a:solidFill>
              </a:rPr>
              <a:t>cannot happen with interrupt disabled.</a:t>
            </a:r>
            <a:endParaRPr lang="en-US" sz="2400" dirty="0">
              <a:solidFill>
                <a:srgbClr val="00264C"/>
              </a:solidFill>
            </a:endParaRPr>
          </a:p>
          <a:p>
            <a:pPr marL="460375"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264C"/>
                </a:solidFill>
              </a:rPr>
              <a:t>Available only in Kernel </a:t>
            </a:r>
            <a:r>
              <a:rPr lang="en-US" sz="2800" dirty="0" smtClean="0">
                <a:solidFill>
                  <a:srgbClr val="00264C"/>
                </a:solidFill>
              </a:rPr>
              <a:t>mode; </a:t>
            </a:r>
            <a:r>
              <a:rPr lang="en-US" sz="2800" dirty="0">
                <a:solidFill>
                  <a:srgbClr val="00264C"/>
                </a:solidFill>
              </a:rPr>
              <a:t>Only used in kernel programming</a:t>
            </a:r>
          </a:p>
          <a:p>
            <a:pPr marL="460375"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264C"/>
                </a:solidFill>
              </a:rPr>
              <a:t>Other interrupts may be lost</a:t>
            </a:r>
            <a:r>
              <a:rPr lang="en-US" sz="2800" dirty="0" smtClean="0">
                <a:solidFill>
                  <a:srgbClr val="00264C"/>
                </a:solidFill>
              </a:rPr>
              <a:t>.</a:t>
            </a:r>
          </a:p>
          <a:p>
            <a:pPr marL="460375"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smtClean="0">
                <a:solidFill>
                  <a:srgbClr val="00264C"/>
                </a:solidFill>
              </a:rPr>
              <a:t>Does not provide atomicity with multiprocessor</a:t>
            </a:r>
            <a:br>
              <a:rPr lang="en-US" sz="2800" dirty="0" smtClean="0">
                <a:solidFill>
                  <a:srgbClr val="00264C"/>
                </a:solidFill>
              </a:rPr>
            </a:br>
            <a:endParaRPr lang="en-US" sz="2800" dirty="0">
              <a:solidFill>
                <a:srgbClr val="00264C"/>
              </a:solidFill>
            </a:endParaRPr>
          </a:p>
          <a:p>
            <a:pPr marL="342900" indent="-339725">
              <a:lnSpc>
                <a:spcPct val="90000"/>
              </a:lnSpc>
              <a:spcBef>
                <a:spcPts val="8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800" dirty="0">
              <a:solidFill>
                <a:srgbClr val="00264C"/>
              </a:solidFill>
            </a:endParaRPr>
          </a:p>
        </p:txBody>
      </p:sp>
    </p:spTree>
    <p:extLst>
      <p:ext uri="{BB962C8B-B14F-4D97-AF65-F5344CB8AC3E}">
        <p14:creationId xmlns:p14="http://schemas.microsoft.com/office/powerpoint/2010/main" val="14522580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333333"/>
                </a:solidFill>
              </a:rPr>
              <a:t>Achieving Atomicity in Concurrent Programs</a:t>
            </a:r>
            <a:endParaRPr lang="en-US" sz="4400" dirty="0">
              <a:solidFill>
                <a:srgbClr val="333333"/>
              </a:solidFill>
            </a:endParaRPr>
          </a:p>
        </p:txBody>
      </p:sp>
      <p:sp>
        <p:nvSpPr>
          <p:cNvPr id="633859" name="Text Box 2"/>
          <p:cNvSpPr txBox="1">
            <a:spLocks noChangeArrowheads="1"/>
          </p:cNvSpPr>
          <p:nvPr/>
        </p:nvSpPr>
        <p:spPr bwMode="auto">
          <a:xfrm>
            <a:off x="4953000" y="1905000"/>
            <a:ext cx="3886200" cy="4562475"/>
          </a:xfrm>
          <a:prstGeom prst="rect">
            <a:avLst/>
          </a:prstGeom>
          <a:noFill/>
          <a:ln w="9525">
            <a:noFill/>
            <a:round/>
            <a:headEnd/>
            <a:tailEnd/>
          </a:ln>
        </p:spPr>
        <p:txBody>
          <a:bodyPr/>
          <a:lstStyle/>
          <a:p>
            <a:pPr marL="460375"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smtClean="0">
                <a:solidFill>
                  <a:srgbClr val="00264C"/>
                </a:solidFill>
              </a:rPr>
              <a:t>Our main goal is to learn how to write concurrent programs using synchronization tools</a:t>
            </a:r>
          </a:p>
          <a:p>
            <a:pPr marL="460375"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smtClean="0">
                <a:solidFill>
                  <a:srgbClr val="00264C"/>
                </a:solidFill>
              </a:rPr>
              <a:t>We also explain a little bit how these tools are implemented</a:t>
            </a:r>
            <a:endParaRPr lang="en-US" sz="2800" dirty="0">
              <a:solidFill>
                <a:srgbClr val="00264C"/>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99798641"/>
              </p:ext>
            </p:extLst>
          </p:nvPr>
        </p:nvGraphicFramePr>
        <p:xfrm>
          <a:off x="685800" y="1981200"/>
          <a:ext cx="4189771" cy="4444589"/>
        </p:xfrm>
        <a:graphic>
          <a:graphicData uri="http://schemas.openxmlformats.org/drawingml/2006/table">
            <a:tbl>
              <a:tblPr firstRow="1" bandRow="1">
                <a:tableStyleId>{5C22544A-7EE6-4342-B048-85BDC9FD1C3A}</a:tableStyleId>
              </a:tblPr>
              <a:tblGrid>
                <a:gridCol w="4189771"/>
              </a:tblGrid>
              <a:tr h="1274669">
                <a:tc>
                  <a:txBody>
                    <a:bodyPr/>
                    <a:lstStyle/>
                    <a:p>
                      <a:pPr algn="ctr"/>
                      <a:r>
                        <a:rPr lang="en-US" sz="2800" dirty="0" smtClean="0"/>
                        <a:t>Concurrent Program</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733550">
                <a:tc>
                  <a:txBody>
                    <a:bodyPr/>
                    <a:lstStyle/>
                    <a:p>
                      <a:r>
                        <a:rPr lang="en-US" sz="2800" dirty="0" smtClean="0"/>
                        <a:t>High-level synchronization tools (</a:t>
                      </a:r>
                      <a:r>
                        <a:rPr lang="en-US" sz="2800" dirty="0" err="1" smtClean="0"/>
                        <a:t>mutex</a:t>
                      </a:r>
                      <a:r>
                        <a:rPr lang="en-US" sz="2800" dirty="0" smtClean="0"/>
                        <a:t> locks, spin locks,</a:t>
                      </a:r>
                      <a:r>
                        <a:rPr lang="en-US" sz="2800" baseline="0" dirty="0" smtClean="0"/>
                        <a:t> semaphores, read/write locks)</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325656">
                <a:tc>
                  <a:txBody>
                    <a:bodyPr/>
                    <a:lstStyle/>
                    <a:p>
                      <a:r>
                        <a:rPr lang="en-US" sz="2800" dirty="0" smtClean="0"/>
                        <a:t>Hardware support (interrupt disable/enable, test &amp; set, and so on)</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785149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Introduction to Threads</a:t>
            </a:r>
          </a:p>
        </p:txBody>
      </p:sp>
      <p:sp>
        <p:nvSpPr>
          <p:cNvPr id="596995" name="Text Box 2"/>
          <p:cNvSpPr txBox="1">
            <a:spLocks noChangeArrowheads="1"/>
          </p:cNvSpPr>
          <p:nvPr/>
        </p:nvSpPr>
        <p:spPr bwMode="auto">
          <a:xfrm>
            <a:off x="685800" y="1905000"/>
            <a:ext cx="7772400" cy="4978400"/>
          </a:xfrm>
          <a:prstGeom prst="rect">
            <a:avLst/>
          </a:prstGeom>
          <a:noFill/>
          <a:ln w="9525">
            <a:noFill/>
            <a:round/>
            <a:headEnd/>
            <a:tailEnd/>
          </a:ln>
        </p:spPr>
        <p:txBody>
          <a:bodyPr/>
          <a:lstStyle/>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A thread is a path execution </a:t>
            </a:r>
          </a:p>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By default, a C/C++ program has one thread called "main thread" that starts the main() function.</a:t>
            </a:r>
          </a:p>
          <a:p>
            <a:pPr lvl="1" indent="-282575">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a:solidFill>
                  <a:srgbClr val="00264C"/>
                </a:solidFill>
                <a:latin typeface="Courier New" pitchFamily="49" charset="0"/>
              </a:rPr>
              <a:t>main() </a:t>
            </a:r>
          </a:p>
          <a:p>
            <a:pPr lvl="1" indent="-282575">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a:solidFill>
                  <a:srgbClr val="00264C"/>
                </a:solidFill>
                <a:latin typeface="Courier New" pitchFamily="49" charset="0"/>
              </a:rPr>
              <a:t>  ---</a:t>
            </a:r>
          </a:p>
          <a:p>
            <a:pPr lvl="1" indent="-282575">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a:solidFill>
                  <a:srgbClr val="00264C"/>
                </a:solidFill>
                <a:latin typeface="Courier New" pitchFamily="49" charset="0"/>
              </a:rPr>
              <a:t>  ---</a:t>
            </a:r>
          </a:p>
          <a:p>
            <a:pPr lvl="1" indent="-282575">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a:solidFill>
                  <a:srgbClr val="00264C"/>
                </a:solidFill>
                <a:latin typeface="Courier New" pitchFamily="49" charset="0"/>
              </a:rPr>
              <a:t>  printf( "hello\n" );</a:t>
            </a:r>
          </a:p>
          <a:p>
            <a:pPr lvl="1" indent="-282575">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a:solidFill>
                  <a:srgbClr val="00264C"/>
                </a:solidFill>
                <a:latin typeface="Courier New" pitchFamily="49" charset="0"/>
              </a:rPr>
              <a:t>  ---</a:t>
            </a:r>
          </a:p>
          <a:p>
            <a:pPr lvl="1" indent="-282575">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a:solidFill>
                  <a:srgbClr val="00264C"/>
                </a:solidFill>
                <a:latin typeface="Courier New" pitchFamily="49" charset="0"/>
              </a:rPr>
              <a:t>} </a:t>
            </a:r>
          </a:p>
          <a:p>
            <a:pPr marL="339725" indent="-339725">
              <a:spcBef>
                <a:spcPts val="6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400" b="1">
              <a:solidFill>
                <a:srgbClr val="00264C"/>
              </a:solidFill>
              <a:latin typeface="Courier New" pitchFamily="49" charset="0"/>
            </a:endParaRPr>
          </a:p>
        </p:txBody>
      </p:sp>
      <p:sp>
        <p:nvSpPr>
          <p:cNvPr id="596996" name="Line 3"/>
          <p:cNvSpPr>
            <a:spLocks noChangeShapeType="1"/>
          </p:cNvSpPr>
          <p:nvPr/>
        </p:nvSpPr>
        <p:spPr bwMode="auto">
          <a:xfrm>
            <a:off x="990600" y="3962400"/>
            <a:ext cx="1588" cy="2286000"/>
          </a:xfrm>
          <a:prstGeom prst="line">
            <a:avLst/>
          </a:prstGeom>
          <a:noFill/>
          <a:ln w="76320" cap="sq">
            <a:solidFill>
              <a:srgbClr val="FF0000"/>
            </a:solidFill>
            <a:miter lim="800000"/>
            <a:headEnd/>
            <a:tailEnd type="triangle" w="med" len="med"/>
          </a:ln>
        </p:spPr>
        <p:txBody>
          <a:bodyPr/>
          <a:lstStyle/>
          <a:p>
            <a:endParaRPr lang="en-US"/>
          </a:p>
        </p:txBody>
      </p:sp>
    </p:spTree>
    <p:extLst>
      <p:ext uri="{BB962C8B-B14F-4D97-AF65-F5344CB8AC3E}">
        <p14:creationId xmlns:p14="http://schemas.microsoft.com/office/powerpoint/2010/main" val="2285363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a:solidFill>
                  <a:srgbClr val="333333"/>
                </a:solidFill>
              </a:rPr>
              <a:t>Atomicity by </a:t>
            </a:r>
            <a:r>
              <a:rPr lang="en-US" sz="4400" dirty="0" err="1">
                <a:solidFill>
                  <a:srgbClr val="333333"/>
                </a:solidFill>
              </a:rPr>
              <a:t>Mutex</a:t>
            </a:r>
            <a:r>
              <a:rPr lang="en-US" sz="4400" dirty="0">
                <a:solidFill>
                  <a:srgbClr val="333333"/>
                </a:solidFill>
              </a:rPr>
              <a:t> Locks</a:t>
            </a:r>
          </a:p>
        </p:txBody>
      </p:sp>
      <p:sp>
        <p:nvSpPr>
          <p:cNvPr id="635907" name="Text Box 2"/>
          <p:cNvSpPr txBox="1">
            <a:spLocks noChangeArrowheads="1"/>
          </p:cNvSpPr>
          <p:nvPr/>
        </p:nvSpPr>
        <p:spPr bwMode="auto">
          <a:xfrm>
            <a:off x="685800" y="1905000"/>
            <a:ext cx="7772400" cy="5178425"/>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b="1" i="1" dirty="0" err="1">
                <a:solidFill>
                  <a:srgbClr val="00264C"/>
                </a:solidFill>
              </a:rPr>
              <a:t>Mutex</a:t>
            </a:r>
            <a:r>
              <a:rPr lang="en-US" sz="2800" b="1" i="1" dirty="0">
                <a:solidFill>
                  <a:srgbClr val="00264C"/>
                </a:solidFill>
              </a:rPr>
              <a:t> Locks</a:t>
            </a:r>
            <a:r>
              <a:rPr lang="en-US" sz="2800" dirty="0">
                <a:solidFill>
                  <a:srgbClr val="00264C"/>
                </a:solidFill>
              </a:rPr>
              <a:t> are software mechanisms that enforce </a:t>
            </a:r>
            <a:r>
              <a:rPr lang="en-US" sz="2800" dirty="0" smtClean="0">
                <a:solidFill>
                  <a:srgbClr val="00264C"/>
                </a:solidFill>
              </a:rPr>
              <a:t>atomicity</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rPr>
              <a:t>Only one thread can hold a </a:t>
            </a:r>
            <a:r>
              <a:rPr lang="en-US" sz="2800" dirty="0" err="1" smtClean="0">
                <a:solidFill>
                  <a:srgbClr val="00264C"/>
                </a:solidFill>
              </a:rPr>
              <a:t>mutex</a:t>
            </a:r>
            <a:r>
              <a:rPr lang="en-US" sz="2800" dirty="0" smtClean="0">
                <a:solidFill>
                  <a:srgbClr val="00264C"/>
                </a:solidFill>
              </a:rPr>
              <a:t> lock at a time</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rPr>
              <a:t>When a thread tries to obtain a </a:t>
            </a:r>
            <a:r>
              <a:rPr lang="en-US" sz="2800" dirty="0" err="1" smtClean="0">
                <a:solidFill>
                  <a:srgbClr val="00264C"/>
                </a:solidFill>
              </a:rPr>
              <a:t>mutex</a:t>
            </a:r>
            <a:r>
              <a:rPr lang="en-US" sz="2800" dirty="0" smtClean="0">
                <a:solidFill>
                  <a:srgbClr val="00264C"/>
                </a:solidFill>
              </a:rPr>
              <a:t> lock that is held by another thread, it is </a:t>
            </a:r>
            <a:r>
              <a:rPr lang="en-US" sz="2800" b="1" dirty="0" smtClean="0">
                <a:solidFill>
                  <a:srgbClr val="00264C"/>
                </a:solidFill>
              </a:rPr>
              <a:t>put on hold (aka put to sleep, put to wait, blocked, </a:t>
            </a:r>
            <a:r>
              <a:rPr lang="en-US" sz="2800" b="1" dirty="0" err="1" smtClean="0">
                <a:solidFill>
                  <a:srgbClr val="00264C"/>
                </a:solidFill>
              </a:rPr>
              <a:t>etc</a:t>
            </a:r>
            <a:r>
              <a:rPr lang="en-US" sz="2800" b="1" dirty="0" smtClean="0">
                <a:solidFill>
                  <a:srgbClr val="00264C"/>
                </a:solidFill>
              </a:rPr>
              <a:t>).</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rPr>
              <a:t>The thread may be wake up when the lock is released.</a:t>
            </a:r>
            <a:endParaRPr lang="en-US" sz="2800" dirty="0">
              <a:solidFill>
                <a:srgbClr val="00264C"/>
              </a:solidFill>
            </a:endParaRP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400" dirty="0">
              <a:solidFill>
                <a:srgbClr val="00264C"/>
              </a:solidFill>
            </a:endParaRPr>
          </a:p>
        </p:txBody>
      </p:sp>
    </p:spTree>
    <p:extLst>
      <p:ext uri="{BB962C8B-B14F-4D97-AF65-F5344CB8AC3E}">
        <p14:creationId xmlns:p14="http://schemas.microsoft.com/office/powerpoint/2010/main" val="41142618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err="1" smtClean="0">
                <a:solidFill>
                  <a:srgbClr val="333333"/>
                </a:solidFill>
              </a:rPr>
              <a:t>Mutex</a:t>
            </a:r>
            <a:r>
              <a:rPr lang="en-US" sz="4400" dirty="0" smtClean="0">
                <a:solidFill>
                  <a:srgbClr val="333333"/>
                </a:solidFill>
              </a:rPr>
              <a:t> Locks Usage</a:t>
            </a:r>
            <a:endParaRPr lang="en-US" sz="4400" dirty="0">
              <a:solidFill>
                <a:srgbClr val="333333"/>
              </a:solidFill>
            </a:endParaRPr>
          </a:p>
        </p:txBody>
      </p:sp>
      <p:sp>
        <p:nvSpPr>
          <p:cNvPr id="635907" name="Text Box 2"/>
          <p:cNvSpPr txBox="1">
            <a:spLocks noChangeArrowheads="1"/>
          </p:cNvSpPr>
          <p:nvPr/>
        </p:nvSpPr>
        <p:spPr bwMode="auto">
          <a:xfrm>
            <a:off x="685800" y="1905000"/>
            <a:ext cx="7772400" cy="5178425"/>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rPr>
              <a:t>Declaration</a:t>
            </a:r>
            <a:r>
              <a:rPr lang="en-US" sz="2800" dirty="0">
                <a:solidFill>
                  <a:srgbClr val="00264C"/>
                </a:solidFill>
              </a:rPr>
              <a:t>:</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#include &lt;</a:t>
            </a:r>
            <a:r>
              <a:rPr lang="en-US" sz="2400" dirty="0" err="1">
                <a:solidFill>
                  <a:srgbClr val="00264C"/>
                </a:solidFill>
              </a:rPr>
              <a:t>pthread.h</a:t>
            </a:r>
            <a:r>
              <a:rPr lang="en-US" sz="2400" dirty="0">
                <a:solidFill>
                  <a:srgbClr val="00264C"/>
                </a:solidFill>
              </a:rPr>
              <a:t>&gt;</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a:solidFill>
                  <a:srgbClr val="00264C"/>
                </a:solidFill>
              </a:rPr>
              <a:t>pthread_mutex_t</a:t>
            </a:r>
            <a:r>
              <a:rPr lang="en-US" sz="2400" dirty="0">
                <a:solidFill>
                  <a:srgbClr val="00264C"/>
                </a:solidFill>
              </a:rPr>
              <a:t> </a:t>
            </a:r>
            <a:r>
              <a:rPr lang="en-US" sz="2400" dirty="0" smtClean="0">
                <a:solidFill>
                  <a:srgbClr val="00264C"/>
                </a:solidFill>
              </a:rPr>
              <a:t>  </a:t>
            </a:r>
            <a:r>
              <a:rPr lang="en-US" sz="2400" dirty="0" err="1" smtClean="0">
                <a:solidFill>
                  <a:srgbClr val="00264C"/>
                </a:solidFill>
              </a:rPr>
              <a:t>mutex</a:t>
            </a:r>
            <a:r>
              <a:rPr lang="en-US" sz="2400" dirty="0">
                <a:solidFill>
                  <a:srgbClr val="00264C"/>
                </a:solidFill>
              </a:rPr>
              <a:t>;</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Initialize</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a:solidFill>
                  <a:srgbClr val="00264C"/>
                </a:solidFill>
              </a:rPr>
              <a:t>pthread_mutex_init</a:t>
            </a:r>
            <a:r>
              <a:rPr lang="en-US" sz="2400" dirty="0">
                <a:solidFill>
                  <a:srgbClr val="00264C"/>
                </a:solidFill>
              </a:rPr>
              <a:t>( &amp;</a:t>
            </a:r>
            <a:r>
              <a:rPr lang="en-US" sz="2400" dirty="0" err="1">
                <a:solidFill>
                  <a:srgbClr val="00264C"/>
                </a:solidFill>
              </a:rPr>
              <a:t>mutex</a:t>
            </a:r>
            <a:r>
              <a:rPr lang="en-US" sz="2400" dirty="0">
                <a:solidFill>
                  <a:srgbClr val="00264C"/>
                </a:solidFill>
              </a:rPr>
              <a:t>, </a:t>
            </a:r>
            <a:r>
              <a:rPr lang="en-US" sz="2400" dirty="0" err="1">
                <a:solidFill>
                  <a:srgbClr val="00264C"/>
                </a:solidFill>
              </a:rPr>
              <a:t>atttributes</a:t>
            </a:r>
            <a:r>
              <a:rPr lang="en-US" sz="2400" dirty="0">
                <a:solidFill>
                  <a:srgbClr val="00264C"/>
                </a:solidFill>
              </a:rPr>
              <a:t>);</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Start Atomic Section</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a:solidFill>
                  <a:srgbClr val="00264C"/>
                </a:solidFill>
              </a:rPr>
              <a:t>pthread_mutex_lock</a:t>
            </a:r>
            <a:r>
              <a:rPr lang="en-US" sz="2400" dirty="0">
                <a:solidFill>
                  <a:srgbClr val="00264C"/>
                </a:solidFill>
              </a:rPr>
              <a:t>(&amp;</a:t>
            </a:r>
            <a:r>
              <a:rPr lang="en-US" sz="2400" dirty="0" err="1">
                <a:solidFill>
                  <a:srgbClr val="00264C"/>
                </a:solidFill>
              </a:rPr>
              <a:t>mutex</a:t>
            </a:r>
            <a:r>
              <a:rPr lang="en-US" sz="2400" dirty="0">
                <a:solidFill>
                  <a:srgbClr val="00264C"/>
                </a:solidFill>
              </a:rPr>
              <a:t>);</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End Atomic section</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a:solidFill>
                  <a:srgbClr val="00264C"/>
                </a:solidFill>
              </a:rPr>
              <a:t>pthread_mutex_unlock</a:t>
            </a:r>
            <a:r>
              <a:rPr lang="en-US" sz="2400" dirty="0">
                <a:solidFill>
                  <a:srgbClr val="00264C"/>
                </a:solidFill>
              </a:rPr>
              <a:t>(&amp;</a:t>
            </a:r>
            <a:r>
              <a:rPr lang="en-US" sz="2400" dirty="0" err="1">
                <a:solidFill>
                  <a:srgbClr val="00264C"/>
                </a:solidFill>
              </a:rPr>
              <a:t>mutex</a:t>
            </a:r>
            <a:r>
              <a:rPr lang="en-US" sz="2400" dirty="0">
                <a:solidFill>
                  <a:srgbClr val="00264C"/>
                </a:solidFill>
              </a:rPr>
              <a:t>);</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400" dirty="0">
              <a:solidFill>
                <a:srgbClr val="00264C"/>
              </a:solidFill>
            </a:endParaRPr>
          </a:p>
        </p:txBody>
      </p:sp>
    </p:spTree>
    <p:extLst>
      <p:ext uri="{BB962C8B-B14F-4D97-AF65-F5344CB8AC3E}">
        <p14:creationId xmlns:p14="http://schemas.microsoft.com/office/powerpoint/2010/main" val="30747288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Mutex Locks</a:t>
            </a:r>
          </a:p>
        </p:txBody>
      </p:sp>
      <p:sp>
        <p:nvSpPr>
          <p:cNvPr id="637955" name="Text Box 2"/>
          <p:cNvSpPr txBox="1">
            <a:spLocks noChangeArrowheads="1"/>
          </p:cNvSpPr>
          <p:nvPr/>
        </p:nvSpPr>
        <p:spPr bwMode="auto">
          <a:xfrm>
            <a:off x="1452716" y="1755058"/>
            <a:ext cx="6705600" cy="5281613"/>
          </a:xfrm>
          <a:prstGeom prst="rect">
            <a:avLst/>
          </a:prstGeom>
          <a:noFill/>
          <a:ln w="9525">
            <a:noFill/>
            <a:round/>
            <a:headEnd/>
            <a:tailEnd/>
          </a:ln>
        </p:spPr>
        <p:txBody>
          <a:bodyPr/>
          <a:lstStyle/>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#include &lt;</a:t>
            </a:r>
            <a:r>
              <a:rPr lang="en-US" sz="2400" b="1" dirty="0" err="1">
                <a:solidFill>
                  <a:srgbClr val="00264C"/>
                </a:solidFill>
                <a:latin typeface="Courier New" pitchFamily="49" charset="0"/>
                <a:cs typeface="Times New Roman" pitchFamily="18" charset="0"/>
              </a:rPr>
              <a:t>pthread.h</a:t>
            </a:r>
            <a:r>
              <a:rPr lang="en-US" sz="2400" b="1" dirty="0">
                <a:solidFill>
                  <a:srgbClr val="00264C"/>
                </a:solidFill>
                <a:latin typeface="Courier New" pitchFamily="49" charset="0"/>
                <a:cs typeface="Times New Roman" pitchFamily="18" charset="0"/>
              </a:rPr>
              <a:t>&gt;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counter = 0; // Global counter</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rgbClr val="00264C"/>
                </a:solidFill>
                <a:latin typeface="Courier New" pitchFamily="49" charset="0"/>
                <a:cs typeface="Times New Roman" pitchFamily="18" charset="0"/>
              </a:rPr>
              <a:t>pthread_mutex_t</a:t>
            </a: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mutex</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void </a:t>
            </a:r>
            <a:r>
              <a:rPr lang="en-US" sz="2400" b="1" dirty="0" err="1">
                <a:solidFill>
                  <a:srgbClr val="00264C"/>
                </a:solidFill>
                <a:latin typeface="Courier New" pitchFamily="49" charset="0"/>
                <a:cs typeface="Times New Roman" pitchFamily="18" charset="0"/>
              </a:rPr>
              <a:t>increment_loop</a:t>
            </a:r>
            <a:r>
              <a:rPr lang="en-US" sz="2400" b="1" dirty="0">
                <a:solidFill>
                  <a:srgbClr val="00264C"/>
                </a:solidFill>
                <a:latin typeface="Courier New" pitchFamily="49" charset="0"/>
                <a:cs typeface="Times New Roman" pitchFamily="18" charset="0"/>
              </a:rPr>
              <a:t>(</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max){</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for(</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i</a:t>
            </a:r>
            <a:r>
              <a:rPr lang="en-US" sz="2400" b="1" dirty="0">
                <a:solidFill>
                  <a:srgbClr val="00264C"/>
                </a:solidFill>
                <a:latin typeface="Courier New" pitchFamily="49" charset="0"/>
                <a:cs typeface="Times New Roman" pitchFamily="18" charset="0"/>
              </a:rPr>
              <a:t>=0;i&lt;</a:t>
            </a:r>
            <a:r>
              <a:rPr lang="en-US" sz="2400" b="1" dirty="0" err="1">
                <a:solidFill>
                  <a:srgbClr val="00264C"/>
                </a:solidFill>
                <a:latin typeface="Courier New" pitchFamily="49" charset="0"/>
                <a:cs typeface="Times New Roman" pitchFamily="18" charset="0"/>
              </a:rPr>
              <a:t>max;i</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pthread_mutex_lock</a:t>
            </a:r>
            <a:r>
              <a:rPr lang="en-US" sz="2400" b="1" dirty="0">
                <a:solidFill>
                  <a:srgbClr val="00264C"/>
                </a:solidFill>
                <a:latin typeface="Courier New" pitchFamily="49" charset="0"/>
                <a:cs typeface="Times New Roman" pitchFamily="18" charset="0"/>
              </a:rPr>
              <a:t>(&amp;</a:t>
            </a:r>
            <a:r>
              <a:rPr lang="en-US" sz="2400" b="1" dirty="0" err="1">
                <a:solidFill>
                  <a:srgbClr val="00264C"/>
                </a:solidFill>
                <a:latin typeface="Courier New" pitchFamily="49" charset="0"/>
                <a:cs typeface="Times New Roman" pitchFamily="18" charset="0"/>
              </a:rPr>
              <a:t>mutex</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tmp</a:t>
            </a:r>
            <a:r>
              <a:rPr lang="en-US" sz="2400" b="1" dirty="0">
                <a:solidFill>
                  <a:srgbClr val="00264C"/>
                </a:solidFill>
                <a:latin typeface="Courier New" pitchFamily="49" charset="0"/>
                <a:cs typeface="Times New Roman" pitchFamily="18" charset="0"/>
              </a:rPr>
              <a:t> = counter;</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tmp</a:t>
            </a:r>
            <a:r>
              <a:rPr lang="en-US" sz="2400" b="1" dirty="0">
                <a:solidFill>
                  <a:srgbClr val="00264C"/>
                </a:solidFill>
                <a:latin typeface="Courier New" pitchFamily="49" charset="0"/>
                <a:cs typeface="Times New Roman" pitchFamily="18" charset="0"/>
              </a:rPr>
              <a:t>=tmp+1;</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counter=</a:t>
            </a:r>
            <a:r>
              <a:rPr lang="en-US" sz="2400" b="1" dirty="0" err="1">
                <a:solidFill>
                  <a:srgbClr val="00264C"/>
                </a:solidFill>
                <a:latin typeface="Courier New" pitchFamily="49" charset="0"/>
                <a:cs typeface="Times New Roman" pitchFamily="18" charset="0"/>
              </a:rPr>
              <a:t>tmp</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pthread_mutex_unlock</a:t>
            </a:r>
            <a:r>
              <a:rPr lang="en-US" sz="2400" b="1" dirty="0">
                <a:solidFill>
                  <a:srgbClr val="00264C"/>
                </a:solidFill>
                <a:latin typeface="Courier New" pitchFamily="49" charset="0"/>
                <a:cs typeface="Times New Roman" pitchFamily="18" charset="0"/>
              </a:rPr>
              <a:t>(&amp;</a:t>
            </a:r>
            <a:r>
              <a:rPr lang="en-US" sz="2400" b="1" dirty="0" err="1">
                <a:solidFill>
                  <a:srgbClr val="00264C"/>
                </a:solidFill>
                <a:latin typeface="Courier New" pitchFamily="49" charset="0"/>
                <a:cs typeface="Times New Roman" pitchFamily="18" charset="0"/>
              </a:rPr>
              <a:t>mutex</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400" b="1" dirty="0">
              <a:solidFill>
                <a:srgbClr val="00264C"/>
              </a:solidFill>
              <a:latin typeface="Courier New" pitchFamily="49" charset="0"/>
              <a:cs typeface="Times New Roman" pitchFamily="18" charset="0"/>
            </a:endParaRPr>
          </a:p>
        </p:txBody>
      </p:sp>
      <p:sp>
        <p:nvSpPr>
          <p:cNvPr id="637956" name="Line 3"/>
          <p:cNvSpPr>
            <a:spLocks noChangeShapeType="1"/>
          </p:cNvSpPr>
          <p:nvPr/>
        </p:nvSpPr>
        <p:spPr bwMode="auto">
          <a:xfrm>
            <a:off x="1295400" y="3200400"/>
            <a:ext cx="1588" cy="838200"/>
          </a:xfrm>
          <a:prstGeom prst="line">
            <a:avLst/>
          </a:prstGeom>
          <a:noFill/>
          <a:ln w="76320" cap="sq">
            <a:solidFill>
              <a:srgbClr val="FF0000"/>
            </a:solidFill>
            <a:miter lim="800000"/>
            <a:headEnd/>
            <a:tailEnd type="triangle" w="med" len="med"/>
          </a:ln>
        </p:spPr>
        <p:txBody>
          <a:bodyPr/>
          <a:lstStyle/>
          <a:p>
            <a:endParaRPr lang="en-US"/>
          </a:p>
        </p:txBody>
      </p:sp>
      <p:sp>
        <p:nvSpPr>
          <p:cNvPr id="637957" name="Line 4"/>
          <p:cNvSpPr>
            <a:spLocks noChangeShapeType="1"/>
          </p:cNvSpPr>
          <p:nvPr/>
        </p:nvSpPr>
        <p:spPr bwMode="auto">
          <a:xfrm>
            <a:off x="990600" y="3200400"/>
            <a:ext cx="1588" cy="838200"/>
          </a:xfrm>
          <a:prstGeom prst="line">
            <a:avLst/>
          </a:prstGeom>
          <a:noFill/>
          <a:ln w="76320" cap="sq">
            <a:solidFill>
              <a:srgbClr val="FF0000"/>
            </a:solidFill>
            <a:miter lim="800000"/>
            <a:headEnd/>
            <a:tailEnd type="triangle" w="med" len="med"/>
          </a:ln>
        </p:spPr>
        <p:txBody>
          <a:bodyPr/>
          <a:lstStyle/>
          <a:p>
            <a:endParaRPr lang="en-US"/>
          </a:p>
        </p:txBody>
      </p:sp>
      <p:sp>
        <p:nvSpPr>
          <p:cNvPr id="637958" name="Line 5"/>
          <p:cNvSpPr>
            <a:spLocks noChangeShapeType="1"/>
          </p:cNvSpPr>
          <p:nvPr/>
        </p:nvSpPr>
        <p:spPr bwMode="auto">
          <a:xfrm>
            <a:off x="685800" y="3200400"/>
            <a:ext cx="1588" cy="2514600"/>
          </a:xfrm>
          <a:prstGeom prst="line">
            <a:avLst/>
          </a:prstGeom>
          <a:noFill/>
          <a:ln w="76320" cap="sq">
            <a:solidFill>
              <a:srgbClr val="FF0000"/>
            </a:solidFill>
            <a:miter lim="800000"/>
            <a:headEnd/>
            <a:tailEnd type="triangle" w="med" len="med"/>
          </a:ln>
        </p:spPr>
        <p:txBody>
          <a:bodyPr/>
          <a:lstStyle/>
          <a:p>
            <a:endParaRPr lang="en-US"/>
          </a:p>
        </p:txBody>
      </p:sp>
      <p:sp>
        <p:nvSpPr>
          <p:cNvPr id="637959" name="Text Box 6"/>
          <p:cNvSpPr txBox="1">
            <a:spLocks noChangeArrowheads="1"/>
          </p:cNvSpPr>
          <p:nvPr/>
        </p:nvSpPr>
        <p:spPr bwMode="auto">
          <a:xfrm>
            <a:off x="228600" y="2743200"/>
            <a:ext cx="12954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264C"/>
                </a:solidFill>
              </a:rPr>
              <a:t>Threads</a:t>
            </a:r>
          </a:p>
        </p:txBody>
      </p:sp>
    </p:spTree>
    <p:extLst>
      <p:ext uri="{BB962C8B-B14F-4D97-AF65-F5344CB8AC3E}">
        <p14:creationId xmlns:p14="http://schemas.microsoft.com/office/powerpoint/2010/main" val="18428662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Mutex Locks</a:t>
            </a:r>
          </a:p>
        </p:txBody>
      </p:sp>
      <p:sp>
        <p:nvSpPr>
          <p:cNvPr id="640003" name="Text Box 2"/>
          <p:cNvSpPr txBox="1">
            <a:spLocks noChangeArrowheads="1"/>
          </p:cNvSpPr>
          <p:nvPr/>
        </p:nvSpPr>
        <p:spPr bwMode="auto">
          <a:xfrm>
            <a:off x="685800" y="1905000"/>
            <a:ext cx="7772400" cy="4875213"/>
          </a:xfrm>
          <a:prstGeom prst="rect">
            <a:avLst/>
          </a:prstGeom>
          <a:noFill/>
          <a:ln w="9525">
            <a:noFill/>
            <a:round/>
            <a:headEnd/>
            <a:tailEnd/>
          </a:ln>
        </p:spPr>
        <p:txBody>
          <a:bodyPr/>
          <a:lstStyle/>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int main(){</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pthread_t t1,t2;</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pthread_mutex_init(&amp;mutex,NULL);</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pthread_create(&amp;t1,NULL,</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increment,10000000);</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pthread_create(&amp;t2,NULL,</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increment,10000000);</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//wait until threads finish</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pthread_join(&amp;t1);</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pthread_join(&amp;t2);</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printf(“counter total=%d”,counter);</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a:t>
            </a:r>
          </a:p>
        </p:txBody>
      </p:sp>
    </p:spTree>
    <p:extLst>
      <p:ext uri="{BB962C8B-B14F-4D97-AF65-F5344CB8AC3E}">
        <p14:creationId xmlns:p14="http://schemas.microsoft.com/office/powerpoint/2010/main" val="22258616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Mutex Locks</a:t>
            </a:r>
          </a:p>
        </p:txBody>
      </p:sp>
      <p:sp>
        <p:nvSpPr>
          <p:cNvPr id="642051"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42900" indent="-339725">
              <a:spcBef>
                <a:spcPts val="8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3200">
                <a:solidFill>
                  <a:srgbClr val="00264C"/>
                </a:solidFill>
              </a:rPr>
              <a:t> </a:t>
            </a:r>
          </a:p>
        </p:txBody>
      </p:sp>
      <p:graphicFrame>
        <p:nvGraphicFramePr>
          <p:cNvPr id="314371" name="Group 3"/>
          <p:cNvGraphicFramePr>
            <a:graphicFrameLocks noGrp="1"/>
          </p:cNvGraphicFramePr>
          <p:nvPr/>
        </p:nvGraphicFramePr>
        <p:xfrm>
          <a:off x="1371600" y="1447800"/>
          <a:ext cx="7307263" cy="5411582"/>
        </p:xfrm>
        <a:graphic>
          <a:graphicData uri="http://schemas.openxmlformats.org/drawingml/2006/table">
            <a:tbl>
              <a:tblPr/>
              <a:tblGrid>
                <a:gridCol w="2362200"/>
                <a:gridCol w="2211388"/>
                <a:gridCol w="2733675"/>
              </a:tblGrid>
              <a:tr h="577850">
                <a:tc>
                  <a:txBody>
                    <a:bodyPr/>
                    <a:lstStyle/>
                    <a:p>
                      <a:pPr marL="0" marR="0" lvl="0" indent="0" algn="ctr" defTabSz="457200" rtl="0" eaLnBrk="1" fontAlgn="base" latinLnBrk="0" hangingPunct="1">
                        <a:lnSpc>
                          <a:spcPct val="79000"/>
                        </a:lnSpc>
                        <a:spcBef>
                          <a:spcPct val="200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1" i="0" u="none" strike="noStrike" cap="none" normalizeH="0" baseline="0" smtClean="0">
                          <a:ln>
                            <a:noFill/>
                          </a:ln>
                          <a:solidFill>
                            <a:srgbClr val="000000"/>
                          </a:solidFill>
                          <a:effectLst/>
                          <a:latin typeface="Courier New" pitchFamily="49" charset="0"/>
                          <a:ea typeface="Microsoft YaHei" pitchFamily="34" charset="-122"/>
                        </a:rPr>
                        <a:t>T1</a:t>
                      </a:r>
                    </a:p>
                  </a:txBody>
                  <a:tcPr marL="90000" marR="90000" marT="175752"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ctr" defTabSz="457200" rtl="0" eaLnBrk="1" fontAlgn="base" latinLnBrk="0" hangingPunct="1">
                        <a:lnSpc>
                          <a:spcPct val="79000"/>
                        </a:lnSpc>
                        <a:spcBef>
                          <a:spcPct val="200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1" i="0" u="none" strike="noStrike" cap="none" normalizeH="0" baseline="0" smtClean="0">
                          <a:ln>
                            <a:noFill/>
                          </a:ln>
                          <a:solidFill>
                            <a:srgbClr val="000000"/>
                          </a:solidFill>
                          <a:effectLst/>
                          <a:latin typeface="Courier New" pitchFamily="49" charset="0"/>
                          <a:ea typeface="Microsoft YaHei" pitchFamily="34" charset="-122"/>
                        </a:rPr>
                        <a:t>T2</a:t>
                      </a:r>
                    </a:p>
                  </a:txBody>
                  <a:tcPr marL="90000" marR="90000" marT="175752"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64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ctr" defTabSz="457200" rtl="0" eaLnBrk="1" fontAlgn="base" latinLnBrk="0" hangingPunct="1">
                        <a:lnSpc>
                          <a:spcPct val="79000"/>
                        </a:lnSpc>
                        <a:spcBef>
                          <a:spcPct val="200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1" i="0" u="none" strike="noStrike" cap="none" normalizeH="0" baseline="0" smtClean="0">
                          <a:ln>
                            <a:noFill/>
                          </a:ln>
                          <a:solidFill>
                            <a:srgbClr val="000000"/>
                          </a:solidFill>
                          <a:effectLst/>
                          <a:latin typeface="Courier New" pitchFamily="49" charset="0"/>
                          <a:ea typeface="Microsoft YaHei" pitchFamily="34" charset="-122"/>
                        </a:rPr>
                        <a:t>T0 (main)</a:t>
                      </a:r>
                    </a:p>
                  </a:txBody>
                  <a:tcPr marL="90000" marR="90000" marT="175752"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64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1457325">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for(…)</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mutex_lock(&amp;m) a)tmp1=counter</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  (tmp1=0)</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(Context switch)</a:t>
                      </a: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Join t1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(wait)</a:t>
                      </a: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1212850">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Starts running</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mutex_lock(&amp;m)</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(wait)</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(context switch)</a:t>
                      </a: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1212850">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ea typeface="Microsoft YaHei" pitchFamily="34" charset="-122"/>
                        </a:rPr>
                        <a:t>b)tmp1=tmp1+1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ea typeface="Microsoft YaHei" pitchFamily="34" charset="-122"/>
                        </a:rPr>
                        <a:t>c)counter=tmp1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ea typeface="Microsoft YaHei" pitchFamily="34" charset="-122"/>
                        </a:rPr>
                        <a:t>Counter=1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ea typeface="Microsoft YaHei" pitchFamily="34" charset="-122"/>
                        </a:rPr>
                        <a:t>mutex_unlock(&amp;m)</a:t>
                      </a: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920750">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a)tmp2=counter</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b)tmp2=tmp2+1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c)counter=tmp2</a:t>
                      </a: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r>
            </a:tbl>
          </a:graphicData>
        </a:graphic>
      </p:graphicFrame>
      <p:sp>
        <p:nvSpPr>
          <p:cNvPr id="642079" name="Line 57"/>
          <p:cNvSpPr>
            <a:spLocks noChangeShapeType="1"/>
          </p:cNvSpPr>
          <p:nvPr/>
        </p:nvSpPr>
        <p:spPr bwMode="auto">
          <a:xfrm>
            <a:off x="1066800" y="2047875"/>
            <a:ext cx="1588" cy="4191000"/>
          </a:xfrm>
          <a:prstGeom prst="line">
            <a:avLst/>
          </a:prstGeom>
          <a:noFill/>
          <a:ln w="76320" cap="sq">
            <a:solidFill>
              <a:srgbClr val="FF0000"/>
            </a:solidFill>
            <a:miter lim="800000"/>
            <a:headEnd/>
            <a:tailEnd type="triangle" w="med" len="med"/>
          </a:ln>
        </p:spPr>
        <p:txBody>
          <a:bodyPr/>
          <a:lstStyle/>
          <a:p>
            <a:endParaRPr lang="en-US"/>
          </a:p>
        </p:txBody>
      </p:sp>
      <p:sp>
        <p:nvSpPr>
          <p:cNvPr id="642080" name="Text Box 58"/>
          <p:cNvSpPr txBox="1">
            <a:spLocks noChangeArrowheads="1"/>
          </p:cNvSpPr>
          <p:nvPr/>
        </p:nvSpPr>
        <p:spPr bwMode="auto">
          <a:xfrm>
            <a:off x="228600" y="2505075"/>
            <a:ext cx="990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i="1">
                <a:solidFill>
                  <a:srgbClr val="00264C"/>
                </a:solidFill>
              </a:rPr>
              <a:t>time</a:t>
            </a:r>
          </a:p>
        </p:txBody>
      </p:sp>
    </p:spTree>
    <p:extLst>
      <p:ext uri="{BB962C8B-B14F-4D97-AF65-F5344CB8AC3E}">
        <p14:creationId xmlns:p14="http://schemas.microsoft.com/office/powerpoint/2010/main" val="37953424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Mutex Locks</a:t>
            </a:r>
          </a:p>
        </p:txBody>
      </p:sp>
      <p:sp>
        <p:nvSpPr>
          <p:cNvPr id="644099"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spcBef>
                <a:spcPts val="7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rPr>
              <a:t>As a result, the steps a),b),c) will be atomic so the final counter total will be </a:t>
            </a:r>
            <a:r>
              <a:rPr lang="en-US" sz="2800" b="1">
                <a:solidFill>
                  <a:srgbClr val="00264C"/>
                </a:solidFill>
                <a:latin typeface="Courier New" pitchFamily="49" charset="0"/>
                <a:cs typeface="Times New Roman" pitchFamily="18" charset="0"/>
              </a:rPr>
              <a:t>10,000,000+ 10,000,000= 20,000,000 </a:t>
            </a:r>
            <a:r>
              <a:rPr lang="en-US" sz="2800">
                <a:solidFill>
                  <a:srgbClr val="00264C"/>
                </a:solidFill>
                <a:cs typeface="Times New Roman" pitchFamily="18" charset="0"/>
              </a:rPr>
              <a:t>no matter if there are  context switches in the middle of a)b)c)</a:t>
            </a:r>
          </a:p>
          <a:p>
            <a:pPr marL="339725" indent="-339725">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a:solidFill>
                <a:srgbClr val="00264C"/>
              </a:solidFill>
              <a:cs typeface="Times New Roman" pitchFamily="18" charset="0"/>
            </a:endParaRPr>
          </a:p>
        </p:txBody>
      </p:sp>
    </p:spTree>
    <p:extLst>
      <p:ext uri="{BB962C8B-B14F-4D97-AF65-F5344CB8AC3E}">
        <p14:creationId xmlns:p14="http://schemas.microsoft.com/office/powerpoint/2010/main" val="14500716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Mutual Exclusion</a:t>
            </a:r>
          </a:p>
        </p:txBody>
      </p:sp>
      <p:sp>
        <p:nvSpPr>
          <p:cNvPr id="646147" name="Text Box 2"/>
          <p:cNvSpPr txBox="1">
            <a:spLocks noChangeArrowheads="1"/>
          </p:cNvSpPr>
          <p:nvPr/>
        </p:nvSpPr>
        <p:spPr bwMode="auto">
          <a:xfrm>
            <a:off x="685800" y="1905000"/>
            <a:ext cx="7772400" cy="2244725"/>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err="1">
                <a:solidFill>
                  <a:srgbClr val="00264C"/>
                </a:solidFill>
              </a:rPr>
              <a:t>Mutex</a:t>
            </a:r>
            <a:r>
              <a:rPr lang="en-US" sz="3200" dirty="0">
                <a:solidFill>
                  <a:srgbClr val="00264C"/>
                </a:solidFill>
              </a:rPr>
              <a:t> Locks </a:t>
            </a:r>
            <a:r>
              <a:rPr lang="en-US" sz="3200" dirty="0" smtClean="0">
                <a:solidFill>
                  <a:srgbClr val="00264C"/>
                </a:solidFill>
              </a:rPr>
              <a:t>enforce </a:t>
            </a:r>
            <a:r>
              <a:rPr lang="en-US" sz="3200" dirty="0">
                <a:solidFill>
                  <a:srgbClr val="00264C"/>
                </a:solidFill>
              </a:rPr>
              <a:t>the mutual exclusion of </a:t>
            </a:r>
            <a:r>
              <a:rPr lang="en-US" sz="3200" dirty="0" smtClean="0">
                <a:solidFill>
                  <a:srgbClr val="00264C"/>
                </a:solidFill>
              </a:rPr>
              <a:t>all code between lock and unlock</a:t>
            </a:r>
            <a:endParaRPr lang="en-US" sz="3200" dirty="0">
              <a:solidFill>
                <a:srgbClr val="00264C"/>
              </a:solidFill>
            </a:endParaRPr>
          </a:p>
          <a:p>
            <a:pPr marL="339725" indent="-339725">
              <a:spcBef>
                <a:spcPts val="8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3200" dirty="0">
              <a:solidFill>
                <a:srgbClr val="00264C"/>
              </a:solidFill>
            </a:endParaRPr>
          </a:p>
          <a:p>
            <a:pPr marL="339725" indent="-339725">
              <a:spcBef>
                <a:spcPts val="8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3200" dirty="0">
              <a:solidFill>
                <a:srgbClr val="00264C"/>
              </a:solidFill>
            </a:endParaRPr>
          </a:p>
        </p:txBody>
      </p:sp>
      <p:sp>
        <p:nvSpPr>
          <p:cNvPr id="646148" name="Text Box 3"/>
          <p:cNvSpPr txBox="1">
            <a:spLocks noChangeArrowheads="1"/>
          </p:cNvSpPr>
          <p:nvPr/>
        </p:nvSpPr>
        <p:spPr bwMode="auto">
          <a:xfrm>
            <a:off x="609600" y="3429000"/>
            <a:ext cx="3200400" cy="2684463"/>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err="1">
                <a:solidFill>
                  <a:srgbClr val="00264C"/>
                </a:solidFill>
              </a:rPr>
              <a:t>Mutex_lock</a:t>
            </a:r>
            <a:r>
              <a:rPr lang="en-US" sz="2400" dirty="0">
                <a:solidFill>
                  <a:srgbClr val="00264C"/>
                </a:solidFill>
              </a:rPr>
              <a:t>(&amp;m)</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A</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B</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C</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Mutex_unlock(&amp;m)</a:t>
            </a:r>
          </a:p>
        </p:txBody>
      </p:sp>
      <p:sp>
        <p:nvSpPr>
          <p:cNvPr id="646149" name="Text Box 4"/>
          <p:cNvSpPr txBox="1">
            <a:spLocks noChangeArrowheads="1"/>
          </p:cNvSpPr>
          <p:nvPr/>
        </p:nvSpPr>
        <p:spPr bwMode="auto">
          <a:xfrm>
            <a:off x="4495800" y="3505200"/>
            <a:ext cx="3200400" cy="2684463"/>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err="1">
                <a:solidFill>
                  <a:srgbClr val="00264C"/>
                </a:solidFill>
              </a:rPr>
              <a:t>Mutex_lock</a:t>
            </a:r>
            <a:r>
              <a:rPr lang="en-US" sz="2400" dirty="0">
                <a:solidFill>
                  <a:srgbClr val="00264C"/>
                </a:solidFill>
              </a:rPr>
              <a:t>(&amp;m)</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D</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E</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F</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Mutex_unlock(&amp;m)</a:t>
            </a:r>
          </a:p>
        </p:txBody>
      </p:sp>
    </p:spTree>
    <p:extLst>
      <p:ext uri="{BB962C8B-B14F-4D97-AF65-F5344CB8AC3E}">
        <p14:creationId xmlns:p14="http://schemas.microsoft.com/office/powerpoint/2010/main" val="42584217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Mutual Exclusion</a:t>
            </a:r>
          </a:p>
        </p:txBody>
      </p:sp>
      <p:sp>
        <p:nvSpPr>
          <p:cNvPr id="648195"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rPr>
              <a:t>This means that the sequence ABC, DEF, can be executed as an atomic block without interleaving.</a:t>
            </a:r>
          </a:p>
        </p:txBody>
      </p:sp>
      <p:sp>
        <p:nvSpPr>
          <p:cNvPr id="648196" name="Text Box 3"/>
          <p:cNvSpPr txBox="1">
            <a:spLocks noChangeArrowheads="1"/>
          </p:cNvSpPr>
          <p:nvPr/>
        </p:nvSpPr>
        <p:spPr bwMode="auto">
          <a:xfrm>
            <a:off x="1447800" y="3733800"/>
            <a:ext cx="6629400" cy="2128838"/>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latin typeface="Courier New" pitchFamily="49" charset="0"/>
              </a:rPr>
              <a:t>Time ------------------------&gt;</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latin typeface="Courier New" pitchFamily="49" charset="0"/>
              </a:rPr>
              <a:t>T1 -&gt; ABC             ABC</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latin typeface="Courier New" pitchFamily="49" charset="0"/>
              </a:rPr>
              <a:t>T2 -&gt;       DEF          DEF</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latin typeface="Courier New" pitchFamily="49" charset="0"/>
              </a:rPr>
              <a:t>T3 -&gt;          ABC DEF</a:t>
            </a:r>
          </a:p>
        </p:txBody>
      </p:sp>
    </p:spTree>
    <p:extLst>
      <p:ext uri="{BB962C8B-B14F-4D97-AF65-F5344CB8AC3E}">
        <p14:creationId xmlns:p14="http://schemas.microsoft.com/office/powerpoint/2010/main" val="8986174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Mutual Exclusion</a:t>
            </a:r>
          </a:p>
        </p:txBody>
      </p:sp>
      <p:sp>
        <p:nvSpPr>
          <p:cNvPr id="650243"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solidFill>
                  <a:srgbClr val="00264C"/>
                </a:solidFill>
              </a:rPr>
              <a:t>If different </a:t>
            </a:r>
            <a:r>
              <a:rPr lang="en-US" sz="3200" dirty="0" err="1">
                <a:solidFill>
                  <a:srgbClr val="00264C"/>
                </a:solidFill>
              </a:rPr>
              <a:t>mutex</a:t>
            </a:r>
            <a:r>
              <a:rPr lang="en-US" sz="3200" dirty="0">
                <a:solidFill>
                  <a:srgbClr val="00264C"/>
                </a:solidFill>
              </a:rPr>
              <a:t> locks are used  (m1!=m2</a:t>
            </a:r>
            <a:r>
              <a:rPr lang="en-US" sz="3200" dirty="0" smtClean="0">
                <a:solidFill>
                  <a:srgbClr val="00264C"/>
                </a:solidFill>
              </a:rPr>
              <a:t>) then </a:t>
            </a:r>
            <a:r>
              <a:rPr lang="en-US" sz="3200" dirty="0">
                <a:solidFill>
                  <a:srgbClr val="00264C"/>
                </a:solidFill>
              </a:rPr>
              <a:t>the sections are </a:t>
            </a:r>
            <a:r>
              <a:rPr lang="en-US" sz="3200" dirty="0" smtClean="0">
                <a:solidFill>
                  <a:srgbClr val="00264C"/>
                </a:solidFill>
              </a:rPr>
              <a:t>no longer atomic</a:t>
            </a:r>
          </a:p>
          <a:p>
            <a:pPr marL="1082675" lvl="1"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smtClean="0">
                <a:solidFill>
                  <a:srgbClr val="00264C"/>
                </a:solidFill>
              </a:rPr>
              <a:t>ABC and DEF can interleave</a:t>
            </a:r>
            <a:endParaRPr lang="en-US" sz="3200" dirty="0">
              <a:solidFill>
                <a:srgbClr val="00264C"/>
              </a:solidFill>
            </a:endParaRPr>
          </a:p>
        </p:txBody>
      </p:sp>
      <p:sp>
        <p:nvSpPr>
          <p:cNvPr id="650244" name="Text Box 3"/>
          <p:cNvSpPr txBox="1">
            <a:spLocks noChangeArrowheads="1"/>
          </p:cNvSpPr>
          <p:nvPr/>
        </p:nvSpPr>
        <p:spPr bwMode="auto">
          <a:xfrm>
            <a:off x="609600" y="3640137"/>
            <a:ext cx="3200400" cy="2684463"/>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err="1">
                <a:solidFill>
                  <a:srgbClr val="00264C"/>
                </a:solidFill>
              </a:rPr>
              <a:t>Mutex_lock</a:t>
            </a:r>
            <a:r>
              <a:rPr lang="en-US" sz="2400" dirty="0">
                <a:solidFill>
                  <a:srgbClr val="00264C"/>
                </a:solidFill>
              </a:rPr>
              <a:t>(&amp;m1)</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A</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B</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C</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Mutex_unlock(&amp;m1)</a:t>
            </a:r>
          </a:p>
        </p:txBody>
      </p:sp>
      <p:sp>
        <p:nvSpPr>
          <p:cNvPr id="650245" name="Text Box 4"/>
          <p:cNvSpPr txBox="1">
            <a:spLocks noChangeArrowheads="1"/>
          </p:cNvSpPr>
          <p:nvPr/>
        </p:nvSpPr>
        <p:spPr bwMode="auto">
          <a:xfrm>
            <a:off x="4495800" y="3505200"/>
            <a:ext cx="3200400" cy="2684463"/>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err="1">
                <a:solidFill>
                  <a:srgbClr val="00264C"/>
                </a:solidFill>
              </a:rPr>
              <a:t>Mutex_lock</a:t>
            </a:r>
            <a:r>
              <a:rPr lang="en-US" sz="2400" dirty="0">
                <a:solidFill>
                  <a:srgbClr val="00264C"/>
                </a:solidFill>
              </a:rPr>
              <a:t>(&amp;m2)</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D</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E</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F</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Mutex_unlock(&amp;m2)</a:t>
            </a:r>
          </a:p>
        </p:txBody>
      </p:sp>
    </p:spTree>
    <p:extLst>
      <p:ext uri="{BB962C8B-B14F-4D97-AF65-F5344CB8AC3E}">
        <p14:creationId xmlns:p14="http://schemas.microsoft.com/office/powerpoint/2010/main" val="20901814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a:solidFill>
                  <a:srgbClr val="333333"/>
                </a:solidFill>
              </a:rPr>
              <a:t>Atomicity by </a:t>
            </a:r>
            <a:r>
              <a:rPr lang="en-US" sz="4400" dirty="0" smtClean="0">
                <a:solidFill>
                  <a:srgbClr val="333333"/>
                </a:solidFill>
              </a:rPr>
              <a:t>Spin </a:t>
            </a:r>
            <a:r>
              <a:rPr lang="en-US" sz="4400" dirty="0">
                <a:solidFill>
                  <a:srgbClr val="333333"/>
                </a:solidFill>
              </a:rPr>
              <a:t>Locks</a:t>
            </a:r>
          </a:p>
        </p:txBody>
      </p:sp>
      <p:sp>
        <p:nvSpPr>
          <p:cNvPr id="635907" name="Text Box 2"/>
          <p:cNvSpPr txBox="1">
            <a:spLocks noChangeArrowheads="1"/>
          </p:cNvSpPr>
          <p:nvPr/>
        </p:nvSpPr>
        <p:spPr bwMode="auto">
          <a:xfrm>
            <a:off x="685800" y="1905000"/>
            <a:ext cx="8153400" cy="5178425"/>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solidFill>
                  <a:srgbClr val="00264C"/>
                </a:solidFill>
                <a:cs typeface="Times New Roman" pitchFamily="18" charset="0"/>
              </a:rPr>
              <a:t>Spinlocks make thread “spin” busy waiting until lock is released, instead of putting thread in waiting state</a:t>
            </a:r>
            <a:r>
              <a:rPr lang="en-US" sz="3200" dirty="0" smtClean="0">
                <a:solidFill>
                  <a:srgbClr val="00264C"/>
                </a:solidFill>
                <a:cs typeface="Times New Roman" pitchFamily="18" charset="0"/>
              </a:rPr>
              <a:t>.  Why do this?</a:t>
            </a:r>
          </a:p>
          <a:p>
            <a:pPr marL="1082675" lvl="1"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Using </a:t>
            </a:r>
            <a:r>
              <a:rPr lang="en-US" sz="2800" dirty="0" err="1" smtClean="0">
                <a:solidFill>
                  <a:srgbClr val="00264C"/>
                </a:solidFill>
                <a:cs typeface="Times New Roman" pitchFamily="18" charset="0"/>
              </a:rPr>
              <a:t>mutex</a:t>
            </a:r>
            <a:r>
              <a:rPr lang="en-US" sz="2800" dirty="0" smtClean="0">
                <a:solidFill>
                  <a:srgbClr val="00264C"/>
                </a:solidFill>
                <a:cs typeface="Times New Roman" pitchFamily="18" charset="0"/>
              </a:rPr>
              <a:t> blocks a thread if it fails to obtain the lock, and later unblocks it, this has overhead</a:t>
            </a:r>
          </a:p>
          <a:p>
            <a:pPr marL="1082675" lvl="1"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If the lock will be available soon, then it is better to do busy waiting</a:t>
            </a:r>
          </a:p>
          <a:p>
            <a:pPr marL="1082675" lvl="1"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Could provide better performance when locks are held for short period of time.</a:t>
            </a:r>
            <a:endParaRPr lang="en-US" sz="2800" dirty="0">
              <a:solidFill>
                <a:srgbClr val="00264C"/>
              </a:solidFill>
              <a:cs typeface="Times New Roman" pitchFamily="18" charset="0"/>
            </a:endParaRPr>
          </a:p>
        </p:txBody>
      </p:sp>
    </p:spTree>
    <p:extLst>
      <p:ext uri="{BB962C8B-B14F-4D97-AF65-F5344CB8AC3E}">
        <p14:creationId xmlns:p14="http://schemas.microsoft.com/office/powerpoint/2010/main" val="15137589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Introduction to Threads</a:t>
            </a:r>
          </a:p>
        </p:txBody>
      </p:sp>
      <p:sp>
        <p:nvSpPr>
          <p:cNvPr id="599043" name="Text Box 2"/>
          <p:cNvSpPr txBox="1">
            <a:spLocks noChangeArrowheads="1"/>
          </p:cNvSpPr>
          <p:nvPr/>
        </p:nvSpPr>
        <p:spPr bwMode="auto">
          <a:xfrm>
            <a:off x="685800" y="1905000"/>
            <a:ext cx="8229600" cy="4641850"/>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You can create multiple paths of execution using:</a:t>
            </a:r>
          </a:p>
          <a:p>
            <a:pPr marL="739775" lvl="1" indent="-282575">
              <a:lnSpc>
                <a:spcPct val="90000"/>
              </a:lnSpc>
              <a:spcBef>
                <a:spcPts val="45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POSIX threads ( standard )</a:t>
            </a:r>
            <a:r>
              <a:rPr lang="en-US" sz="1800" b="1" dirty="0">
                <a:solidFill>
                  <a:srgbClr val="00264C"/>
                </a:solidFill>
                <a:latin typeface="Courier New" pitchFamily="49" charset="0"/>
              </a:rPr>
              <a:t>	</a:t>
            </a:r>
          </a:p>
          <a:p>
            <a:pPr marL="339725" indent="-339725">
              <a:lnSpc>
                <a:spcPct val="90000"/>
              </a:lnSpc>
              <a:spcBef>
                <a:spcPts val="6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1" dirty="0">
                <a:solidFill>
                  <a:srgbClr val="00264C"/>
                </a:solidFill>
                <a:latin typeface="Courier New" pitchFamily="49" charset="0"/>
              </a:rPr>
              <a:t>		</a:t>
            </a:r>
            <a:r>
              <a:rPr lang="en-US" sz="2400" b="1" dirty="0" err="1">
                <a:solidFill>
                  <a:srgbClr val="00264C"/>
                </a:solidFill>
                <a:latin typeface="Courier New" pitchFamily="49" charset="0"/>
              </a:rPr>
              <a:t>pthread_create</a:t>
            </a:r>
            <a:r>
              <a:rPr lang="en-US" sz="2400" b="1" dirty="0">
                <a:solidFill>
                  <a:srgbClr val="00264C"/>
                </a:solidFill>
                <a:latin typeface="Courier New" pitchFamily="49" charset="0"/>
              </a:rPr>
              <a:t>( &amp;</a:t>
            </a:r>
            <a:r>
              <a:rPr lang="en-US" sz="2400" b="1" dirty="0" err="1">
                <a:solidFill>
                  <a:srgbClr val="00264C"/>
                </a:solidFill>
                <a:latin typeface="Courier New" pitchFamily="49" charset="0"/>
              </a:rPr>
              <a:t>thr_id</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attr</a:t>
            </a:r>
            <a:r>
              <a:rPr lang="en-US" sz="2400" b="1" dirty="0">
                <a:solidFill>
                  <a:srgbClr val="00264C"/>
                </a:solidFill>
                <a:latin typeface="Courier New" pitchFamily="49" charset="0"/>
              </a:rPr>
              <a:t>, </a:t>
            </a:r>
          </a:p>
          <a:p>
            <a:pPr marL="339725" indent="-339725">
              <a:lnSpc>
                <a:spcPct val="90000"/>
              </a:lnSpc>
              <a:spcBef>
                <a:spcPts val="6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a:solidFill>
                  <a:srgbClr val="00264C"/>
                </a:solidFill>
                <a:latin typeface="Courier New" pitchFamily="49" charset="0"/>
              </a:rPr>
              <a:t>					</a:t>
            </a:r>
            <a:r>
              <a:rPr lang="en-US" sz="2400" b="1" dirty="0" err="1">
                <a:solidFill>
                  <a:srgbClr val="00264C"/>
                </a:solidFill>
                <a:latin typeface="Courier New" pitchFamily="49" charset="0"/>
              </a:rPr>
              <a:t>func</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arg</a:t>
            </a:r>
            <a:r>
              <a:rPr lang="en-US" sz="2400" b="1" dirty="0">
                <a:solidFill>
                  <a:srgbClr val="00264C"/>
                </a:solidFill>
                <a:latin typeface="Courier New" pitchFamily="49" charset="0"/>
              </a:rPr>
              <a:t> )</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Solaris threads</a:t>
            </a:r>
          </a:p>
          <a:p>
            <a:pPr lvl="2" indent="-22542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err="1">
                <a:solidFill>
                  <a:srgbClr val="00264C"/>
                </a:solidFill>
                <a:latin typeface="Courier New" pitchFamily="49" charset="0"/>
              </a:rPr>
              <a:t>thr_create</a:t>
            </a:r>
            <a:r>
              <a:rPr lang="en-US" sz="2400" b="1" dirty="0">
                <a:solidFill>
                  <a:srgbClr val="00264C"/>
                </a:solidFill>
                <a:latin typeface="Courier New" pitchFamily="49" charset="0"/>
              </a:rPr>
              <a:t>( stack, </a:t>
            </a:r>
            <a:r>
              <a:rPr lang="en-US" sz="2400" b="1" dirty="0" err="1">
                <a:solidFill>
                  <a:srgbClr val="00264C"/>
                </a:solidFill>
                <a:latin typeface="Courier New" pitchFamily="49" charset="0"/>
              </a:rPr>
              <a:t>stack_size</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func</a:t>
            </a:r>
            <a:r>
              <a:rPr lang="en-US" sz="2400" b="1" dirty="0">
                <a:solidFill>
                  <a:srgbClr val="00264C"/>
                </a:solidFill>
                <a:latin typeface="Courier New" pitchFamily="49" charset="0"/>
              </a:rPr>
              <a:t>,</a:t>
            </a:r>
          </a:p>
          <a:p>
            <a:pPr marL="739775"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a:solidFill>
                  <a:srgbClr val="00264C"/>
                </a:solidFill>
                <a:latin typeface="Courier New" pitchFamily="49" charset="0"/>
              </a:rPr>
              <a:t>			</a:t>
            </a:r>
            <a:r>
              <a:rPr lang="en-US" sz="2400" b="1" dirty="0" err="1">
                <a:solidFill>
                  <a:srgbClr val="00264C"/>
                </a:solidFill>
                <a:latin typeface="Courier New" pitchFamily="49" charset="0"/>
              </a:rPr>
              <a:t>arg</a:t>
            </a:r>
            <a:r>
              <a:rPr lang="en-US" sz="2400" b="1" dirty="0">
                <a:solidFill>
                  <a:srgbClr val="00264C"/>
                </a:solidFill>
                <a:latin typeface="Courier New" pitchFamily="49" charset="0"/>
              </a:rPr>
              <a:t>, flags, &amp;</a:t>
            </a:r>
            <a:r>
              <a:rPr lang="en-US" sz="2400" b="1" dirty="0" err="1">
                <a:solidFill>
                  <a:srgbClr val="00264C"/>
                </a:solidFill>
                <a:latin typeface="Courier New" pitchFamily="49" charset="0"/>
              </a:rPr>
              <a:t>thr_id</a:t>
            </a:r>
            <a:r>
              <a:rPr lang="en-US" sz="2400" b="1" dirty="0">
                <a:solidFill>
                  <a:srgbClr val="00264C"/>
                </a:solidFill>
                <a:latin typeface="Courier New" pitchFamily="49" charset="0"/>
              </a:rPr>
              <a:t> )</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Windows</a:t>
            </a:r>
          </a:p>
          <a:p>
            <a:pPr lvl="2" indent="-22542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err="1">
                <a:solidFill>
                  <a:srgbClr val="00264C"/>
                </a:solidFill>
                <a:latin typeface="Courier New" pitchFamily="49" charset="0"/>
              </a:rPr>
              <a:t>CreateThread</a:t>
            </a:r>
            <a:r>
              <a:rPr lang="en-US" sz="2400" b="1" dirty="0">
                <a:solidFill>
                  <a:srgbClr val="00264C"/>
                </a:solidFill>
                <a:latin typeface="Courier New" pitchFamily="49" charset="0"/>
              </a:rPr>
              <a:t>(</a:t>
            </a:r>
            <a:r>
              <a:rPr lang="en-US" sz="2400" b="1" dirty="0" err="1">
                <a:solidFill>
                  <a:srgbClr val="00264C"/>
                </a:solidFill>
                <a:latin typeface="Courier New" pitchFamily="49" charset="0"/>
              </a:rPr>
              <a:t>attr</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stack_size</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func</a:t>
            </a:r>
            <a:r>
              <a:rPr lang="en-US" sz="2400" b="1" dirty="0">
                <a:solidFill>
                  <a:srgbClr val="00264C"/>
                </a:solidFill>
                <a:latin typeface="Courier New" pitchFamily="49" charset="0"/>
              </a:rPr>
              <a:t>, </a:t>
            </a:r>
          </a:p>
          <a:p>
            <a:pPr lvl="2" indent="-22542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a:solidFill>
                  <a:srgbClr val="00264C"/>
                </a:solidFill>
                <a:latin typeface="Courier New" pitchFamily="49" charset="0"/>
              </a:rPr>
              <a:t>    </a:t>
            </a:r>
            <a:r>
              <a:rPr lang="en-US" sz="2400" b="1" dirty="0" err="1">
                <a:solidFill>
                  <a:srgbClr val="00264C"/>
                </a:solidFill>
                <a:latin typeface="Courier New" pitchFamily="49" charset="0"/>
              </a:rPr>
              <a:t>arg</a:t>
            </a:r>
            <a:r>
              <a:rPr lang="en-US" sz="2400" b="1" dirty="0">
                <a:solidFill>
                  <a:srgbClr val="00264C"/>
                </a:solidFill>
                <a:latin typeface="Courier New" pitchFamily="49" charset="0"/>
              </a:rPr>
              <a:t>, flags, &amp;</a:t>
            </a:r>
            <a:r>
              <a:rPr lang="en-US" sz="2400" b="1" dirty="0" err="1">
                <a:solidFill>
                  <a:srgbClr val="00264C"/>
                </a:solidFill>
                <a:latin typeface="Courier New" pitchFamily="49" charset="0"/>
              </a:rPr>
              <a:t>thr_id</a:t>
            </a:r>
            <a:r>
              <a:rPr lang="en-US" sz="2400" b="1" dirty="0">
                <a:solidFill>
                  <a:srgbClr val="00264C"/>
                </a:solidFill>
                <a:latin typeface="Courier New" pitchFamily="49" charset="0"/>
              </a:rPr>
              <a:t>)</a:t>
            </a:r>
          </a:p>
          <a:p>
            <a:pPr marL="339725" indent="-339725">
              <a:lnSpc>
                <a:spcPct val="90000"/>
              </a:lnSpc>
              <a:spcBef>
                <a:spcPts val="8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400" b="1" dirty="0">
              <a:solidFill>
                <a:srgbClr val="00264C"/>
              </a:solidFill>
              <a:latin typeface="Courier New" pitchFamily="49" charset="0"/>
            </a:endParaRPr>
          </a:p>
        </p:txBody>
      </p:sp>
    </p:spTree>
    <p:extLst>
      <p:ext uri="{BB962C8B-B14F-4D97-AF65-F5344CB8AC3E}">
        <p14:creationId xmlns:p14="http://schemas.microsoft.com/office/powerpoint/2010/main" val="14950966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Spin Locks</a:t>
            </a:r>
          </a:p>
        </p:txBody>
      </p:sp>
      <p:sp>
        <p:nvSpPr>
          <p:cNvPr id="662531"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#include &lt;</a:t>
            </a:r>
            <a:r>
              <a:rPr lang="en-US" sz="2400" b="1" dirty="0" err="1">
                <a:solidFill>
                  <a:srgbClr val="00264C"/>
                </a:solidFill>
                <a:latin typeface="Courier New" pitchFamily="49" charset="0"/>
                <a:cs typeface="Times New Roman" pitchFamily="18" charset="0"/>
              </a:rPr>
              <a:t>pthread.h</a:t>
            </a:r>
            <a:r>
              <a:rPr lang="en-US" sz="2400" b="1" dirty="0">
                <a:solidFill>
                  <a:srgbClr val="00264C"/>
                </a:solidFill>
                <a:latin typeface="Courier New" pitchFamily="49" charset="0"/>
                <a:cs typeface="Times New Roman" pitchFamily="18" charset="0"/>
              </a:rPr>
              <a:t>&gt;</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counter = 0; // Global counter</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err="1">
                <a:solidFill>
                  <a:srgbClr val="00264C"/>
                </a:solidFill>
              </a:rPr>
              <a:t>int</a:t>
            </a:r>
            <a:r>
              <a:rPr lang="en-US" sz="2400" dirty="0">
                <a:solidFill>
                  <a:srgbClr val="00264C"/>
                </a:solidFill>
              </a:rPr>
              <a:t> m = 0;</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void </a:t>
            </a:r>
            <a:r>
              <a:rPr lang="en-US" sz="2400" b="1" dirty="0" err="1">
                <a:solidFill>
                  <a:srgbClr val="00264C"/>
                </a:solidFill>
                <a:latin typeface="Courier New" pitchFamily="49" charset="0"/>
                <a:cs typeface="Times New Roman" pitchFamily="18" charset="0"/>
              </a:rPr>
              <a:t>increment_loop</a:t>
            </a:r>
            <a:r>
              <a:rPr lang="en-US" sz="2400" b="1" dirty="0">
                <a:solidFill>
                  <a:srgbClr val="00264C"/>
                </a:solidFill>
                <a:latin typeface="Courier New" pitchFamily="49" charset="0"/>
                <a:cs typeface="Times New Roman" pitchFamily="18" charset="0"/>
              </a:rPr>
              <a:t>(</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max){</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for(</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i</a:t>
            </a:r>
            <a:r>
              <a:rPr lang="en-US" sz="2400" b="1" dirty="0">
                <a:solidFill>
                  <a:srgbClr val="00264C"/>
                </a:solidFill>
                <a:latin typeface="Courier New" pitchFamily="49" charset="0"/>
                <a:cs typeface="Times New Roman" pitchFamily="18" charset="0"/>
              </a:rPr>
              <a:t>=0;i&lt;</a:t>
            </a:r>
            <a:r>
              <a:rPr lang="en-US" sz="2400" b="1" dirty="0" err="1">
                <a:solidFill>
                  <a:srgbClr val="00264C"/>
                </a:solidFill>
                <a:latin typeface="Courier New" pitchFamily="49" charset="0"/>
                <a:cs typeface="Times New Roman" pitchFamily="18" charset="0"/>
              </a:rPr>
              <a:t>max;i</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spin_lock</a:t>
            </a:r>
            <a:r>
              <a:rPr lang="en-US" sz="2400" b="1" dirty="0">
                <a:solidFill>
                  <a:srgbClr val="00264C"/>
                </a:solidFill>
                <a:latin typeface="Courier New" pitchFamily="49" charset="0"/>
                <a:cs typeface="Times New Roman" pitchFamily="18" charset="0"/>
              </a:rPr>
              <a:t>(&amp;m);</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 </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tmp</a:t>
            </a:r>
            <a:r>
              <a:rPr lang="en-US" sz="2400" b="1" dirty="0">
                <a:solidFill>
                  <a:srgbClr val="00264C"/>
                </a:solidFill>
                <a:latin typeface="Courier New" pitchFamily="49" charset="0"/>
                <a:cs typeface="Times New Roman" pitchFamily="18" charset="0"/>
              </a:rPr>
              <a:t> = counter;</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b) </a:t>
            </a:r>
            <a:r>
              <a:rPr lang="en-US" sz="2400" b="1" dirty="0" err="1">
                <a:solidFill>
                  <a:srgbClr val="00264C"/>
                </a:solidFill>
                <a:latin typeface="Courier New" pitchFamily="49" charset="0"/>
                <a:cs typeface="Times New Roman" pitchFamily="18" charset="0"/>
              </a:rPr>
              <a:t>tmp</a:t>
            </a:r>
            <a:r>
              <a:rPr lang="en-US" sz="2400" b="1" dirty="0">
                <a:solidFill>
                  <a:srgbClr val="00264C"/>
                </a:solidFill>
                <a:latin typeface="Courier New" pitchFamily="49" charset="0"/>
                <a:cs typeface="Times New Roman" pitchFamily="18" charset="0"/>
              </a:rPr>
              <a:t>=tmp+1;</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c) counter=</a:t>
            </a:r>
            <a:r>
              <a:rPr lang="en-US" sz="2400" b="1" dirty="0" err="1">
                <a:solidFill>
                  <a:srgbClr val="00264C"/>
                </a:solidFill>
                <a:latin typeface="Courier New" pitchFamily="49" charset="0"/>
                <a:cs typeface="Times New Roman" pitchFamily="18" charset="0"/>
              </a:rPr>
              <a:t>tmp</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spin_unlock</a:t>
            </a:r>
            <a:r>
              <a:rPr lang="en-US" sz="2400" b="1" dirty="0">
                <a:solidFill>
                  <a:srgbClr val="00264C"/>
                </a:solidFill>
                <a:latin typeface="Courier New" pitchFamily="49" charset="0"/>
                <a:cs typeface="Times New Roman" pitchFamily="18" charset="0"/>
              </a:rPr>
              <a:t>(&amp;m);</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a:t>
            </a:r>
          </a:p>
        </p:txBody>
      </p:sp>
    </p:spTree>
    <p:extLst>
      <p:ext uri="{BB962C8B-B14F-4D97-AF65-F5344CB8AC3E}">
        <p14:creationId xmlns:p14="http://schemas.microsoft.com/office/powerpoint/2010/main" val="10386792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Text Box 1"/>
          <p:cNvSpPr txBox="1">
            <a:spLocks noChangeArrowheads="1"/>
          </p:cNvSpPr>
          <p:nvPr/>
        </p:nvSpPr>
        <p:spPr bwMode="auto">
          <a:xfrm>
            <a:off x="1066800" y="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Spin Locks Example</a:t>
            </a:r>
          </a:p>
        </p:txBody>
      </p:sp>
      <p:graphicFrame>
        <p:nvGraphicFramePr>
          <p:cNvPr id="325634" name="Group 2"/>
          <p:cNvGraphicFramePr>
            <a:graphicFrameLocks noGrp="1"/>
          </p:cNvGraphicFramePr>
          <p:nvPr/>
        </p:nvGraphicFramePr>
        <p:xfrm>
          <a:off x="0" y="1066800"/>
          <a:ext cx="9145588" cy="6013452"/>
        </p:xfrm>
        <a:graphic>
          <a:graphicData uri="http://schemas.openxmlformats.org/drawingml/2006/table">
            <a:tbl>
              <a:tblPr/>
              <a:tblGrid>
                <a:gridCol w="4114800"/>
                <a:gridCol w="3811588"/>
                <a:gridCol w="1219200"/>
              </a:tblGrid>
              <a:tr h="354013">
                <a:tc>
                  <a:txBody>
                    <a:bodyPr/>
                    <a:lstStyle/>
                    <a:p>
                      <a:pPr marL="0" marR="0" lvl="0" indent="0" algn="ctr"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T1</a:t>
                      </a: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ctr"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T2</a:t>
                      </a: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64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ctr"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T0</a:t>
                      </a: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64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1808163">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for(…)</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spin_lock(&amp;m)</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while (test_and_set(&amp;m))</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 </a:t>
                      </a:r>
                      <a:r>
                        <a:rPr kumimoji="0" lang="en-US" sz="1600" b="1" i="0" u="none" strike="noStrike" cap="none" normalizeH="0" baseline="0" smtClean="0">
                          <a:ln>
                            <a:noFill/>
                          </a:ln>
                          <a:solidFill>
                            <a:srgbClr val="000000"/>
                          </a:solidFill>
                          <a:effectLst/>
                          <a:latin typeface="Wingdings" charset="2"/>
                          <a:ea typeface="Microsoft YaHei" pitchFamily="34" charset="-122"/>
                        </a:rPr>
                        <a:t></a:t>
                      </a: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 oldval=0 (m=1)break while</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a)</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(Context switch)</a:t>
                      </a: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Join t1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Join t2</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(wait)</a:t>
                      </a: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1757363">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Starts running</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spin_lock(&amp;m)</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while (test_and_set(&amp;m))</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-&gt;oldval=1 (m==1)continue in while</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thr_yield()(context switch)</a:t>
                      </a: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925513">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b)c)</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Counter=1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spin_unlock(&amp;m) m=0</a:t>
                      </a: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1168400">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while (test_and_set(&amp;m)) -&gt; oldval=0</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Break while</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a) b) c)</a:t>
                      </a: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r>
            </a:tbl>
          </a:graphicData>
        </a:graphic>
      </p:graphicFrame>
    </p:spTree>
    <p:extLst>
      <p:ext uri="{BB962C8B-B14F-4D97-AF65-F5344CB8AC3E}">
        <p14:creationId xmlns:p14="http://schemas.microsoft.com/office/powerpoint/2010/main" val="12250298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a:solidFill>
                  <a:srgbClr val="333333"/>
                </a:solidFill>
              </a:rPr>
              <a:t>Spin </a:t>
            </a:r>
            <a:r>
              <a:rPr lang="en-US" sz="4400" dirty="0" smtClean="0">
                <a:solidFill>
                  <a:srgbClr val="333333"/>
                </a:solidFill>
              </a:rPr>
              <a:t>Locks vs. </a:t>
            </a:r>
            <a:r>
              <a:rPr lang="en-US" sz="4400" dirty="0" err="1" smtClean="0">
                <a:solidFill>
                  <a:srgbClr val="333333"/>
                </a:solidFill>
              </a:rPr>
              <a:t>Mutex</a:t>
            </a:r>
            <a:endParaRPr lang="en-US" sz="4400" dirty="0">
              <a:solidFill>
                <a:srgbClr val="333333"/>
              </a:solidFill>
            </a:endParaRPr>
          </a:p>
        </p:txBody>
      </p:sp>
      <p:sp>
        <p:nvSpPr>
          <p:cNvPr id="666627" name="Text Box 2"/>
          <p:cNvSpPr txBox="1">
            <a:spLocks noChangeArrowheads="1"/>
          </p:cNvSpPr>
          <p:nvPr/>
        </p:nvSpPr>
        <p:spPr bwMode="auto">
          <a:xfrm>
            <a:off x="685800" y="1763712"/>
            <a:ext cx="8001000" cy="6084888"/>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chemeClr val="tx1"/>
                </a:solidFill>
                <a:cs typeface="Times New Roman" pitchFamily="18" charset="0"/>
              </a:rPr>
              <a:t>http</a:t>
            </a:r>
            <a:r>
              <a:rPr lang="en-US" sz="2800" dirty="0">
                <a:solidFill>
                  <a:schemeClr val="tx1"/>
                </a:solidFill>
                <a:cs typeface="Times New Roman" pitchFamily="18" charset="0"/>
              </a:rPr>
              <a:t>://</a:t>
            </a:r>
            <a:r>
              <a:rPr lang="en-US" sz="2800" dirty="0" smtClean="0">
                <a:solidFill>
                  <a:schemeClr val="tx1"/>
                </a:solidFill>
                <a:cs typeface="Times New Roman" pitchFamily="18" charset="0"/>
              </a:rPr>
              <a:t>stackoverflow.com/questions/5869825/when-should-one-use-a-spinlock-instead-of-mutex</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chemeClr val="tx1"/>
                </a:solidFill>
                <a:cs typeface="Times New Roman" pitchFamily="18" charset="0"/>
              </a:rPr>
              <a:t>On a single </a:t>
            </a:r>
            <a:r>
              <a:rPr lang="en-US" sz="2800" dirty="0" smtClean="0">
                <a:solidFill>
                  <a:schemeClr val="tx1"/>
                </a:solidFill>
                <a:cs typeface="Times New Roman" pitchFamily="18" charset="0"/>
              </a:rPr>
              <a:t>CPU, it </a:t>
            </a:r>
            <a:r>
              <a:rPr lang="en-US" sz="2800" smtClean="0">
                <a:solidFill>
                  <a:schemeClr val="tx1"/>
                </a:solidFill>
                <a:cs typeface="Times New Roman" pitchFamily="18" charset="0"/>
              </a:rPr>
              <a:t>makes </a:t>
            </a:r>
            <a:r>
              <a:rPr lang="en-US" sz="2800" smtClean="0">
                <a:solidFill>
                  <a:schemeClr val="tx1"/>
                </a:solidFill>
                <a:cs typeface="Times New Roman" pitchFamily="18" charset="0"/>
              </a:rPr>
              <a:t>no </a:t>
            </a:r>
            <a:r>
              <a:rPr lang="en-US" sz="2800" dirty="0" smtClean="0">
                <a:solidFill>
                  <a:schemeClr val="tx1"/>
                </a:solidFill>
                <a:cs typeface="Times New Roman" pitchFamily="18" charset="0"/>
              </a:rPr>
              <a:t>sense to use spin locks </a:t>
            </a:r>
          </a:p>
          <a:p>
            <a:pPr marL="1082675" lvl="1"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chemeClr val="tx1"/>
                </a:solidFill>
                <a:cs typeface="Times New Roman" pitchFamily="18" charset="0"/>
              </a:rPr>
              <a:t>Why?</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chemeClr val="tx1"/>
                </a:solidFill>
                <a:cs typeface="Times New Roman" pitchFamily="18" charset="0"/>
              </a:rPr>
              <a:t>Spin locks could be useful on multi-core/multi-CPU system when locks are typically held for short period of time.</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chemeClr val="tx1"/>
                </a:solidFill>
                <a:cs typeface="Times New Roman" pitchFamily="18" charset="0"/>
              </a:rPr>
              <a:t>In kernel code, spin locks can be useful for code that cannot be put to sleep (e.g., interrupt handlers)</a:t>
            </a:r>
          </a:p>
          <a:p>
            <a:pPr marL="1082675" lvl="1"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smtClean="0">
              <a:solidFill>
                <a:schemeClr val="tx1"/>
              </a:solidFill>
              <a:cs typeface="Times New Roman" pitchFamily="18" charset="0"/>
            </a:endParaRP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a:p>
            <a:pPr>
              <a:lnSpc>
                <a:spcPct val="90000"/>
              </a:lnSpc>
              <a:spcBef>
                <a:spcPts val="700"/>
              </a:spcBef>
              <a:buClr>
                <a:srgbClr val="00264C"/>
              </a:buClr>
              <a:buSzPct val="97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a:p>
            <a:pPr marL="339725" indent="-339725">
              <a:lnSpc>
                <a:spcPct val="90000"/>
              </a:lnSpc>
              <a:spcBef>
                <a:spcPts val="700"/>
              </a:spcBef>
              <a:buSzPct val="97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a:p>
            <a:pPr marL="339725" indent="-339725">
              <a:lnSpc>
                <a:spcPct val="90000"/>
              </a:lnSpc>
              <a:spcBef>
                <a:spcPts val="700"/>
              </a:spcBef>
              <a:buSzPct val="97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p:txBody>
      </p:sp>
    </p:spTree>
    <p:extLst>
      <p:ext uri="{BB962C8B-B14F-4D97-AF65-F5344CB8AC3E}">
        <p14:creationId xmlns:p14="http://schemas.microsoft.com/office/powerpoint/2010/main" val="29578107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333333"/>
                </a:solidFill>
              </a:rPr>
              <a:t>Implementing </a:t>
            </a:r>
            <a:r>
              <a:rPr lang="en-US" sz="4400" dirty="0" err="1" smtClean="0">
                <a:solidFill>
                  <a:srgbClr val="333333"/>
                </a:solidFill>
              </a:rPr>
              <a:t>Mutex</a:t>
            </a:r>
            <a:r>
              <a:rPr lang="en-US" sz="4400" dirty="0" smtClean="0">
                <a:solidFill>
                  <a:srgbClr val="333333"/>
                </a:solidFill>
              </a:rPr>
              <a:t> Locks using </a:t>
            </a:r>
            <a:r>
              <a:rPr lang="en-US" sz="4400" dirty="0">
                <a:solidFill>
                  <a:srgbClr val="333333"/>
                </a:solidFill>
              </a:rPr>
              <a:t>Spin Locks</a:t>
            </a:r>
          </a:p>
        </p:txBody>
      </p:sp>
      <p:sp>
        <p:nvSpPr>
          <p:cNvPr id="668675" name="Text Box 2"/>
          <p:cNvSpPr txBox="1">
            <a:spLocks noChangeArrowheads="1"/>
          </p:cNvSpPr>
          <p:nvPr/>
        </p:nvSpPr>
        <p:spPr bwMode="auto">
          <a:xfrm>
            <a:off x="0" y="1828800"/>
            <a:ext cx="4495800" cy="4327525"/>
          </a:xfrm>
          <a:prstGeom prst="rect">
            <a:avLst/>
          </a:prstGeom>
          <a:noFill/>
          <a:ln w="9525">
            <a:noFill/>
            <a:round/>
            <a:headEnd/>
            <a:tailEnd/>
          </a:ln>
        </p:spPr>
        <p:txBody>
          <a:bodyPr/>
          <a:lstStyle/>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rgbClr val="00264C"/>
                </a:solidFill>
                <a:latin typeface="Courier New" pitchFamily="49" charset="0"/>
                <a:cs typeface="Times New Roman" pitchFamily="18" charset="0"/>
              </a:rPr>
              <a:t>mutex_lock</a:t>
            </a:r>
            <a:r>
              <a:rPr lang="en-US" sz="2400" b="1" dirty="0">
                <a:solidFill>
                  <a:srgbClr val="00264C"/>
                </a:solidFill>
                <a:latin typeface="Courier New" pitchFamily="49" charset="0"/>
                <a:cs typeface="Times New Roman" pitchFamily="18" charset="0"/>
              </a:rPr>
              <a:t>(</a:t>
            </a:r>
            <a:r>
              <a:rPr lang="en-US" sz="2400" b="1" dirty="0" err="1">
                <a:solidFill>
                  <a:srgbClr val="00264C"/>
                </a:solidFill>
                <a:latin typeface="Courier New" pitchFamily="49" charset="0"/>
                <a:cs typeface="Times New Roman" pitchFamily="18" charset="0"/>
              </a:rPr>
              <a:t>mutex</a:t>
            </a:r>
            <a:r>
              <a:rPr lang="en-US" sz="2400" b="1" dirty="0">
                <a:solidFill>
                  <a:srgbClr val="00264C"/>
                </a:solidFill>
                <a:latin typeface="Courier New" pitchFamily="49" charset="0"/>
                <a:cs typeface="Times New Roman" pitchFamily="18" charset="0"/>
              </a:rPr>
              <a:t>)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spin_lock</a:t>
            </a:r>
            <a:r>
              <a:rPr lang="en-US" sz="2400" b="1" dirty="0">
                <a:solidFill>
                  <a:srgbClr val="00264C"/>
                </a:solidFill>
                <a:latin typeface="Courier New" pitchFamily="49" charset="0"/>
                <a:cs typeface="Times New Roman" pitchFamily="18"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if (</a:t>
            </a:r>
            <a:r>
              <a:rPr lang="en-US" sz="2400" b="1" dirty="0" err="1">
                <a:solidFill>
                  <a:srgbClr val="00264C"/>
                </a:solidFill>
                <a:latin typeface="Courier New" pitchFamily="49" charset="0"/>
                <a:cs typeface="Times New Roman" pitchFamily="18" charset="0"/>
              </a:rPr>
              <a:t>mutex.lock</a:t>
            </a:r>
            <a:r>
              <a:rPr lang="en-US" sz="2400" b="1" dirty="0">
                <a:solidFill>
                  <a:srgbClr val="00264C"/>
                </a:solidFill>
                <a:latin typeface="Courier New" pitchFamily="49" charset="0"/>
                <a:cs typeface="Times New Roman" pitchFamily="18" charset="0"/>
              </a:rPr>
              <a:t>)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mutex.queue</a:t>
            </a:r>
            <a:r>
              <a:rPr lang="en-US" sz="2400" b="1" dirty="0">
                <a:solidFill>
                  <a:srgbClr val="00264C"/>
                </a:solidFill>
                <a:latin typeface="Courier New" pitchFamily="49" charset="0"/>
                <a:cs typeface="Times New Roman" pitchFamily="18"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currentThread</a:t>
            </a:r>
            <a:r>
              <a:rPr lang="en-US" sz="2400" b="1" dirty="0">
                <a:solidFill>
                  <a:srgbClr val="00264C"/>
                </a:solidFill>
                <a:latin typeface="Courier New" pitchFamily="49" charset="0"/>
                <a:cs typeface="Times New Roman" pitchFamily="18"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spin_unlock</a:t>
            </a:r>
            <a:r>
              <a:rPr lang="en-US" sz="2400" b="1" dirty="0">
                <a:solidFill>
                  <a:srgbClr val="00264C"/>
                </a:solidFill>
                <a:latin typeface="Courier New" pitchFamily="49" charset="0"/>
                <a:cs typeface="Times New Roman" pitchFamily="18"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smtClean="0">
                <a:solidFill>
                  <a:srgbClr val="00264C"/>
                </a:solidFill>
                <a:latin typeface="Courier New" pitchFamily="49" charset="0"/>
                <a:cs typeface="Times New Roman" pitchFamily="18" charset="0"/>
              </a:rPr>
              <a:t>    </a:t>
            </a:r>
            <a:r>
              <a:rPr lang="en-US" sz="2400" b="1" dirty="0" err="1" smtClean="0">
                <a:solidFill>
                  <a:srgbClr val="00264C"/>
                </a:solidFill>
                <a:latin typeface="Courier New" pitchFamily="49" charset="0"/>
                <a:cs typeface="Times New Roman" pitchFamily="18" charset="0"/>
              </a:rPr>
              <a:t>setWaitState</a:t>
            </a:r>
            <a:r>
              <a:rPr lang="en-US" sz="2400" b="1" dirty="0">
                <a:solidFill>
                  <a:srgbClr val="00264C"/>
                </a:solidFill>
                <a:latin typeface="Courier New" pitchFamily="49" charset="0"/>
                <a:cs typeface="Times New Roman" pitchFamily="18" charset="0"/>
              </a:rPr>
              <a:t>();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GiveUpCPU</a:t>
            </a:r>
            <a:r>
              <a:rPr lang="en-US" sz="2400" b="1" dirty="0">
                <a:solidFill>
                  <a:srgbClr val="00264C"/>
                </a:solidFill>
                <a:latin typeface="Courier New" pitchFamily="49" charset="0"/>
                <a:cs typeface="Times New Roman" pitchFamily="18"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 else{</a:t>
            </a:r>
            <a:endParaRPr lang="en-US" sz="2400" b="1" dirty="0">
              <a:solidFill>
                <a:srgbClr val="00264C"/>
              </a:solidFill>
              <a:latin typeface="Courier New" pitchFamily="49" charset="0"/>
              <a:cs typeface="Times New Roman" pitchFamily="18" charset="0"/>
            </a:endParaRP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  </a:t>
            </a:r>
            <a:r>
              <a:rPr lang="en-US" sz="2400" b="1" dirty="0" err="1" smtClean="0">
                <a:solidFill>
                  <a:srgbClr val="00264C"/>
                </a:solidFill>
                <a:latin typeface="Courier New" pitchFamily="49" charset="0"/>
                <a:cs typeface="Times New Roman" pitchFamily="18" charset="0"/>
              </a:rPr>
              <a:t>mutex.lock</a:t>
            </a:r>
            <a:r>
              <a:rPr lang="en-US" sz="2400" b="1" dirty="0" smtClean="0">
                <a:solidFill>
                  <a:srgbClr val="00264C"/>
                </a:solidFill>
                <a:latin typeface="Courier New" pitchFamily="49" charset="0"/>
                <a:cs typeface="Times New Roman" pitchFamily="18" charset="0"/>
              </a:rPr>
              <a:t> </a:t>
            </a:r>
            <a:r>
              <a:rPr lang="en-US" sz="2400" b="1" dirty="0">
                <a:solidFill>
                  <a:srgbClr val="00264C"/>
                </a:solidFill>
                <a:latin typeface="Courier New" pitchFamily="49" charset="0"/>
                <a:cs typeface="Times New Roman" pitchFamily="18" charset="0"/>
              </a:rPr>
              <a:t>= true;</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  </a:t>
            </a:r>
            <a:r>
              <a:rPr lang="en-US" sz="2400" b="1" dirty="0" err="1" smtClean="0">
                <a:solidFill>
                  <a:srgbClr val="00264C"/>
                </a:solidFill>
                <a:latin typeface="Courier New" pitchFamily="49" charset="0"/>
                <a:cs typeface="Times New Roman" pitchFamily="18" charset="0"/>
              </a:rPr>
              <a:t>spin_unlock</a:t>
            </a:r>
            <a:r>
              <a:rPr lang="en-US" sz="2400" b="1" dirty="0" smtClean="0">
                <a:solidFill>
                  <a:srgbClr val="00264C"/>
                </a:solidFill>
                <a:latin typeface="Courier New" pitchFamily="49" charset="0"/>
                <a:cs typeface="Times New Roman" pitchFamily="18"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 }</a:t>
            </a:r>
            <a:endParaRPr lang="en-US" sz="2400" b="1" dirty="0">
              <a:solidFill>
                <a:srgbClr val="00264C"/>
              </a:solidFill>
              <a:latin typeface="Courier New" pitchFamily="49" charset="0"/>
              <a:cs typeface="Times New Roman" pitchFamily="18" charset="0"/>
            </a:endParaRP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b="1" dirty="0">
              <a:solidFill>
                <a:srgbClr val="00264C"/>
              </a:solidFill>
              <a:latin typeface="Courier New" pitchFamily="49" charset="0"/>
              <a:cs typeface="Times New Roman" pitchFamily="18" charset="0"/>
            </a:endParaRPr>
          </a:p>
        </p:txBody>
      </p:sp>
      <p:sp>
        <p:nvSpPr>
          <p:cNvPr id="668676" name="Rectangle 3"/>
          <p:cNvSpPr>
            <a:spLocks noChangeArrowheads="1"/>
          </p:cNvSpPr>
          <p:nvPr/>
        </p:nvSpPr>
        <p:spPr bwMode="auto">
          <a:xfrm>
            <a:off x="4419600" y="1752600"/>
            <a:ext cx="4724400" cy="4191000"/>
          </a:xfrm>
          <a:prstGeom prst="rect">
            <a:avLst/>
          </a:prstGeom>
          <a:noFill/>
          <a:ln w="9525">
            <a:noFill/>
            <a:round/>
            <a:headEnd/>
            <a:tailEnd/>
          </a:ln>
        </p:spPr>
        <p:txBody>
          <a:bodyPr lIns="90000" tIns="46800" rIns="90000" bIns="46800"/>
          <a:lstStyle/>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mutex_unlock() {</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spin_lock</a:t>
            </a:r>
            <a:r>
              <a:rPr lang="en-US" sz="2400" b="1" dirty="0">
                <a:solidFill>
                  <a:srgbClr val="00264C"/>
                </a:solidFill>
                <a:latin typeface="Courier New" pitchFamily="49" charset="0"/>
                <a:cs typeface="Times New Roman" pitchFamily="18" charset="0"/>
              </a:rPr>
              <a:t>();</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if (</a:t>
            </a:r>
            <a:r>
              <a:rPr lang="en-US" sz="2400" b="1" dirty="0" err="1">
                <a:solidFill>
                  <a:srgbClr val="00264C"/>
                </a:solidFill>
                <a:latin typeface="Courier New" pitchFamily="49" charset="0"/>
                <a:cs typeface="Times New Roman" pitchFamily="18" charset="0"/>
              </a:rPr>
              <a:t>mutex.queue</a:t>
            </a:r>
            <a:r>
              <a:rPr lang="en-US" sz="2400" b="1" dirty="0">
                <a:solidFill>
                  <a:srgbClr val="00264C"/>
                </a:solidFill>
                <a:latin typeface="Courier New" pitchFamily="49" charset="0"/>
                <a:cs typeface="Times New Roman" pitchFamily="18" charset="0"/>
              </a:rPr>
              <a:t>.</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nonEmpty</a:t>
            </a:r>
            <a:r>
              <a:rPr lang="en-US" sz="2400" b="1" dirty="0">
                <a:solidFill>
                  <a:srgbClr val="00264C"/>
                </a:solidFill>
                <a:latin typeface="Courier New" pitchFamily="49" charset="0"/>
                <a:cs typeface="Times New Roman" pitchFamily="18" charset="0"/>
              </a:rPr>
              <a:t>) {</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t=</a:t>
            </a:r>
            <a:r>
              <a:rPr lang="en-US" sz="2400" b="1" dirty="0" err="1">
                <a:solidFill>
                  <a:srgbClr val="00264C"/>
                </a:solidFill>
                <a:latin typeface="Courier New" pitchFamily="49" charset="0"/>
                <a:cs typeface="Times New Roman" pitchFamily="18" charset="0"/>
              </a:rPr>
              <a:t>mutex.dequeue</a:t>
            </a:r>
            <a:r>
              <a:rPr lang="en-US" sz="2400" b="1" dirty="0">
                <a:solidFill>
                  <a:srgbClr val="00264C"/>
                </a:solidFill>
                <a:latin typeface="Courier New" pitchFamily="49" charset="0"/>
                <a:cs typeface="Times New Roman" pitchFamily="18" charset="0"/>
              </a:rPr>
              <a:t>();</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t.setReadyState</a:t>
            </a:r>
            <a:r>
              <a:rPr lang="en-US" sz="2400" b="1" dirty="0">
                <a:solidFill>
                  <a:srgbClr val="00264C"/>
                </a:solidFill>
                <a:latin typeface="Courier New" pitchFamily="49" charset="0"/>
                <a:cs typeface="Times New Roman" pitchFamily="18" charset="0"/>
              </a:rPr>
              <a:t>();</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else {</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mutex.lock</a:t>
            </a:r>
            <a:r>
              <a:rPr lang="en-US" sz="2400" b="1" dirty="0">
                <a:solidFill>
                  <a:srgbClr val="00264C"/>
                </a:solidFill>
                <a:latin typeface="Courier New" pitchFamily="49" charset="0"/>
                <a:cs typeface="Times New Roman" pitchFamily="18" charset="0"/>
              </a:rPr>
              <a:t>=false;</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spin_unlock</a:t>
            </a:r>
            <a:r>
              <a:rPr lang="en-US" sz="2400" b="1" dirty="0">
                <a:solidFill>
                  <a:srgbClr val="00264C"/>
                </a:solidFill>
                <a:latin typeface="Courier New" pitchFamily="49" charset="0"/>
                <a:cs typeface="Times New Roman" pitchFamily="18" charset="0"/>
              </a:rPr>
              <a:t>();</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a:t>
            </a:r>
          </a:p>
        </p:txBody>
      </p:sp>
    </p:spTree>
    <p:extLst>
      <p:ext uri="{BB962C8B-B14F-4D97-AF65-F5344CB8AC3E}">
        <p14:creationId xmlns:p14="http://schemas.microsoft.com/office/powerpoint/2010/main" val="29234341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err="1" smtClean="0">
                <a:solidFill>
                  <a:srgbClr val="333333"/>
                </a:solidFill>
              </a:rPr>
              <a:t>Test_and_set</a:t>
            </a:r>
            <a:endParaRPr lang="en-US" sz="4400" dirty="0">
              <a:solidFill>
                <a:srgbClr val="333333"/>
              </a:solidFill>
            </a:endParaRPr>
          </a:p>
        </p:txBody>
      </p:sp>
      <p:sp>
        <p:nvSpPr>
          <p:cNvPr id="656387" name="Text Box 2"/>
          <p:cNvSpPr txBox="1">
            <a:spLocks noChangeArrowheads="1"/>
          </p:cNvSpPr>
          <p:nvPr/>
        </p:nvSpPr>
        <p:spPr bwMode="auto">
          <a:xfrm>
            <a:off x="685800" y="1905000"/>
            <a:ext cx="7772400" cy="5021263"/>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There is an instruction test_and_set that is guaranteed to be atomic</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Pseudocode:</a:t>
            </a:r>
          </a:p>
          <a:p>
            <a:pPr marL="339725" indent="-339725">
              <a:lnSpc>
                <a:spcPct val="90000"/>
              </a:lnSpc>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latin typeface="Courier New" pitchFamily="49" charset="0"/>
              </a:rPr>
              <a:t>  </a:t>
            </a:r>
            <a:r>
              <a:rPr lang="en-US" sz="2800" b="1">
                <a:solidFill>
                  <a:srgbClr val="00264C"/>
                </a:solidFill>
                <a:latin typeface="Courier New" pitchFamily="49" charset="0"/>
                <a:cs typeface="Times New Roman" pitchFamily="18" charset="0"/>
              </a:rPr>
              <a:t>int test_and_set(int *v){</a:t>
            </a:r>
          </a:p>
          <a:p>
            <a:pPr marL="339725" indent="-339725">
              <a:lnSpc>
                <a:spcPct val="90000"/>
              </a:lnSpc>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b="1">
                <a:solidFill>
                  <a:srgbClr val="00264C"/>
                </a:solidFill>
                <a:latin typeface="Courier New" pitchFamily="49" charset="0"/>
                <a:cs typeface="Times New Roman" pitchFamily="18" charset="0"/>
              </a:rPr>
              <a:t>    int oldval = *v;</a:t>
            </a:r>
          </a:p>
          <a:p>
            <a:pPr marL="339725" indent="-339725">
              <a:lnSpc>
                <a:spcPct val="90000"/>
              </a:lnSpc>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b="1">
                <a:solidFill>
                  <a:srgbClr val="00264C"/>
                </a:solidFill>
                <a:latin typeface="Courier New" pitchFamily="49" charset="0"/>
                <a:cs typeface="Times New Roman" pitchFamily="18" charset="0"/>
              </a:rPr>
              <a:t>    *v = 1;</a:t>
            </a:r>
          </a:p>
          <a:p>
            <a:pPr marL="339725" indent="-339725">
              <a:lnSpc>
                <a:spcPct val="90000"/>
              </a:lnSpc>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b="1">
                <a:solidFill>
                  <a:srgbClr val="00264C"/>
                </a:solidFill>
                <a:latin typeface="Courier New" pitchFamily="49" charset="0"/>
                <a:cs typeface="Times New Roman" pitchFamily="18" charset="0"/>
              </a:rPr>
              <a:t>    return oldval;</a:t>
            </a:r>
          </a:p>
          <a:p>
            <a:pPr marL="339725" indent="-339725">
              <a:lnSpc>
                <a:spcPct val="90000"/>
              </a:lnSpc>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b="1">
                <a:solidFill>
                  <a:srgbClr val="00264C"/>
                </a:solidFill>
                <a:latin typeface="Courier New" pitchFamily="49" charset="0"/>
                <a:cs typeface="Times New Roman" pitchFamily="18" charset="0"/>
              </a:rPr>
              <a:t>  }</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cs typeface="Times New Roman" pitchFamily="18" charset="0"/>
              </a:rPr>
              <a:t>This instruction is implemented by the CPU. You don’t need to implement it.</a:t>
            </a:r>
          </a:p>
          <a:p>
            <a:pPr marL="339725" indent="-339725">
              <a:lnSpc>
                <a:spcPct val="90000"/>
              </a:lnSpc>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a:solidFill>
                <a:srgbClr val="00264C"/>
              </a:solidFill>
              <a:cs typeface="Times New Roman" pitchFamily="18" charset="0"/>
            </a:endParaRPr>
          </a:p>
        </p:txBody>
      </p:sp>
    </p:spTree>
    <p:extLst>
      <p:ext uri="{BB962C8B-B14F-4D97-AF65-F5344CB8AC3E}">
        <p14:creationId xmlns:p14="http://schemas.microsoft.com/office/powerpoint/2010/main" val="36195030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smtClean="0">
                <a:solidFill>
                  <a:srgbClr val="333333"/>
                </a:solidFill>
              </a:rPr>
              <a:t>A Semi-Spin Lock </a:t>
            </a:r>
            <a:r>
              <a:rPr lang="en-US" sz="4400" dirty="0" smtClean="0">
                <a:solidFill>
                  <a:srgbClr val="333333"/>
                </a:solidFill>
              </a:rPr>
              <a:t>Implemented Using </a:t>
            </a:r>
            <a:r>
              <a:rPr lang="en-US" sz="4400" dirty="0" err="1" smtClean="0">
                <a:solidFill>
                  <a:srgbClr val="333333"/>
                </a:solidFill>
              </a:rPr>
              <a:t>test_and_set</a:t>
            </a:r>
            <a:endParaRPr lang="en-US" sz="4400" dirty="0">
              <a:solidFill>
                <a:srgbClr val="333333"/>
              </a:solidFill>
            </a:endParaRPr>
          </a:p>
        </p:txBody>
      </p:sp>
      <p:sp>
        <p:nvSpPr>
          <p:cNvPr id="660483" name="Text Box 2"/>
          <p:cNvSpPr txBox="1">
            <a:spLocks noChangeArrowheads="1"/>
          </p:cNvSpPr>
          <p:nvPr/>
        </p:nvSpPr>
        <p:spPr bwMode="auto">
          <a:xfrm>
            <a:off x="685800" y="1905000"/>
            <a:ext cx="7772400" cy="4448175"/>
          </a:xfrm>
          <a:prstGeom prst="rect">
            <a:avLst/>
          </a:prstGeom>
          <a:noFill/>
          <a:ln w="9525">
            <a:noFill/>
            <a:round/>
            <a:headEnd/>
            <a:tailEnd/>
          </a:ln>
        </p:spPr>
        <p:txBody>
          <a:bodyPr/>
          <a:lstStyle/>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lock = 0;</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void spinlock(</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 lock)</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while (</a:t>
            </a:r>
            <a:r>
              <a:rPr lang="en-US" sz="2400" b="1" dirty="0" err="1">
                <a:solidFill>
                  <a:srgbClr val="00264C"/>
                </a:solidFill>
                <a:latin typeface="Courier New" pitchFamily="49" charset="0"/>
                <a:cs typeface="Times New Roman" pitchFamily="18" charset="0"/>
              </a:rPr>
              <a:t>test_and_set</a:t>
            </a:r>
            <a:r>
              <a:rPr lang="en-US" sz="2400" b="1" dirty="0">
                <a:solidFill>
                  <a:srgbClr val="00264C"/>
                </a:solidFill>
                <a:latin typeface="Courier New" pitchFamily="49" charset="0"/>
                <a:cs typeface="Times New Roman" pitchFamily="18" charset="0"/>
              </a:rPr>
              <a:t>(&amp;lock) != 0) </a:t>
            </a:r>
            <a:r>
              <a:rPr lang="en-US" sz="2400" b="1" dirty="0" smtClean="0">
                <a:solidFill>
                  <a:srgbClr val="00264C"/>
                </a:solidFill>
                <a:latin typeface="Courier New" pitchFamily="49" charset="0"/>
                <a:cs typeface="Times New Roman" pitchFamily="18" charset="0"/>
              </a:rPr>
              <a:t>{</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a:t>
            </a:r>
            <a:endParaRPr lang="en-US" sz="2400" b="1" dirty="0" smtClean="0">
              <a:solidFill>
                <a:srgbClr val="00264C"/>
              </a:solidFill>
              <a:latin typeface="Courier New" pitchFamily="49" charset="0"/>
              <a:cs typeface="Times New Roman" pitchFamily="18" charset="0"/>
            </a:endParaRP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smtClean="0">
                <a:solidFill>
                  <a:srgbClr val="00264C"/>
                </a:solidFill>
                <a:latin typeface="Courier New" pitchFamily="49" charset="0"/>
                <a:cs typeface="Times New Roman" pitchFamily="18" charset="0"/>
              </a:rPr>
              <a:t>}</a:t>
            </a:r>
            <a:endParaRPr lang="en-US" sz="2400" b="1" dirty="0">
              <a:solidFill>
                <a:srgbClr val="00264C"/>
              </a:solidFill>
              <a:latin typeface="Courier New" pitchFamily="49" charset="0"/>
              <a:cs typeface="Times New Roman" pitchFamily="18" charset="0"/>
            </a:endParaRP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void </a:t>
            </a:r>
            <a:r>
              <a:rPr lang="en-US" sz="2400" b="1" dirty="0" err="1">
                <a:solidFill>
                  <a:srgbClr val="00264C"/>
                </a:solidFill>
                <a:latin typeface="Courier New" pitchFamily="49" charset="0"/>
                <a:cs typeface="Times New Roman" pitchFamily="18" charset="0"/>
              </a:rPr>
              <a:t>spinunlock</a:t>
            </a:r>
            <a:r>
              <a:rPr lang="en-US" sz="2400" b="1" dirty="0">
                <a:solidFill>
                  <a:srgbClr val="00264C"/>
                </a:solidFill>
                <a:latin typeface="Courier New" pitchFamily="49" charset="0"/>
                <a:cs typeface="Times New Roman" pitchFamily="18" charset="0"/>
              </a:rPr>
              <a:t>(</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*lock){</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*lock = 0;</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dirty="0">
              <a:solidFill>
                <a:srgbClr val="00264C"/>
              </a:solidFill>
              <a:latin typeface="Courier New" pitchFamily="49" charset="0"/>
              <a:cs typeface="Times New Roman" pitchFamily="18" charset="0"/>
            </a:endParaRPr>
          </a:p>
        </p:txBody>
      </p:sp>
    </p:spTree>
    <p:extLst>
      <p:ext uri="{BB962C8B-B14F-4D97-AF65-F5344CB8AC3E}">
        <p14:creationId xmlns:p14="http://schemas.microsoft.com/office/powerpoint/2010/main" val="17686192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Introduction to Threads</a:t>
            </a:r>
          </a:p>
        </p:txBody>
      </p:sp>
      <p:sp>
        <p:nvSpPr>
          <p:cNvPr id="601091"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Every thread will have its own</a:t>
            </a:r>
          </a:p>
          <a:p>
            <a:pPr marL="739775" lvl="1" indent="-282575">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Stack</a:t>
            </a:r>
          </a:p>
          <a:p>
            <a:pPr marL="739775" lvl="1" indent="-282575">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PC – Program counter</a:t>
            </a:r>
          </a:p>
          <a:p>
            <a:pPr marL="739775" lvl="1" indent="-282575">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Set of registers</a:t>
            </a:r>
          </a:p>
          <a:p>
            <a:pPr marL="739775" lvl="1" indent="-282575">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State</a:t>
            </a:r>
          </a:p>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Each thread will have its own function calls, and local variables.</a:t>
            </a:r>
          </a:p>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The process table entry will have a stack, set of registers, and PC for every thread in the process. </a:t>
            </a:r>
          </a:p>
        </p:txBody>
      </p:sp>
    </p:spTree>
    <p:extLst>
      <p:ext uri="{BB962C8B-B14F-4D97-AF65-F5344CB8AC3E}">
        <p14:creationId xmlns:p14="http://schemas.microsoft.com/office/powerpoint/2010/main" val="38364118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Applications of Threads</a:t>
            </a:r>
          </a:p>
        </p:txBody>
      </p:sp>
      <p:sp>
        <p:nvSpPr>
          <p:cNvPr id="609283"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Concurrent Server applications</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Assume a web server that receives two requests: </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First, one request from a computer connected through a modem that will take 2 minutes. </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Then another request from a computer connected to a fast network that will take .01 secs.</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 If the web server is single threaded, the second request will be processed only after 2 minutes.</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In a multi-threaded server, two threads will be created to process both requests simultaneously. The second request will be processed as soon as it arrives.</a:t>
            </a:r>
          </a:p>
        </p:txBody>
      </p:sp>
    </p:spTree>
    <p:extLst>
      <p:ext uri="{BB962C8B-B14F-4D97-AF65-F5344CB8AC3E}">
        <p14:creationId xmlns:p14="http://schemas.microsoft.com/office/powerpoint/2010/main" val="15783949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Application of Threads</a:t>
            </a:r>
          </a:p>
        </p:txBody>
      </p:sp>
      <p:sp>
        <p:nvSpPr>
          <p:cNvPr id="611331" name="Text Box 2"/>
          <p:cNvSpPr txBox="1">
            <a:spLocks noChangeArrowheads="1"/>
          </p:cNvSpPr>
          <p:nvPr/>
        </p:nvSpPr>
        <p:spPr bwMode="auto">
          <a:xfrm>
            <a:off x="685800" y="1905000"/>
            <a:ext cx="7772400" cy="4346575"/>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rPr>
              <a:t>Taking Advantage of Multiple CPUs</a:t>
            </a:r>
          </a:p>
          <a:p>
            <a:pPr marL="739775" lvl="1" indent="-282575">
              <a:spcBef>
                <a:spcPts val="7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A program with only one thread can use only one CPU.  If the computer has multiple cores, only one of them will be used.</a:t>
            </a:r>
          </a:p>
          <a:p>
            <a:pPr marL="739775" lvl="1" indent="-282575">
              <a:spcBef>
                <a:spcPts val="7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If a program divides the work among multiple threads, the OS will schedule a different thread in each CPU.</a:t>
            </a:r>
          </a:p>
          <a:p>
            <a:pPr marL="739775" lvl="1" indent="-282575">
              <a:spcBef>
                <a:spcPts val="7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This will make the program run faster.</a:t>
            </a:r>
          </a:p>
          <a:p>
            <a:pPr marL="739775" lvl="1" indent="-282575">
              <a:spcBef>
                <a:spcPts val="7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a:solidFill>
                <a:srgbClr val="00264C"/>
              </a:solidFill>
            </a:endParaRPr>
          </a:p>
        </p:txBody>
      </p:sp>
    </p:spTree>
    <p:extLst>
      <p:ext uri="{BB962C8B-B14F-4D97-AF65-F5344CB8AC3E}">
        <p14:creationId xmlns:p14="http://schemas.microsoft.com/office/powerpoint/2010/main" val="21015618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Applications of Threads</a:t>
            </a:r>
          </a:p>
        </p:txBody>
      </p:sp>
      <p:sp>
        <p:nvSpPr>
          <p:cNvPr id="613379" name="Text Box 2"/>
          <p:cNvSpPr txBox="1">
            <a:spLocks noChangeArrowheads="1"/>
          </p:cNvSpPr>
          <p:nvPr/>
        </p:nvSpPr>
        <p:spPr bwMode="auto">
          <a:xfrm>
            <a:off x="685800" y="1905000"/>
            <a:ext cx="7772400" cy="4568825"/>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Interactive Applications. </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Threads simplify the implementation of interactive applications that require multiple simultaneous activities.</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Assume an Internet telephone application with the following threads:</a:t>
            </a:r>
          </a:p>
          <a:p>
            <a:pPr lvl="2">
              <a:lnSpc>
                <a:spcPct val="90000"/>
              </a:lnSpc>
              <a:spcBef>
                <a:spcPts val="500"/>
              </a:spcBef>
              <a:buClr>
                <a:srgbClr val="00264C"/>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a:solidFill>
                  <a:srgbClr val="00264C"/>
                </a:solidFill>
              </a:rPr>
              <a:t>Player thread - receives packets from the internet and plays them.</a:t>
            </a:r>
          </a:p>
          <a:p>
            <a:pPr lvl="2">
              <a:lnSpc>
                <a:spcPct val="90000"/>
              </a:lnSpc>
              <a:spcBef>
                <a:spcPts val="500"/>
              </a:spcBef>
              <a:buClr>
                <a:srgbClr val="00264C"/>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a:solidFill>
                  <a:srgbClr val="00264C"/>
                </a:solidFill>
              </a:rPr>
              <a:t>Capture Thread – captures sound and sends the voice packets</a:t>
            </a:r>
          </a:p>
          <a:p>
            <a:pPr lvl="2">
              <a:lnSpc>
                <a:spcPct val="90000"/>
              </a:lnSpc>
              <a:spcBef>
                <a:spcPts val="500"/>
              </a:spcBef>
              <a:buClr>
                <a:srgbClr val="00264C"/>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a:solidFill>
                  <a:srgbClr val="00264C"/>
                </a:solidFill>
              </a:rPr>
              <a:t>Ringer Server – Receives incoming requests and tells other phones when the phone is busy.</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Having a single thread doing all this makes the code cumbersome and difficult to read.</a:t>
            </a:r>
          </a:p>
        </p:txBody>
      </p:sp>
    </p:spTree>
    <p:extLst>
      <p:ext uri="{BB962C8B-B14F-4D97-AF65-F5344CB8AC3E}">
        <p14:creationId xmlns:p14="http://schemas.microsoft.com/office/powerpoint/2010/main" val="30340611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ext Box 1"/>
          <p:cNvSpPr txBox="1">
            <a:spLocks noChangeArrowheads="1"/>
          </p:cNvSpPr>
          <p:nvPr/>
        </p:nvSpPr>
        <p:spPr bwMode="auto">
          <a:xfrm>
            <a:off x="1066800" y="136525"/>
            <a:ext cx="7772400" cy="131127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solidFill>
                  <a:srgbClr val="333333"/>
                </a:solidFill>
              </a:rPr>
              <a:t>Advantages and Disadvantages of Threads vs. Processes</a:t>
            </a:r>
          </a:p>
        </p:txBody>
      </p:sp>
      <p:sp>
        <p:nvSpPr>
          <p:cNvPr id="615427"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Advantages of Threads </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i="1">
                <a:solidFill>
                  <a:srgbClr val="00264C"/>
                </a:solidFill>
              </a:rPr>
              <a:t>Fast thread creation</a:t>
            </a:r>
            <a:r>
              <a:rPr lang="en-US" sz="2400">
                <a:solidFill>
                  <a:srgbClr val="00264C"/>
                </a:solidFill>
              </a:rPr>
              <a:t> - creating a new path of execution is faster than creating a new process with a new virtual memory address space and open file table.</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i="1">
                <a:solidFill>
                  <a:srgbClr val="00264C"/>
                </a:solidFill>
              </a:rPr>
              <a:t>Fast context switch</a:t>
            </a:r>
            <a:r>
              <a:rPr lang="en-US" sz="2400">
                <a:solidFill>
                  <a:srgbClr val="00264C"/>
                </a:solidFill>
              </a:rPr>
              <a:t> - context switching across threads is faster than across processes.</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i="1">
                <a:solidFill>
                  <a:srgbClr val="00264C"/>
                </a:solidFill>
              </a:rPr>
              <a:t>Fast communication across threads</a:t>
            </a:r>
            <a:r>
              <a:rPr lang="en-US" sz="2400">
                <a:solidFill>
                  <a:srgbClr val="00264C"/>
                </a:solidFill>
              </a:rPr>
              <a:t> – threads communicate using global variables that is faster and easier than processes communicating through pipes or files. </a:t>
            </a:r>
          </a:p>
        </p:txBody>
      </p:sp>
    </p:spTree>
    <p:extLst>
      <p:ext uri="{BB962C8B-B14F-4D97-AF65-F5344CB8AC3E}">
        <p14:creationId xmlns:p14="http://schemas.microsoft.com/office/powerpoint/2010/main" val="39663381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Text Box 1"/>
          <p:cNvSpPr txBox="1">
            <a:spLocks noChangeArrowheads="1"/>
          </p:cNvSpPr>
          <p:nvPr/>
        </p:nvSpPr>
        <p:spPr bwMode="auto">
          <a:xfrm>
            <a:off x="1066800" y="136525"/>
            <a:ext cx="7772400" cy="131127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solidFill>
                  <a:srgbClr val="333333"/>
                </a:solidFill>
              </a:rPr>
              <a:t>Advantages and Disadvantages of Threads vs. Processes</a:t>
            </a:r>
          </a:p>
        </p:txBody>
      </p:sp>
      <p:sp>
        <p:nvSpPr>
          <p:cNvPr id="617475" name="Text Box 2"/>
          <p:cNvSpPr txBox="1">
            <a:spLocks noChangeArrowheads="1"/>
          </p:cNvSpPr>
          <p:nvPr/>
        </p:nvSpPr>
        <p:spPr bwMode="auto">
          <a:xfrm>
            <a:off x="685800" y="1905000"/>
            <a:ext cx="7772400" cy="4575175"/>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Disadvantages of Threads</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i="1">
                <a:solidFill>
                  <a:srgbClr val="00264C"/>
                </a:solidFill>
              </a:rPr>
              <a:t>Threads are less robust than processes</a:t>
            </a:r>
            <a:r>
              <a:rPr lang="en-US" sz="2400">
                <a:solidFill>
                  <a:srgbClr val="00264C"/>
                </a:solidFill>
              </a:rPr>
              <a:t> – If one thread crashes due to a bug in the code, the entire application will go down. If an application is implemented with multiple processes, if one process goes down, the other ones remain running.</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i="1">
                <a:solidFill>
                  <a:srgbClr val="00264C"/>
                </a:solidFill>
              </a:rPr>
              <a:t>Threads have more synchronization problems</a:t>
            </a:r>
            <a:r>
              <a:rPr lang="en-US" sz="2400">
                <a:solidFill>
                  <a:srgbClr val="00264C"/>
                </a:solidFill>
              </a:rPr>
              <a:t> – Since threads modify the same global variables at the same time, they may corrupt the data structures. Synchronization through mutex locks and semaphores is needed for that. Processes do not have that problem because each of them have their own copy of the variables.</a:t>
            </a:r>
          </a:p>
        </p:txBody>
      </p:sp>
    </p:spTree>
    <p:extLst>
      <p:ext uri="{BB962C8B-B14F-4D97-AF65-F5344CB8AC3E}">
        <p14:creationId xmlns:p14="http://schemas.microsoft.com/office/powerpoint/2010/main" val="36682708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Times New Roman" pitchFamily="16" charset="0"/>
            <a:ea typeface="Microsoft YaHei"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Times New Roman" pitchFamily="16" charset="0"/>
            <a:ea typeface="Microsoft YaHei" pitchFamily="34"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Times New Roman" pitchFamily="16" charset="0"/>
            <a:ea typeface="Microsoft YaHei"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Times New Roman" pitchFamily="16" charset="0"/>
            <a:ea typeface="Microsoft YaHei" pitchFamily="34"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56792</TotalTime>
  <Words>2329</Words>
  <Application>Microsoft Office PowerPoint</Application>
  <PresentationFormat>On-screen Show (4:3)</PresentationFormat>
  <Paragraphs>398</Paragraphs>
  <Slides>35</Slides>
  <Notes>35</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Default Design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CS354: Operating Systems</dc:title>
  <dc:creator>Gustavo Rodriguez-Rivera</dc:creator>
  <cp:lastModifiedBy>Ninghui Li</cp:lastModifiedBy>
  <cp:revision>1478</cp:revision>
  <cp:lastPrinted>1601-01-01T00:00:00Z</cp:lastPrinted>
  <dcterms:created xsi:type="dcterms:W3CDTF">2004-01-12T03:48:24Z</dcterms:created>
  <dcterms:modified xsi:type="dcterms:W3CDTF">2014-03-05T03:18:11Z</dcterms:modified>
</cp:coreProperties>
</file>