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815F1-FF44-40B7-9915-760AEFD8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5472B-71A1-4CC4-A8A3-B27E2ACDD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43432C-A146-4276-A3C8-746B651C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88D7D-4F30-4FB5-9933-A8E2BC71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448599-F7B1-4FC6-85F6-CB7122BA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4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6EFDB-2049-41CB-BD2C-4E54594F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3E7FB-C910-405D-8731-0A75D1F5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F1F3A-07CF-4478-A445-162F1D58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2570F-F6D6-4A1E-A961-96678F90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40A38-1034-4BBC-87D4-395986E9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19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01C9B4-4686-44A6-A64B-F1C67BEA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B25208-D92E-4BF5-91FE-A6CDE8AF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F3BE5-42BC-4C08-A4CC-1B560E00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23363-50DA-48CC-8655-2C947EC0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BAAC6-2515-4E0A-B7A2-8F6CFBE9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6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63A29-7B46-493D-80F8-505F233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07267-E5EC-4DD2-A778-A0C71B30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E3A67-B95D-4B9C-BECF-2B5BB2AC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229A5-03AC-4F2B-8B54-715440AD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DE54C-6E4B-4E5E-92A8-D50F3175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4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1823E-9875-4CFE-BE9D-EBA34FC4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371B1A-1518-40C3-ABDB-E1D0D0E3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557A1-25FF-4C45-8506-578F1450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2D8CD-BA17-400F-B77F-D16EF017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1A83D-4FB2-47B7-A483-AEC61532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7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C797-AE75-4B79-B3B2-413FC635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E5A96-C9EF-4DA5-80B7-2A11ECF66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2AC5B4-0980-4403-B44A-BF181CC4B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45012-1CA0-450F-84F5-318691A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8F8361-960C-488B-A42E-9C919976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55FAAE-72A3-48CE-A5DF-541D0F8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7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29439-BE3D-4A5C-9E22-B20CC66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3BEAE1-3516-45B5-A6B5-A4D3EE60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7DBA1D-07E5-4153-A07A-01071BEF1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607167-CC61-4540-A195-82962552E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1B92CC-82E1-4EB3-B4DF-D6A633A6F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CC7318-107F-488B-926C-3FB87F23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3429D7-528B-4DEB-B87D-73BFCED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EED711-6D89-40DE-8CB4-E1474424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01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77C1-0583-4353-B97E-706F8041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99914D-0FB3-42A4-825B-F46A9DB7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6DD3DB-F71D-4DB7-B057-D999A72D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B1AA54-B2A3-4AB3-9BEC-487FCD3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1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16C3B1-64CB-4689-9596-94DC44F9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8616AF-AB37-4588-A18E-06ECC716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A34F02-22AB-464C-9140-53FE4B1D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73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43806-D538-465B-9B22-C44235DC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AD5BB-5B74-41DB-ABE6-CBF871F5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83DD69-BF14-4B9E-9DB9-D904AF12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7B3AA6-780E-4B58-B2CA-0296C2E3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976E8-A2F5-4084-B638-E95E54F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505FE3-7C7B-43C8-93EF-57D0CCA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3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FDD02-4EBB-4E47-9004-7579F1AB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4A96E4-402B-469B-BD14-AEEC0DCA4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C9E1A6-5C53-4DE4-BD31-C649774DD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75FF58-5449-4FA9-AB83-48588973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E177A-9E2D-42E8-A302-7C375D08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E88B81-DC50-4F2D-8237-F1C41C85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9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415FB7-FF47-4D60-8373-CDA46AE0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F68EC0-8D39-4D82-BA2A-77E0B79D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BB8C9-8556-4382-AFCA-CD6BDECD1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0BCB-5A34-40CE-8022-5C0A6CB7B20D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D8F1E-9E79-47C4-B3BE-D26C1642E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52232-0DA4-47B5-91D6-911A915F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4396-9505-4750-84C8-F22DE48B7D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37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FBAA07B-0D7C-4862-A2A6-D118B823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1742393"/>
            <a:ext cx="10078857" cy="33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8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Claudinei Monteiro da Silva</dc:creator>
  <cp:lastModifiedBy>Claudinei Monteiro da Silva</cp:lastModifiedBy>
  <cp:revision>1</cp:revision>
  <dcterms:created xsi:type="dcterms:W3CDTF">2021-03-31T21:30:17Z</dcterms:created>
  <dcterms:modified xsi:type="dcterms:W3CDTF">2021-03-31T21:32:35Z</dcterms:modified>
</cp:coreProperties>
</file>