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3690"/>
  </p:normalViewPr>
  <p:slideViewPr>
    <p:cSldViewPr snapToGrid="0" snapToObjects="1">
      <p:cViewPr varScale="1">
        <p:scale>
          <a:sx n="126" d="100"/>
          <a:sy n="126" d="100"/>
        </p:scale>
        <p:origin x="21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64" y="111753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Manoel</a:t>
            </a:r>
            <a:r>
              <a:rPr lang="en-US" dirty="0"/>
              <a:t>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73" y="1139204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3864" y="170173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Palmas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723404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Cidade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6497" y="2307600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Enviar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3864" y="1107542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3864" y="1701739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4411" y="1261739"/>
            <a:ext cx="2020105" cy="532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Nome:  </a:t>
            </a:r>
            <a:r>
              <a:rPr lang="en-US" dirty="0" err="1"/>
              <a:t>Manoel</a:t>
            </a:r>
            <a:r>
              <a:rPr lang="en-US" dirty="0"/>
              <a:t> Campos</a:t>
            </a:r>
          </a:p>
          <a:p>
            <a:r>
              <a:rPr lang="en-US" dirty="0" err="1"/>
              <a:t>Cidade</a:t>
            </a:r>
            <a:r>
              <a:rPr lang="en-US" dirty="0"/>
              <a:t>: Palmas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8671" y="488886"/>
            <a:ext cx="2556487" cy="2415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6797" y="138693"/>
            <a:ext cx="808298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7749" y="1292208"/>
            <a:ext cx="367408" cy="532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✅</a:t>
            </a:r>
            <a:br>
              <a:rPr lang="en-US"/>
            </a:br>
            <a:r>
              <a:rPr lang="en-US"/>
              <a:t>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00049 L 0.35113 0.007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40" y="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1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11" grpId="1" animBg="1"/>
      <p:bldP spid="11" grpId="2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14</cp:revision>
  <dcterms:created xsi:type="dcterms:W3CDTF">2017-12-04T21:00:33Z</dcterms:created>
  <dcterms:modified xsi:type="dcterms:W3CDTF">2017-12-04T21:29:51Z</dcterms:modified>
</cp:coreProperties>
</file>