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4319588" cy="1800225"/>
  <p:notesSz cx="6858000" cy="9144000"/>
  <p:defaultTextStyle>
    <a:defPPr>
      <a:defRPr lang="en-US"/>
    </a:defPPr>
    <a:lvl1pPr marL="0" algn="l" defTabSz="268420" rtl="0" eaLnBrk="1" latinLnBrk="0" hangingPunct="1">
      <a:defRPr sz="528" kern="1200">
        <a:solidFill>
          <a:schemeClr val="tx1"/>
        </a:solidFill>
        <a:latin typeface="+mn-lt"/>
        <a:ea typeface="+mn-ea"/>
        <a:cs typeface="+mn-cs"/>
      </a:defRPr>
    </a:lvl1pPr>
    <a:lvl2pPr marL="134210" algn="l" defTabSz="268420" rtl="0" eaLnBrk="1" latinLnBrk="0" hangingPunct="1">
      <a:defRPr sz="528" kern="1200">
        <a:solidFill>
          <a:schemeClr val="tx1"/>
        </a:solidFill>
        <a:latin typeface="+mn-lt"/>
        <a:ea typeface="+mn-ea"/>
        <a:cs typeface="+mn-cs"/>
      </a:defRPr>
    </a:lvl2pPr>
    <a:lvl3pPr marL="268420" algn="l" defTabSz="268420" rtl="0" eaLnBrk="1" latinLnBrk="0" hangingPunct="1">
      <a:defRPr sz="528" kern="1200">
        <a:solidFill>
          <a:schemeClr val="tx1"/>
        </a:solidFill>
        <a:latin typeface="+mn-lt"/>
        <a:ea typeface="+mn-ea"/>
        <a:cs typeface="+mn-cs"/>
      </a:defRPr>
    </a:lvl3pPr>
    <a:lvl4pPr marL="402630" algn="l" defTabSz="268420" rtl="0" eaLnBrk="1" latinLnBrk="0" hangingPunct="1">
      <a:defRPr sz="528" kern="1200">
        <a:solidFill>
          <a:schemeClr val="tx1"/>
        </a:solidFill>
        <a:latin typeface="+mn-lt"/>
        <a:ea typeface="+mn-ea"/>
        <a:cs typeface="+mn-cs"/>
      </a:defRPr>
    </a:lvl4pPr>
    <a:lvl5pPr marL="536840" algn="l" defTabSz="268420" rtl="0" eaLnBrk="1" latinLnBrk="0" hangingPunct="1">
      <a:defRPr sz="528" kern="1200">
        <a:solidFill>
          <a:schemeClr val="tx1"/>
        </a:solidFill>
        <a:latin typeface="+mn-lt"/>
        <a:ea typeface="+mn-ea"/>
        <a:cs typeface="+mn-cs"/>
      </a:defRPr>
    </a:lvl5pPr>
    <a:lvl6pPr marL="671050" algn="l" defTabSz="268420" rtl="0" eaLnBrk="1" latinLnBrk="0" hangingPunct="1">
      <a:defRPr sz="528" kern="1200">
        <a:solidFill>
          <a:schemeClr val="tx1"/>
        </a:solidFill>
        <a:latin typeface="+mn-lt"/>
        <a:ea typeface="+mn-ea"/>
        <a:cs typeface="+mn-cs"/>
      </a:defRPr>
    </a:lvl6pPr>
    <a:lvl7pPr marL="805260" algn="l" defTabSz="268420" rtl="0" eaLnBrk="1" latinLnBrk="0" hangingPunct="1">
      <a:defRPr sz="528" kern="1200">
        <a:solidFill>
          <a:schemeClr val="tx1"/>
        </a:solidFill>
        <a:latin typeface="+mn-lt"/>
        <a:ea typeface="+mn-ea"/>
        <a:cs typeface="+mn-cs"/>
      </a:defRPr>
    </a:lvl7pPr>
    <a:lvl8pPr marL="939470" algn="l" defTabSz="268420" rtl="0" eaLnBrk="1" latinLnBrk="0" hangingPunct="1">
      <a:defRPr sz="528" kern="1200">
        <a:solidFill>
          <a:schemeClr val="tx1"/>
        </a:solidFill>
        <a:latin typeface="+mn-lt"/>
        <a:ea typeface="+mn-ea"/>
        <a:cs typeface="+mn-cs"/>
      </a:defRPr>
    </a:lvl8pPr>
    <a:lvl9pPr marL="1073681" algn="l" defTabSz="268420" rtl="0" eaLnBrk="1" latinLnBrk="0" hangingPunct="1">
      <a:defRPr sz="5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 varScale="1">
        <p:scale>
          <a:sx n="297" d="100"/>
          <a:sy n="297" d="100"/>
        </p:scale>
        <p:origin x="18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CB715-E81E-E041-A381-A6865AB7464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43000"/>
            <a:ext cx="740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DE9B5-0593-E84F-8C12-C5C291629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1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6427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1pPr>
    <a:lvl2pPr marL="273213" algn="l" defTabSz="546427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2pPr>
    <a:lvl3pPr marL="546427" algn="l" defTabSz="546427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3pPr>
    <a:lvl4pPr marL="819640" algn="l" defTabSz="546427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4pPr>
    <a:lvl5pPr marL="1092853" algn="l" defTabSz="546427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5pPr>
    <a:lvl6pPr marL="1366067" algn="l" defTabSz="546427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6pPr>
    <a:lvl7pPr marL="1639280" algn="l" defTabSz="546427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7pPr>
    <a:lvl8pPr marL="1912493" algn="l" defTabSz="546427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8pPr>
    <a:lvl9pPr marL="2185706" algn="l" defTabSz="546427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3050" y="1143000"/>
            <a:ext cx="7404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Contagem</a:t>
            </a:r>
            <a:r>
              <a:rPr lang="en-US" dirty="0"/>
              <a:t> de </a:t>
            </a:r>
            <a:r>
              <a:rPr lang="en-US" dirty="0" err="1"/>
              <a:t>palavras</a:t>
            </a:r>
            <a:r>
              <a:rPr lang="en-US" dirty="0"/>
              <a:t> de forma </a:t>
            </a:r>
            <a:r>
              <a:rPr lang="en-US" dirty="0" err="1"/>
              <a:t>distribuída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framework MapReduce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DE9B5-0593-E84F-8C12-C5C2916298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294620"/>
            <a:ext cx="3239691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945535"/>
            <a:ext cx="3239691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3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8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95846"/>
            <a:ext cx="931411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1" y="95846"/>
            <a:ext cx="2740239" cy="15256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2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7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448807"/>
            <a:ext cx="3725645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1204734"/>
            <a:ext cx="3725645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4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479227"/>
            <a:ext cx="1835825" cy="11422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479227"/>
            <a:ext cx="1835825" cy="11422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4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95846"/>
            <a:ext cx="3725645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4" y="441305"/>
            <a:ext cx="182738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4" y="657582"/>
            <a:ext cx="1827388" cy="9672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441305"/>
            <a:ext cx="183638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657582"/>
            <a:ext cx="1836388" cy="9672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9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20015"/>
            <a:ext cx="139317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259199"/>
            <a:ext cx="2186791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540067"/>
            <a:ext cx="139317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0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20015"/>
            <a:ext cx="139317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259199"/>
            <a:ext cx="2186791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540067"/>
            <a:ext cx="139317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7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95846"/>
            <a:ext cx="3725645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479227"/>
            <a:ext cx="3725645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1668542"/>
            <a:ext cx="97190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E2DF0-B77F-AD4A-B6BB-9598DF85339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1668542"/>
            <a:ext cx="145786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1668542"/>
            <a:ext cx="97190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5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6AEB4E-64E7-284F-9EFC-12AAF68AAA0D}"/>
              </a:ext>
            </a:extLst>
          </p:cNvPr>
          <p:cNvSpPr/>
          <p:nvPr/>
        </p:nvSpPr>
        <p:spPr>
          <a:xfrm>
            <a:off x="94677" y="727476"/>
            <a:ext cx="590303" cy="403307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Avião Urso Rio</a:t>
            </a:r>
          </a:p>
          <a:p>
            <a:pPr algn="ctr"/>
            <a:r>
              <a:rPr lang="pt-BR" sz="576" dirty="0"/>
              <a:t>Carro Carro Rio</a:t>
            </a:r>
          </a:p>
          <a:p>
            <a:pPr algn="ctr"/>
            <a:r>
              <a:rPr lang="pt-BR" sz="576" dirty="0"/>
              <a:t>Avião Carro Urso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A720AD-0B62-CB4B-94F7-6B4694E80020}"/>
              </a:ext>
            </a:extLst>
          </p:cNvPr>
          <p:cNvSpPr/>
          <p:nvPr/>
        </p:nvSpPr>
        <p:spPr>
          <a:xfrm>
            <a:off x="849790" y="404012"/>
            <a:ext cx="590303" cy="169221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Avião Urso Rio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8FA9AE-D95F-F546-965F-1FD42D9175CC}"/>
              </a:ext>
            </a:extLst>
          </p:cNvPr>
          <p:cNvSpPr/>
          <p:nvPr/>
        </p:nvSpPr>
        <p:spPr>
          <a:xfrm>
            <a:off x="849790" y="844518"/>
            <a:ext cx="590303" cy="169221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Carro Carro Rio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4E9ADF-C236-464C-8058-719E18C1373F}"/>
              </a:ext>
            </a:extLst>
          </p:cNvPr>
          <p:cNvSpPr/>
          <p:nvPr/>
        </p:nvSpPr>
        <p:spPr>
          <a:xfrm>
            <a:off x="849790" y="1285670"/>
            <a:ext cx="590303" cy="169221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Avião Carro Urso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73FB9E-C5D8-E541-BA0C-24D629B6A476}"/>
              </a:ext>
            </a:extLst>
          </p:cNvPr>
          <p:cNvSpPr/>
          <p:nvPr/>
        </p:nvSpPr>
        <p:spPr>
          <a:xfrm>
            <a:off x="1652537" y="331381"/>
            <a:ext cx="366532" cy="314482"/>
          </a:xfrm>
          <a:prstGeom prst="rect">
            <a:avLst/>
          </a:prstGeom>
          <a:ln w="3175">
            <a:headEnd type="none" w="med" len="sm"/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Avião = 1</a:t>
            </a:r>
          </a:p>
          <a:p>
            <a:pPr algn="ctr"/>
            <a:r>
              <a:rPr lang="pt-BR" sz="576" dirty="0"/>
              <a:t>Urso = 1 </a:t>
            </a:r>
          </a:p>
          <a:p>
            <a:pPr algn="ctr"/>
            <a:r>
              <a:rPr lang="pt-BR" sz="576" dirty="0"/>
              <a:t>Rio =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69AD84-B417-6549-A645-7CE2E1764645}"/>
              </a:ext>
            </a:extLst>
          </p:cNvPr>
          <p:cNvSpPr/>
          <p:nvPr/>
        </p:nvSpPr>
        <p:spPr>
          <a:xfrm>
            <a:off x="1652537" y="770740"/>
            <a:ext cx="366532" cy="31448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Carro = 1</a:t>
            </a:r>
          </a:p>
          <a:p>
            <a:pPr algn="ctr"/>
            <a:r>
              <a:rPr lang="pt-BR" sz="576" dirty="0"/>
              <a:t>Carro = 1 </a:t>
            </a:r>
          </a:p>
          <a:p>
            <a:pPr algn="ctr"/>
            <a:r>
              <a:rPr lang="pt-BR" sz="576" dirty="0"/>
              <a:t>Rio =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334926-80BA-E84B-A537-5BD3BBD27BC4}"/>
              </a:ext>
            </a:extLst>
          </p:cNvPr>
          <p:cNvSpPr/>
          <p:nvPr/>
        </p:nvSpPr>
        <p:spPr>
          <a:xfrm>
            <a:off x="1652537" y="1210098"/>
            <a:ext cx="366532" cy="31448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Avião = 1 </a:t>
            </a:r>
          </a:p>
          <a:p>
            <a:pPr algn="ctr"/>
            <a:r>
              <a:rPr lang="pt-BR" sz="576" dirty="0"/>
              <a:t>Carro = 1</a:t>
            </a:r>
          </a:p>
          <a:p>
            <a:pPr algn="ctr"/>
            <a:r>
              <a:rPr lang="pt-BR" sz="576" dirty="0"/>
              <a:t>Urso =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6542B8-FA7D-DB47-9DC0-F57A1891C0CD}"/>
              </a:ext>
            </a:extLst>
          </p:cNvPr>
          <p:cNvSpPr/>
          <p:nvPr/>
        </p:nvSpPr>
        <p:spPr>
          <a:xfrm>
            <a:off x="2433265" y="100485"/>
            <a:ext cx="366532" cy="31448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Urso = 1</a:t>
            </a:r>
          </a:p>
          <a:p>
            <a:pPr algn="ctr"/>
            <a:r>
              <a:rPr lang="pt-BR" sz="576" dirty="0"/>
              <a:t>Urso = 1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FC88D5-D496-E54B-8B5E-4A263FAC953D}"/>
              </a:ext>
            </a:extLst>
          </p:cNvPr>
          <p:cNvSpPr/>
          <p:nvPr/>
        </p:nvSpPr>
        <p:spPr>
          <a:xfrm>
            <a:off x="2433265" y="515708"/>
            <a:ext cx="366532" cy="31448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Carro = 1</a:t>
            </a:r>
          </a:p>
          <a:p>
            <a:pPr algn="ctr"/>
            <a:r>
              <a:rPr lang="pt-BR" sz="576" dirty="0"/>
              <a:t>Carro = 1 </a:t>
            </a:r>
          </a:p>
          <a:p>
            <a:pPr algn="ctr"/>
            <a:r>
              <a:rPr lang="pt-BR" sz="576" dirty="0"/>
              <a:t>Carro =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690708-408A-8F4B-A6F9-DAD77E35224F}"/>
              </a:ext>
            </a:extLst>
          </p:cNvPr>
          <p:cNvSpPr/>
          <p:nvPr/>
        </p:nvSpPr>
        <p:spPr>
          <a:xfrm>
            <a:off x="2433265" y="960486"/>
            <a:ext cx="366532" cy="31448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Avião = 1 </a:t>
            </a:r>
          </a:p>
          <a:p>
            <a:pPr algn="ctr"/>
            <a:r>
              <a:rPr lang="pt-BR" sz="576" dirty="0"/>
              <a:t>Avião =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0A512A-970C-3D4D-8EB8-161721CAF815}"/>
              </a:ext>
            </a:extLst>
          </p:cNvPr>
          <p:cNvSpPr/>
          <p:nvPr/>
        </p:nvSpPr>
        <p:spPr>
          <a:xfrm>
            <a:off x="2433265" y="1367339"/>
            <a:ext cx="366532" cy="31448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Rio = 1 </a:t>
            </a:r>
          </a:p>
          <a:p>
            <a:pPr algn="ctr"/>
            <a:r>
              <a:rPr lang="pt-BR" sz="576" dirty="0"/>
              <a:t>Rio =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31CD61-B292-4B4E-88C7-2D3FA1CF04B1}"/>
              </a:ext>
            </a:extLst>
          </p:cNvPr>
          <p:cNvSpPr/>
          <p:nvPr/>
        </p:nvSpPr>
        <p:spPr>
          <a:xfrm>
            <a:off x="3049182" y="100485"/>
            <a:ext cx="366532" cy="31448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Urso = 2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70FAA9-8B9D-344F-8120-7CD430B20569}"/>
              </a:ext>
            </a:extLst>
          </p:cNvPr>
          <p:cNvSpPr/>
          <p:nvPr/>
        </p:nvSpPr>
        <p:spPr>
          <a:xfrm>
            <a:off x="3049181" y="515708"/>
            <a:ext cx="366532" cy="31448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Carro = 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8BDE9A-C9A0-FA4B-BB4D-0C3CBDF24F09}"/>
              </a:ext>
            </a:extLst>
          </p:cNvPr>
          <p:cNvSpPr/>
          <p:nvPr/>
        </p:nvSpPr>
        <p:spPr>
          <a:xfrm>
            <a:off x="3049182" y="960486"/>
            <a:ext cx="366532" cy="31448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Avião =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5BEF81-CC43-7245-B1AA-F51CB5AE389E}"/>
              </a:ext>
            </a:extLst>
          </p:cNvPr>
          <p:cNvSpPr/>
          <p:nvPr/>
        </p:nvSpPr>
        <p:spPr>
          <a:xfrm>
            <a:off x="3049181" y="1367339"/>
            <a:ext cx="366532" cy="31448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Rio =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2267DC-72D5-E34B-A5BA-9A2179CC3B6A}"/>
              </a:ext>
            </a:extLst>
          </p:cNvPr>
          <p:cNvSpPr/>
          <p:nvPr/>
        </p:nvSpPr>
        <p:spPr>
          <a:xfrm>
            <a:off x="3681281" y="727476"/>
            <a:ext cx="590303" cy="403307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Urso = 2</a:t>
            </a:r>
            <a:br>
              <a:rPr lang="pt-BR" sz="576" dirty="0"/>
            </a:br>
            <a:r>
              <a:rPr lang="pt-BR" sz="576" dirty="0"/>
              <a:t>Carro = 3</a:t>
            </a:r>
          </a:p>
          <a:p>
            <a:pPr algn="ctr"/>
            <a:r>
              <a:rPr lang="pt-BR" sz="576" dirty="0"/>
              <a:t>Avião = 2</a:t>
            </a:r>
          </a:p>
          <a:p>
            <a:pPr algn="ctr"/>
            <a:r>
              <a:rPr lang="pt-BR" sz="576" dirty="0"/>
              <a:t>Rio =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CBF2A1-2BF0-A547-9554-738F0E2E9891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 flipV="1">
            <a:off x="684980" y="488622"/>
            <a:ext cx="164810" cy="440507"/>
          </a:xfrm>
          <a:prstGeom prst="straightConnector1">
            <a:avLst/>
          </a:prstGeom>
          <a:ln w="9525"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BF3F88-9AE9-3441-8228-D236D8E75CE3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 flipV="1">
            <a:off x="684980" y="929128"/>
            <a:ext cx="164810" cy="1"/>
          </a:xfrm>
          <a:prstGeom prst="straightConnector1">
            <a:avLst/>
          </a:prstGeom>
          <a:ln w="9525"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2E4F61-B5F7-AD48-93E8-20459D9D16DA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684980" y="929129"/>
            <a:ext cx="164810" cy="441151"/>
          </a:xfrm>
          <a:prstGeom prst="straightConnector1">
            <a:avLst/>
          </a:prstGeom>
          <a:ln w="9525"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C360442-A67A-0B40-B2EE-D2E728FF8E40}"/>
              </a:ext>
            </a:extLst>
          </p:cNvPr>
          <p:cNvCxnSpPr>
            <a:stCxn id="21" idx="3"/>
            <a:endCxn id="30" idx="1"/>
          </p:cNvCxnSpPr>
          <p:nvPr/>
        </p:nvCxnSpPr>
        <p:spPr>
          <a:xfrm>
            <a:off x="1440093" y="488622"/>
            <a:ext cx="212443" cy="0"/>
          </a:xfrm>
          <a:prstGeom prst="straightConnector1">
            <a:avLst/>
          </a:prstGeom>
          <a:ln w="9525"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BBBFF5A-68F3-C846-BEB3-81ED3827189F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 flipV="1">
            <a:off x="1440093" y="927981"/>
            <a:ext cx="212443" cy="1148"/>
          </a:xfrm>
          <a:prstGeom prst="straightConnector1">
            <a:avLst/>
          </a:prstGeom>
          <a:ln w="9525"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9F8E84F-4535-BA4D-9BCA-C1FE30BA93D9}"/>
              </a:ext>
            </a:extLst>
          </p:cNvPr>
          <p:cNvCxnSpPr>
            <a:stCxn id="29" idx="3"/>
            <a:endCxn id="32" idx="1"/>
          </p:cNvCxnSpPr>
          <p:nvPr/>
        </p:nvCxnSpPr>
        <p:spPr>
          <a:xfrm flipV="1">
            <a:off x="1440093" y="1367339"/>
            <a:ext cx="212443" cy="2941"/>
          </a:xfrm>
          <a:prstGeom prst="straightConnector1">
            <a:avLst/>
          </a:prstGeom>
          <a:ln w="9525"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F70BA6B-CC29-3344-95BB-B8FCB6B126B5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 flipV="1">
            <a:off x="2019068" y="257726"/>
            <a:ext cx="414197" cy="23089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044E552-8B6E-3D40-8A22-9181097A6C88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 flipV="1">
            <a:off x="2019068" y="257726"/>
            <a:ext cx="414197" cy="110961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0A8ED0F-8AAD-3048-A234-A0F0D4C05B51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 flipV="1">
            <a:off x="2019069" y="672949"/>
            <a:ext cx="414196" cy="255032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C2053A2-38B6-734A-AC26-453B4C4615B8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 flipV="1">
            <a:off x="2019069" y="672949"/>
            <a:ext cx="414196" cy="694391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7C92530-5D5C-584B-A192-CDAE80DC648F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2019068" y="488622"/>
            <a:ext cx="414197" cy="629105"/>
          </a:xfrm>
          <a:prstGeom prst="straightConnector1">
            <a:avLst/>
          </a:prstGeom>
          <a:ln w="9525">
            <a:solidFill>
              <a:srgbClr val="92D050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9B07C5F-3868-8840-BA93-44AB705252EB}"/>
              </a:ext>
            </a:extLst>
          </p:cNvPr>
          <p:cNvCxnSpPr>
            <a:stCxn id="32" idx="3"/>
            <a:endCxn id="35" idx="1"/>
          </p:cNvCxnSpPr>
          <p:nvPr/>
        </p:nvCxnSpPr>
        <p:spPr>
          <a:xfrm flipV="1">
            <a:off x="2019068" y="1117727"/>
            <a:ext cx="414197" cy="249612"/>
          </a:xfrm>
          <a:prstGeom prst="straightConnector1">
            <a:avLst/>
          </a:prstGeom>
          <a:ln w="9525">
            <a:solidFill>
              <a:srgbClr val="92D050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C74D9F3-DC51-F148-B8C8-0AE1620852AC}"/>
              </a:ext>
            </a:extLst>
          </p:cNvPr>
          <p:cNvCxnSpPr>
            <a:stCxn id="30" idx="3"/>
            <a:endCxn id="36" idx="1"/>
          </p:cNvCxnSpPr>
          <p:nvPr/>
        </p:nvCxnSpPr>
        <p:spPr>
          <a:xfrm>
            <a:off x="2019069" y="488623"/>
            <a:ext cx="414196" cy="1035958"/>
          </a:xfrm>
          <a:prstGeom prst="straightConnector1">
            <a:avLst/>
          </a:prstGeom>
          <a:ln w="9525">
            <a:solidFill>
              <a:srgbClr val="FFC000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5FD204-4F59-F54E-B27B-5CEBBADD7682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>
          <a:xfrm>
            <a:off x="2019069" y="927981"/>
            <a:ext cx="414196" cy="596600"/>
          </a:xfrm>
          <a:prstGeom prst="straightConnector1">
            <a:avLst/>
          </a:prstGeom>
          <a:ln w="9525">
            <a:solidFill>
              <a:srgbClr val="FFC000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BEF68B6-B3DD-8C43-A3C6-624C9DB99086}"/>
              </a:ext>
            </a:extLst>
          </p:cNvPr>
          <p:cNvCxnSpPr>
            <a:cxnSpLocks/>
            <a:stCxn id="33" idx="3"/>
            <a:endCxn id="41" idx="1"/>
          </p:cNvCxnSpPr>
          <p:nvPr/>
        </p:nvCxnSpPr>
        <p:spPr>
          <a:xfrm>
            <a:off x="2799797" y="257726"/>
            <a:ext cx="249385" cy="0"/>
          </a:xfrm>
          <a:prstGeom prst="straightConnector1">
            <a:avLst/>
          </a:prstGeom>
          <a:ln w="9525">
            <a:solidFill>
              <a:schemeClr val="accent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6CDAE69-84F0-7D43-963E-F07BBF098B5C}"/>
              </a:ext>
            </a:extLst>
          </p:cNvPr>
          <p:cNvCxnSpPr>
            <a:stCxn id="34" idx="3"/>
            <a:endCxn id="42" idx="1"/>
          </p:cNvCxnSpPr>
          <p:nvPr/>
        </p:nvCxnSpPr>
        <p:spPr>
          <a:xfrm>
            <a:off x="2799797" y="672949"/>
            <a:ext cx="249385" cy="0"/>
          </a:xfrm>
          <a:prstGeom prst="straightConnector1">
            <a:avLst/>
          </a:prstGeom>
          <a:ln w="9525"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7EA08DB-5AED-634C-910D-BAF22B8D2B97}"/>
              </a:ext>
            </a:extLst>
          </p:cNvPr>
          <p:cNvCxnSpPr>
            <a:stCxn id="35" idx="3"/>
            <a:endCxn id="43" idx="1"/>
          </p:cNvCxnSpPr>
          <p:nvPr/>
        </p:nvCxnSpPr>
        <p:spPr>
          <a:xfrm>
            <a:off x="2799797" y="1117727"/>
            <a:ext cx="249385" cy="0"/>
          </a:xfrm>
          <a:prstGeom prst="straightConnector1">
            <a:avLst/>
          </a:prstGeom>
          <a:ln w="9525"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53E66C3-4A6C-9741-B6D3-40DD21742F1E}"/>
              </a:ext>
            </a:extLst>
          </p:cNvPr>
          <p:cNvCxnSpPr>
            <a:stCxn id="36" idx="3"/>
            <a:endCxn id="44" idx="1"/>
          </p:cNvCxnSpPr>
          <p:nvPr/>
        </p:nvCxnSpPr>
        <p:spPr>
          <a:xfrm>
            <a:off x="2799797" y="1524580"/>
            <a:ext cx="249385" cy="0"/>
          </a:xfrm>
          <a:prstGeom prst="straightConnector1">
            <a:avLst/>
          </a:prstGeom>
          <a:ln w="9525"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7EF86AD-9D82-8C48-9A3D-B38DEA5584DC}"/>
              </a:ext>
            </a:extLst>
          </p:cNvPr>
          <p:cNvCxnSpPr>
            <a:cxnSpLocks/>
            <a:stCxn id="41" idx="3"/>
            <a:endCxn id="46" idx="1"/>
          </p:cNvCxnSpPr>
          <p:nvPr/>
        </p:nvCxnSpPr>
        <p:spPr>
          <a:xfrm>
            <a:off x="3415713" y="257727"/>
            <a:ext cx="265568" cy="671403"/>
          </a:xfrm>
          <a:prstGeom prst="straightConnector1">
            <a:avLst/>
          </a:prstGeom>
          <a:ln w="9525"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CA25C0-3837-4249-BD4D-1C21FA67D0D6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3415713" y="672949"/>
            <a:ext cx="265569" cy="256180"/>
          </a:xfrm>
          <a:prstGeom prst="straightConnector1">
            <a:avLst/>
          </a:prstGeom>
          <a:ln w="9525"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01ED4A8-C00A-6146-A8D6-9D2061DE8CC4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3415713" y="929129"/>
            <a:ext cx="265569" cy="188599"/>
          </a:xfrm>
          <a:prstGeom prst="straightConnector1">
            <a:avLst/>
          </a:prstGeom>
          <a:ln w="9525"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B887269-9454-E546-BF51-3326DCB2A96E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3415713" y="929129"/>
            <a:ext cx="265569" cy="545519"/>
          </a:xfrm>
          <a:prstGeom prst="straightConnector1">
            <a:avLst/>
          </a:prstGeom>
          <a:ln w="9525"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51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97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26</cp:revision>
  <dcterms:created xsi:type="dcterms:W3CDTF">2018-09-17T09:09:34Z</dcterms:created>
  <dcterms:modified xsi:type="dcterms:W3CDTF">2018-09-25T21:50:14Z</dcterms:modified>
</cp:coreProperties>
</file>