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590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179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769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358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294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53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12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716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98" d="100"/>
          <a:sy n="198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2DF0-B77F-AD4A-B6BB-9598DF853393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31C35C-9083-4445-A00E-6862677EA4B6}"/>
              </a:ext>
            </a:extLst>
          </p:cNvPr>
          <p:cNvGrpSpPr/>
          <p:nvPr/>
        </p:nvGrpSpPr>
        <p:grpSpPr>
          <a:xfrm>
            <a:off x="327103" y="349686"/>
            <a:ext cx="1248033" cy="2174789"/>
            <a:chOff x="1099751" y="1124465"/>
            <a:chExt cx="1248033" cy="2174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086363-C195-474A-AB7A-C28AE7A10A85}"/>
                </a:ext>
              </a:extLst>
            </p:cNvPr>
            <p:cNvSpPr/>
            <p:nvPr/>
          </p:nvSpPr>
          <p:spPr>
            <a:xfrm>
              <a:off x="1099751" y="1124465"/>
              <a:ext cx="1248033" cy="21747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AEB4E-64E7-284F-9EFC-12AAF68AAA0D}"/>
                </a:ext>
              </a:extLst>
            </p:cNvPr>
            <p:cNvSpPr/>
            <p:nvPr/>
          </p:nvSpPr>
          <p:spPr>
            <a:xfrm>
              <a:off x="1235676" y="1285103"/>
              <a:ext cx="988540" cy="840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App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2732E-2395-474E-9624-8553BC2031FD}"/>
                </a:ext>
              </a:extLst>
            </p:cNvPr>
            <p:cNvSpPr/>
            <p:nvPr/>
          </p:nvSpPr>
          <p:spPr>
            <a:xfrm>
              <a:off x="1229497" y="2774093"/>
              <a:ext cx="98854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SO Local 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F3086-D082-A242-B17D-4F36FE9408AF}"/>
              </a:ext>
            </a:extLst>
          </p:cNvPr>
          <p:cNvSpPr/>
          <p:nvPr/>
        </p:nvSpPr>
        <p:spPr>
          <a:xfrm>
            <a:off x="1814035" y="353804"/>
            <a:ext cx="1248033" cy="2174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36948-215C-4544-8265-BDC633CB9880}"/>
              </a:ext>
            </a:extLst>
          </p:cNvPr>
          <p:cNvSpPr/>
          <p:nvPr/>
        </p:nvSpPr>
        <p:spPr>
          <a:xfrm>
            <a:off x="1949958" y="514442"/>
            <a:ext cx="2456932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App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FE75B-1A18-2540-8F85-8FD42A5AE5B6}"/>
              </a:ext>
            </a:extLst>
          </p:cNvPr>
          <p:cNvSpPr/>
          <p:nvPr/>
        </p:nvSpPr>
        <p:spPr>
          <a:xfrm>
            <a:off x="1943779" y="2003436"/>
            <a:ext cx="988540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SO Local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D62CC0-5BB0-B04E-A9A1-24FF3B3570C3}"/>
              </a:ext>
            </a:extLst>
          </p:cNvPr>
          <p:cNvSpPr/>
          <p:nvPr/>
        </p:nvSpPr>
        <p:spPr>
          <a:xfrm>
            <a:off x="3288606" y="345567"/>
            <a:ext cx="1248033" cy="2174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84F54-8821-0041-A003-ECA2214B8BF4}"/>
              </a:ext>
            </a:extLst>
          </p:cNvPr>
          <p:cNvSpPr/>
          <p:nvPr/>
        </p:nvSpPr>
        <p:spPr>
          <a:xfrm>
            <a:off x="3418350" y="1995199"/>
            <a:ext cx="988540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SO Local 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6155AB-AA2B-984C-AF05-FEC406CD1402}"/>
              </a:ext>
            </a:extLst>
          </p:cNvPr>
          <p:cNvGrpSpPr/>
          <p:nvPr/>
        </p:nvGrpSpPr>
        <p:grpSpPr>
          <a:xfrm>
            <a:off x="4771424" y="345564"/>
            <a:ext cx="1248033" cy="2174789"/>
            <a:chOff x="1099751" y="1124465"/>
            <a:chExt cx="1248033" cy="21747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70779E-3B8D-CF44-A7F6-AA937016FE67}"/>
                </a:ext>
              </a:extLst>
            </p:cNvPr>
            <p:cNvSpPr/>
            <p:nvPr/>
          </p:nvSpPr>
          <p:spPr>
            <a:xfrm>
              <a:off x="1099751" y="1124465"/>
              <a:ext cx="1248033" cy="21747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6FA64A-EDAC-EA49-93DD-D7065507DA16}"/>
                </a:ext>
              </a:extLst>
            </p:cNvPr>
            <p:cNvSpPr/>
            <p:nvPr/>
          </p:nvSpPr>
          <p:spPr>
            <a:xfrm>
              <a:off x="1235676" y="1285103"/>
              <a:ext cx="988540" cy="840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App 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50D5B4-B8EF-7C4B-B732-18AA65D2953B}"/>
                </a:ext>
              </a:extLst>
            </p:cNvPr>
            <p:cNvSpPr/>
            <p:nvPr/>
          </p:nvSpPr>
          <p:spPr>
            <a:xfrm>
              <a:off x="1229497" y="2774093"/>
              <a:ext cx="98854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SO Local 4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67B391B-6B7C-B149-AB0E-4C35F699460E}"/>
              </a:ext>
            </a:extLst>
          </p:cNvPr>
          <p:cNvSpPr/>
          <p:nvPr/>
        </p:nvSpPr>
        <p:spPr>
          <a:xfrm>
            <a:off x="456849" y="1486510"/>
            <a:ext cx="5432859" cy="38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Camada do Sistema Distribuído (Middleware)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EFAE5-BC44-8143-B31C-25B1723BECEC}"/>
              </a:ext>
            </a:extLst>
          </p:cNvPr>
          <p:cNvSpPr txBox="1"/>
          <p:nvPr/>
        </p:nvSpPr>
        <p:spPr>
          <a:xfrm>
            <a:off x="327103" y="125408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704A3-79B3-D544-B9D4-6A448508B080}"/>
              </a:ext>
            </a:extLst>
          </p:cNvPr>
          <p:cNvSpPr txBox="1"/>
          <p:nvPr/>
        </p:nvSpPr>
        <p:spPr>
          <a:xfrm>
            <a:off x="1807854" y="97508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ECB1B-32C8-5341-98C5-5A5094FA483F}"/>
              </a:ext>
            </a:extLst>
          </p:cNvPr>
          <p:cNvSpPr txBox="1"/>
          <p:nvPr/>
        </p:nvSpPr>
        <p:spPr>
          <a:xfrm>
            <a:off x="3288603" y="100504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DF28B-B4FA-0248-8447-22B1AA723B17}"/>
              </a:ext>
            </a:extLst>
          </p:cNvPr>
          <p:cNvSpPr txBox="1"/>
          <p:nvPr/>
        </p:nvSpPr>
        <p:spPr>
          <a:xfrm>
            <a:off x="4769352" y="104864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966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</cp:revision>
  <dcterms:created xsi:type="dcterms:W3CDTF">2018-09-17T09:09:34Z</dcterms:created>
  <dcterms:modified xsi:type="dcterms:W3CDTF">2018-09-17T09:23:21Z</dcterms:modified>
</cp:coreProperties>
</file>