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4319588" cy="1800225"/>
  <p:notesSz cx="6858000" cy="9144000"/>
  <p:defaultTextStyle>
    <a:defPPr>
      <a:defRPr lang="en-US"/>
    </a:defPPr>
    <a:lvl1pPr marL="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1pPr>
    <a:lvl2pPr marL="13421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2pPr>
    <a:lvl3pPr marL="26842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3pPr>
    <a:lvl4pPr marL="40263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4pPr>
    <a:lvl5pPr marL="53684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5pPr>
    <a:lvl6pPr marL="67105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6pPr>
    <a:lvl7pPr marL="80526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7pPr>
    <a:lvl8pPr marL="93947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8pPr>
    <a:lvl9pPr marL="1073681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297" d="100"/>
          <a:sy n="297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CB715-E81E-E041-A381-A6865AB7464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E9B5-0593-E84F-8C12-C5C291629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273213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546427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819640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1092853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1366067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639280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912493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2185706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Contagem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de forma </a:t>
            </a:r>
            <a:r>
              <a:rPr lang="en-US" dirty="0" err="1"/>
              <a:t>distribuída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framework MapReduce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E9B5-0593-E84F-8C12-C5C2916298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94620"/>
            <a:ext cx="323969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945535"/>
            <a:ext cx="323969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95846"/>
            <a:ext cx="931411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95846"/>
            <a:ext cx="2740239" cy="15256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448807"/>
            <a:ext cx="3725645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204734"/>
            <a:ext cx="3725645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479227"/>
            <a:ext cx="183582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479227"/>
            <a:ext cx="183582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95846"/>
            <a:ext cx="3725645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441305"/>
            <a:ext cx="1827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657582"/>
            <a:ext cx="1827388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441305"/>
            <a:ext cx="1836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657582"/>
            <a:ext cx="1836388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59199"/>
            <a:ext cx="2186791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59199"/>
            <a:ext cx="2186791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95846"/>
            <a:ext cx="3725645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479227"/>
            <a:ext cx="3725645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668542"/>
            <a:ext cx="145786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AEB4E-64E7-284F-9EFC-12AAF68AAA0D}"/>
              </a:ext>
            </a:extLst>
          </p:cNvPr>
          <p:cNvSpPr/>
          <p:nvPr/>
        </p:nvSpPr>
        <p:spPr>
          <a:xfrm>
            <a:off x="94677" y="821922"/>
            <a:ext cx="590303" cy="40330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Urso Rio</a:t>
            </a:r>
          </a:p>
          <a:p>
            <a:pPr algn="ctr"/>
            <a:r>
              <a:rPr lang="pt-BR" sz="576" dirty="0"/>
              <a:t>Carro Carro Rio</a:t>
            </a:r>
          </a:p>
          <a:p>
            <a:pPr algn="ctr"/>
            <a:r>
              <a:rPr lang="pt-BR" sz="576" dirty="0"/>
              <a:t>Avião Carro Urso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720AD-0B62-CB4B-94F7-6B4694E80020}"/>
              </a:ext>
            </a:extLst>
          </p:cNvPr>
          <p:cNvSpPr/>
          <p:nvPr/>
        </p:nvSpPr>
        <p:spPr>
          <a:xfrm>
            <a:off x="849790" y="498458"/>
            <a:ext cx="590303" cy="16922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Urso Rio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FA9AE-D95F-F546-965F-1FD42D9175CC}"/>
              </a:ext>
            </a:extLst>
          </p:cNvPr>
          <p:cNvSpPr/>
          <p:nvPr/>
        </p:nvSpPr>
        <p:spPr>
          <a:xfrm>
            <a:off x="849790" y="938964"/>
            <a:ext cx="590303" cy="16922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Carro Rio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4E9ADF-C236-464C-8058-719E18C1373F}"/>
              </a:ext>
            </a:extLst>
          </p:cNvPr>
          <p:cNvSpPr/>
          <p:nvPr/>
        </p:nvSpPr>
        <p:spPr>
          <a:xfrm>
            <a:off x="849790" y="1380116"/>
            <a:ext cx="590303" cy="16922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Carro Urso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73FB9E-C5D8-E541-BA0C-24D629B6A476}"/>
              </a:ext>
            </a:extLst>
          </p:cNvPr>
          <p:cNvSpPr/>
          <p:nvPr/>
        </p:nvSpPr>
        <p:spPr>
          <a:xfrm>
            <a:off x="1652537" y="425827"/>
            <a:ext cx="366532" cy="314482"/>
          </a:xfrm>
          <a:prstGeom prst="rect">
            <a:avLst/>
          </a:prstGeom>
          <a:ln w="3175">
            <a:headEnd type="none" w="med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1</a:t>
            </a:r>
          </a:p>
          <a:p>
            <a:pPr algn="ctr"/>
            <a:r>
              <a:rPr lang="pt-BR" sz="576" dirty="0"/>
              <a:t>Urso = 1 </a:t>
            </a:r>
          </a:p>
          <a:p>
            <a:pPr algn="ctr"/>
            <a:r>
              <a:rPr lang="pt-BR" sz="576" dirty="0"/>
              <a:t>Rio =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69AD84-B417-6549-A645-7CE2E1764645}"/>
              </a:ext>
            </a:extLst>
          </p:cNvPr>
          <p:cNvSpPr/>
          <p:nvPr/>
        </p:nvSpPr>
        <p:spPr>
          <a:xfrm>
            <a:off x="1652537" y="865186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= 1</a:t>
            </a:r>
          </a:p>
          <a:p>
            <a:pPr algn="ctr"/>
            <a:r>
              <a:rPr lang="pt-BR" sz="576" dirty="0"/>
              <a:t>Carro = 1 </a:t>
            </a:r>
          </a:p>
          <a:p>
            <a:pPr algn="ctr"/>
            <a:r>
              <a:rPr lang="pt-BR" sz="576" dirty="0"/>
              <a:t>Rio =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334926-80BA-E84B-A537-5BD3BBD27BC4}"/>
              </a:ext>
            </a:extLst>
          </p:cNvPr>
          <p:cNvSpPr/>
          <p:nvPr/>
        </p:nvSpPr>
        <p:spPr>
          <a:xfrm>
            <a:off x="1652537" y="1304544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1 </a:t>
            </a:r>
          </a:p>
          <a:p>
            <a:pPr algn="ctr"/>
            <a:r>
              <a:rPr lang="pt-BR" sz="576" dirty="0"/>
              <a:t>Carro = 1</a:t>
            </a:r>
          </a:p>
          <a:p>
            <a:pPr algn="ctr"/>
            <a:r>
              <a:rPr lang="pt-BR" sz="576" dirty="0"/>
              <a:t>Urso =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6542B8-FA7D-DB47-9DC0-F57A1891C0CD}"/>
              </a:ext>
            </a:extLst>
          </p:cNvPr>
          <p:cNvSpPr/>
          <p:nvPr/>
        </p:nvSpPr>
        <p:spPr>
          <a:xfrm>
            <a:off x="2433265" y="194931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Urso = 1</a:t>
            </a:r>
          </a:p>
          <a:p>
            <a:pPr algn="ctr"/>
            <a:r>
              <a:rPr lang="pt-BR" sz="576" dirty="0"/>
              <a:t>Urso = 1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FC88D5-D496-E54B-8B5E-4A263FAC953D}"/>
              </a:ext>
            </a:extLst>
          </p:cNvPr>
          <p:cNvSpPr/>
          <p:nvPr/>
        </p:nvSpPr>
        <p:spPr>
          <a:xfrm>
            <a:off x="2433265" y="610154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= 1</a:t>
            </a:r>
          </a:p>
          <a:p>
            <a:pPr algn="ctr"/>
            <a:r>
              <a:rPr lang="pt-BR" sz="576" dirty="0"/>
              <a:t>Carro = 1 </a:t>
            </a:r>
          </a:p>
          <a:p>
            <a:pPr algn="ctr"/>
            <a:r>
              <a:rPr lang="pt-BR" sz="576" dirty="0"/>
              <a:t>Carro 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90708-408A-8F4B-A6F9-DAD77E35224F}"/>
              </a:ext>
            </a:extLst>
          </p:cNvPr>
          <p:cNvSpPr/>
          <p:nvPr/>
        </p:nvSpPr>
        <p:spPr>
          <a:xfrm>
            <a:off x="2433265" y="1054932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1 </a:t>
            </a:r>
          </a:p>
          <a:p>
            <a:pPr algn="ctr"/>
            <a:r>
              <a:rPr lang="pt-BR" sz="576" dirty="0"/>
              <a:t>Avião =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0A512A-970C-3D4D-8EB8-161721CAF815}"/>
              </a:ext>
            </a:extLst>
          </p:cNvPr>
          <p:cNvSpPr/>
          <p:nvPr/>
        </p:nvSpPr>
        <p:spPr>
          <a:xfrm>
            <a:off x="2433265" y="1461785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Rio = 1 </a:t>
            </a:r>
          </a:p>
          <a:p>
            <a:pPr algn="ctr"/>
            <a:r>
              <a:rPr lang="pt-BR" sz="576" dirty="0"/>
              <a:t>Rio =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31CD61-B292-4B4E-88C7-2D3FA1CF04B1}"/>
              </a:ext>
            </a:extLst>
          </p:cNvPr>
          <p:cNvSpPr/>
          <p:nvPr/>
        </p:nvSpPr>
        <p:spPr>
          <a:xfrm>
            <a:off x="3049182" y="194931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Urso = 2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70FAA9-8B9D-344F-8120-7CD430B20569}"/>
              </a:ext>
            </a:extLst>
          </p:cNvPr>
          <p:cNvSpPr/>
          <p:nvPr/>
        </p:nvSpPr>
        <p:spPr>
          <a:xfrm>
            <a:off x="3049181" y="610154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=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8BDE9A-C9A0-FA4B-BB4D-0C3CBDF24F09}"/>
              </a:ext>
            </a:extLst>
          </p:cNvPr>
          <p:cNvSpPr/>
          <p:nvPr/>
        </p:nvSpPr>
        <p:spPr>
          <a:xfrm>
            <a:off x="3049182" y="1054932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5BEF81-CC43-7245-B1AA-F51CB5AE389E}"/>
              </a:ext>
            </a:extLst>
          </p:cNvPr>
          <p:cNvSpPr/>
          <p:nvPr/>
        </p:nvSpPr>
        <p:spPr>
          <a:xfrm>
            <a:off x="3049181" y="1461785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Rio =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267DC-72D5-E34B-A5BA-9A2179CC3B6A}"/>
              </a:ext>
            </a:extLst>
          </p:cNvPr>
          <p:cNvSpPr/>
          <p:nvPr/>
        </p:nvSpPr>
        <p:spPr>
          <a:xfrm>
            <a:off x="3681281" y="821922"/>
            <a:ext cx="590303" cy="40330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Urso = 2</a:t>
            </a:r>
            <a:br>
              <a:rPr lang="pt-BR" sz="576" dirty="0"/>
            </a:br>
            <a:r>
              <a:rPr lang="pt-BR" sz="576" dirty="0"/>
              <a:t>Carro = 3</a:t>
            </a:r>
          </a:p>
          <a:p>
            <a:pPr algn="ctr"/>
            <a:r>
              <a:rPr lang="pt-BR" sz="576" dirty="0"/>
              <a:t>Avião = 2</a:t>
            </a:r>
          </a:p>
          <a:p>
            <a:pPr algn="ctr"/>
            <a:r>
              <a:rPr lang="pt-BR" sz="576" dirty="0"/>
              <a:t>Rio =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CBF2A1-2BF0-A547-9554-738F0E2E9891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684980" y="583068"/>
            <a:ext cx="164810" cy="44050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F3F88-9AE9-3441-8228-D236D8E75CE3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684980" y="1023574"/>
            <a:ext cx="164810" cy="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2E4F61-B5F7-AD48-93E8-20459D9D16DA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684980" y="1023575"/>
            <a:ext cx="164810" cy="44115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360442-A67A-0B40-B2EE-D2E728FF8E40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>
            <a:off x="1440093" y="583068"/>
            <a:ext cx="21244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BBBFF5A-68F3-C846-BEB3-81ED3827189F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1440093" y="1022427"/>
            <a:ext cx="212443" cy="114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F8E84F-4535-BA4D-9BCA-C1FE30BA93D9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1440093" y="1461785"/>
            <a:ext cx="212443" cy="294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70BA6B-CC29-3344-95BB-B8FCB6B126B5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2019068" y="352172"/>
            <a:ext cx="414197" cy="23089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44E552-8B6E-3D40-8A22-9181097A6C8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2019068" y="352172"/>
            <a:ext cx="414197" cy="110961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0A8ED0F-8AAD-3048-A234-A0F0D4C05B51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2019069" y="767395"/>
            <a:ext cx="414196" cy="255032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2053A2-38B6-734A-AC26-453B4C4615B8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2019069" y="767395"/>
            <a:ext cx="414196" cy="69439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C92530-5D5C-584B-A192-CDAE80DC648F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2019068" y="583068"/>
            <a:ext cx="414197" cy="629105"/>
          </a:xfrm>
          <a:prstGeom prst="straightConnector1">
            <a:avLst/>
          </a:prstGeom>
          <a:ln w="9525">
            <a:solidFill>
              <a:srgbClr val="92D05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9B07C5F-3868-8840-BA93-44AB705252EB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2019068" y="1212173"/>
            <a:ext cx="414197" cy="249612"/>
          </a:xfrm>
          <a:prstGeom prst="straightConnector1">
            <a:avLst/>
          </a:prstGeom>
          <a:ln w="9525">
            <a:solidFill>
              <a:srgbClr val="92D05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74D9F3-DC51-F148-B8C8-0AE1620852AC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>
            <a:off x="2019069" y="583069"/>
            <a:ext cx="414196" cy="1035958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5FD204-4F59-F54E-B27B-5CEBBADD7682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2019069" y="1022427"/>
            <a:ext cx="414196" cy="596600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EF68B6-B3DD-8C43-A3C6-624C9DB99086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2799797" y="352172"/>
            <a:ext cx="2493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CDAE69-84F0-7D43-963E-F07BBF098B5C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>
            <a:off x="2799797" y="767395"/>
            <a:ext cx="2493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7EA08DB-5AED-634C-910D-BAF22B8D2B97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>
            <a:off x="2799797" y="1212173"/>
            <a:ext cx="2493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53E66C3-4A6C-9741-B6D3-40DD21742F1E}"/>
              </a:ext>
            </a:extLst>
          </p:cNvPr>
          <p:cNvCxnSpPr>
            <a:stCxn id="36" idx="3"/>
            <a:endCxn id="44" idx="1"/>
          </p:cNvCxnSpPr>
          <p:nvPr/>
        </p:nvCxnSpPr>
        <p:spPr>
          <a:xfrm>
            <a:off x="2799797" y="1619026"/>
            <a:ext cx="2493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7EF86AD-9D82-8C48-9A3D-B38DEA5584DC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3415713" y="352173"/>
            <a:ext cx="265568" cy="67140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CA25C0-3837-4249-BD4D-1C21FA67D0D6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3415713" y="767395"/>
            <a:ext cx="265569" cy="25618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1ED4A8-C00A-6146-A8D6-9D2061DE8CC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415713" y="1023575"/>
            <a:ext cx="265569" cy="18859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887269-9454-E546-BF51-3326DCB2A96E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415713" y="1023575"/>
            <a:ext cx="265569" cy="54551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C4FC3A-1886-D249-9EFE-405A22CC8495}"/>
              </a:ext>
            </a:extLst>
          </p:cNvPr>
          <p:cNvSpPr txBox="1"/>
          <p:nvPr/>
        </p:nvSpPr>
        <p:spPr>
          <a:xfrm>
            <a:off x="8583" y="-36891"/>
            <a:ext cx="4306711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</a:t>
            </a:r>
            <a:r>
              <a:rPr lang="en-US" b="1" dirty="0" err="1"/>
              <a:t>Fase</a:t>
            </a:r>
            <a:r>
              <a:rPr lang="en-US" b="1" dirty="0"/>
              <a:t> 1                                        </a:t>
            </a:r>
            <a:r>
              <a:rPr lang="en-US" b="1" dirty="0" err="1"/>
              <a:t>Fase</a:t>
            </a:r>
            <a:r>
              <a:rPr lang="en-US" b="1" dirty="0"/>
              <a:t>  2                                </a:t>
            </a:r>
            <a:r>
              <a:rPr lang="en-US" b="1" dirty="0" err="1"/>
              <a:t>Fase</a:t>
            </a:r>
            <a:r>
              <a:rPr lang="en-US" b="1" dirty="0"/>
              <a:t>  3                                     </a:t>
            </a:r>
            <a:r>
              <a:rPr lang="en-US" b="1" dirty="0" err="1"/>
              <a:t>Fase</a:t>
            </a:r>
            <a:r>
              <a:rPr lang="en-US" b="1" dirty="0"/>
              <a:t>  4                            </a:t>
            </a:r>
            <a:r>
              <a:rPr lang="en-US" b="1" dirty="0" err="1"/>
              <a:t>Fase</a:t>
            </a:r>
            <a:r>
              <a:rPr lang="en-US" b="1" dirty="0"/>
              <a:t> 5                                   </a:t>
            </a:r>
            <a:r>
              <a:rPr lang="en-US" b="1" dirty="0" err="1"/>
              <a:t>Fase</a:t>
            </a:r>
            <a:r>
              <a:rPr lang="en-US" b="1" dirty="0"/>
              <a:t> 6</a:t>
            </a:r>
          </a:p>
          <a:p>
            <a:r>
              <a:rPr lang="en-US" b="1" dirty="0"/>
              <a:t>Entrada de Dados                           </a:t>
            </a:r>
            <a:r>
              <a:rPr lang="en-US" b="1" dirty="0" err="1"/>
              <a:t>Divisão</a:t>
            </a:r>
            <a:r>
              <a:rPr lang="en-US" b="1" dirty="0"/>
              <a:t>                          </a:t>
            </a:r>
            <a:r>
              <a:rPr lang="en-US" b="1" dirty="0" err="1"/>
              <a:t>Mapeamento</a:t>
            </a:r>
            <a:r>
              <a:rPr lang="en-US" b="1" dirty="0"/>
              <a:t>                         </a:t>
            </a:r>
            <a:r>
              <a:rPr lang="en-US" b="1" dirty="0" err="1"/>
              <a:t>Agrupamento</a:t>
            </a:r>
            <a:r>
              <a:rPr lang="en-US" b="1" dirty="0"/>
              <a:t>                </a:t>
            </a:r>
            <a:r>
              <a:rPr lang="en-US" b="1" dirty="0" err="1"/>
              <a:t>Sumarização</a:t>
            </a:r>
            <a:r>
              <a:rPr lang="en-US" b="1" dirty="0"/>
              <a:t>                  </a:t>
            </a:r>
            <a:r>
              <a:rPr lang="en-US" b="1" dirty="0" err="1"/>
              <a:t>Saída</a:t>
            </a:r>
            <a:r>
              <a:rPr lang="en-US" b="1" dirty="0"/>
              <a:t> (</a:t>
            </a:r>
            <a:r>
              <a:rPr lang="en-US" b="1" dirty="0" err="1"/>
              <a:t>Resultados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51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121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32</cp:revision>
  <dcterms:created xsi:type="dcterms:W3CDTF">2018-09-17T09:09:34Z</dcterms:created>
  <dcterms:modified xsi:type="dcterms:W3CDTF">2018-09-28T13:33:01Z</dcterms:modified>
</cp:coreProperties>
</file>