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66" r:id="rId2"/>
    <p:sldId id="271" r:id="rId3"/>
    <p:sldId id="284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66"/>
  </p:normalViewPr>
  <p:slideViewPr>
    <p:cSldViewPr snapToGrid="0" snapToObjects="1">
      <p:cViewPr varScale="1">
        <p:scale>
          <a:sx n="67" d="100"/>
          <a:sy n="67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3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66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4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9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95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Depois que dados são gravados no buffer (dados recebidos pela rede, por exemplo), se quisermos ter acesso a tais dados precisamos voltar o ponteiro para o início do buffer usando o método </a:t>
            </a:r>
            <a:r>
              <a:rPr lang="pt-BR" sz="2400" i="1" dirty="0" err="1"/>
              <a:t>flip</a:t>
            </a:r>
            <a:r>
              <a:rPr lang="pt-BR" sz="24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908751" y="3463409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950"/>
            <a:ext cx="8915400" cy="222885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Por fim, antes de gravar novamente no buffer, caso os dados anteriores já tenham sido utilizados, precisamos apaga-los para evitar utilizar obter dados duplicados</a:t>
            </a:r>
          </a:p>
          <a:p>
            <a:r>
              <a:rPr lang="pt-BR" sz="2400" dirty="0"/>
              <a:t>Pra isso, precisamos limpar o buffer usando o método </a:t>
            </a:r>
            <a:r>
              <a:rPr lang="pt-BR" sz="2400" dirty="0" err="1"/>
              <a:t>clear</a:t>
            </a:r>
            <a:r>
              <a:rPr lang="pt-BR" sz="2400" dirty="0"/>
              <a:t>()</a:t>
            </a:r>
          </a:p>
          <a:p>
            <a:r>
              <a:rPr lang="pt-BR" sz="2400" i="1" dirty="0"/>
              <a:t>Sem isso, novos dados seriam adicionados ao final dos existentes, o que pode não fazer sentido para sua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69437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950"/>
            <a:ext cx="8915400" cy="2228850"/>
          </a:xfrm>
        </p:spPr>
        <p:txBody>
          <a:bodyPr>
            <a:normAutofit/>
          </a:bodyPr>
          <a:lstStyle/>
          <a:p>
            <a:r>
              <a:rPr lang="pt-BR" sz="2400" dirty="0"/>
              <a:t>Ao executar o método </a:t>
            </a:r>
            <a:r>
              <a:rPr lang="pt-BR" sz="2400" dirty="0" err="1"/>
              <a:t>clear</a:t>
            </a:r>
            <a:r>
              <a:rPr lang="pt-BR" sz="2400" dirty="0"/>
              <a:t>, os dados são apagados antes de gravar novamente no buffer</a:t>
            </a:r>
            <a:endParaRPr lang="pt-BR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950"/>
            <a:ext cx="8915400" cy="2228850"/>
          </a:xfrm>
        </p:spPr>
        <p:txBody>
          <a:bodyPr>
            <a:normAutofit/>
          </a:bodyPr>
          <a:lstStyle/>
          <a:p>
            <a:r>
              <a:rPr lang="pt-BR" sz="2400" dirty="0"/>
              <a:t>Agora o buffer está pronto pros novos dados</a:t>
            </a:r>
            <a:endParaRPr lang="pt-BR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&amp; = “e” (</a:t>
            </a:r>
            <a:r>
              <a:rPr lang="pt-BR" sz="2400" dirty="0" err="1"/>
              <a:t>and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  <a:p>
            <a:r>
              <a:rPr lang="pt-BR" sz="2400" dirty="0"/>
              <a:t>| = “ou” (</a:t>
            </a:r>
            <a:r>
              <a:rPr lang="pt-BR" sz="2400" dirty="0" err="1"/>
              <a:t>or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  <a:p>
            <a:r>
              <a:rPr lang="pt-BR" sz="2400" dirty="0"/>
              <a:t>~ = “não” (</a:t>
            </a:r>
            <a:r>
              <a:rPr lang="pt-BR" sz="2400" dirty="0" err="1"/>
              <a:t>not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operadores bit-</a:t>
            </a:r>
            <a:r>
              <a:rPr lang="pt-BR" sz="2400" dirty="0" err="1"/>
              <a:t>wise</a:t>
            </a:r>
            <a:r>
              <a:rPr lang="pt-BR" sz="2400" dirty="0"/>
              <a:t> </a:t>
            </a:r>
            <a:r>
              <a:rPr lang="pt-BR" sz="2800" b="1" dirty="0"/>
              <a:t>&amp;</a:t>
            </a:r>
            <a:r>
              <a:rPr lang="pt-BR" sz="2400" dirty="0"/>
              <a:t>,</a:t>
            </a:r>
            <a:r>
              <a:rPr lang="pt-BR" sz="2800" b="1" dirty="0"/>
              <a:t>|</a:t>
            </a:r>
            <a:r>
              <a:rPr lang="pt-BR" sz="2400" dirty="0"/>
              <a:t>, e </a:t>
            </a:r>
            <a:r>
              <a:rPr lang="pt-BR" sz="2800" b="1" dirty="0"/>
              <a:t>~</a:t>
            </a:r>
            <a:r>
              <a:rPr lang="pt-BR" sz="24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400" dirty="0"/>
              <a:t>, </a:t>
            </a:r>
            <a:r>
              <a:rPr lang="pt-BR" sz="2800" b="1" dirty="0"/>
              <a:t>||</a:t>
            </a:r>
            <a:r>
              <a:rPr lang="pt-BR" sz="2400" dirty="0"/>
              <a:t> e </a:t>
            </a:r>
            <a:r>
              <a:rPr lang="pt-BR" sz="2800" b="1" dirty="0"/>
              <a:t>!</a:t>
            </a:r>
            <a:r>
              <a:rPr lang="pt-BR" sz="2400" dirty="0"/>
              <a:t> </a:t>
            </a:r>
          </a:p>
          <a:p>
            <a:r>
              <a:rPr lang="pt-BR" sz="2400" dirty="0"/>
              <a:t>No entanto, no lugar de retornar um valor de apenas um bit </a:t>
            </a:r>
            <a:r>
              <a:rPr lang="pt-BR" sz="2400" b="1" i="1" dirty="0" err="1"/>
              <a:t>true</a:t>
            </a:r>
            <a:r>
              <a:rPr lang="pt-BR" sz="2400" b="1" i="1" dirty="0"/>
              <a:t> (1)</a:t>
            </a:r>
            <a:r>
              <a:rPr lang="pt-BR" sz="2400" dirty="0"/>
              <a:t> ou </a:t>
            </a:r>
            <a:r>
              <a:rPr lang="pt-BR" sz="2400" b="1" i="1" dirty="0"/>
              <a:t>false (0)</a:t>
            </a:r>
            <a:r>
              <a:rPr lang="pt-BR" sz="2400" dirty="0"/>
              <a:t>,</a:t>
            </a:r>
            <a:r>
              <a:rPr lang="pt-BR" sz="2400" i="1" dirty="0"/>
              <a:t> </a:t>
            </a:r>
            <a:r>
              <a:rPr lang="pt-BR" sz="24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612" y="2725332"/>
            <a:ext cx="318457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Isto é:</a:t>
            </a:r>
          </a:p>
          <a:p>
            <a:pPr marL="0" indent="0">
              <a:buNone/>
            </a:pPr>
            <a:r>
              <a:rPr lang="pt-BR" sz="2400" dirty="0"/>
              <a:t>      1000</a:t>
            </a:r>
          </a:p>
          <a:p>
            <a:pPr marL="0" indent="0">
              <a:buNone/>
            </a:pPr>
            <a:r>
              <a:rPr lang="pt-BR" sz="2400" u="sng" dirty="0" err="1"/>
              <a:t>or</a:t>
            </a:r>
            <a:r>
              <a:rPr lang="pt-BR" sz="2400" u="sng" dirty="0"/>
              <a:t>   0100</a:t>
            </a:r>
          </a:p>
          <a:p>
            <a:pPr marL="0" indent="0">
              <a:buNone/>
            </a:pPr>
            <a:r>
              <a:rPr lang="pt-BR" sz="24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203269" y="2133600"/>
            <a:ext cx="3184571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184571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203269" y="2725332"/>
            <a:ext cx="318457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24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2400" u="sng" dirty="0" err="1"/>
              <a:t>and</a:t>
            </a:r>
            <a:r>
              <a:rPr lang="pt-BR" sz="24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24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Buffer representa um espaço de memória a ser reutilizado para leitura e gravação</a:t>
            </a:r>
          </a:p>
          <a:p>
            <a:r>
              <a:rPr lang="pt-BR" sz="2400" dirty="0"/>
              <a:t>Evitar ficar alocando e </a:t>
            </a:r>
            <a:r>
              <a:rPr lang="pt-BR" sz="2400" dirty="0" err="1"/>
              <a:t>desalocando</a:t>
            </a:r>
            <a:r>
              <a:rPr lang="pt-BR" sz="2400" dirty="0"/>
              <a:t> memória sempre que for preciso ler ou gravar dados recebidos (pela rede ou de um arquivo, por exemplo)</a:t>
            </a:r>
          </a:p>
          <a:p>
            <a:r>
              <a:rPr lang="pt-BR" sz="24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378855"/>
            <a:ext cx="9869488" cy="1859645"/>
          </a:xfrm>
        </p:spPr>
        <p:txBody>
          <a:bodyPr>
            <a:normAutofit/>
          </a:bodyPr>
          <a:lstStyle/>
          <a:p>
            <a:r>
              <a:rPr lang="pt-BR" sz="2400" dirty="0"/>
              <a:t>Serviços de streaming de vídeo amplamente dependem disso para evitar de o vídeo ficar pausando</a:t>
            </a:r>
          </a:p>
          <a:p>
            <a:r>
              <a:rPr lang="pt-BR" sz="24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1484312" y="3429000"/>
            <a:ext cx="4954588" cy="1859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uso de buffers é justamente para tentar evitar que você veja a mensagem de </a:t>
            </a:r>
            <a:r>
              <a:rPr lang="pt-BR" sz="2400" dirty="0" err="1"/>
              <a:t>buffering</a:t>
            </a:r>
            <a:r>
              <a:rPr lang="pt-BR" sz="2400" dirty="0"/>
              <a:t> / </a:t>
            </a:r>
            <a:r>
              <a:rPr lang="pt-BR" sz="2400" dirty="0" err="1"/>
              <a:t>buferizando</a:t>
            </a:r>
            <a:r>
              <a:rPr lang="pt-BR" sz="2400" dirty="0"/>
              <a:t> / </a:t>
            </a:r>
            <a:r>
              <a:rPr lang="pt-BR" sz="2400" dirty="0" err="1"/>
              <a:t>loading</a:t>
            </a:r>
            <a:r>
              <a:rPr lang="pt-BR" sz="2400" dirty="0"/>
              <a:t> / carregando</a:t>
            </a:r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ByteBuffer</a:t>
            </a:r>
            <a:r>
              <a:rPr lang="pt-BR" sz="2400" dirty="0"/>
              <a:t> implementa um buffer</a:t>
            </a:r>
          </a:p>
          <a:p>
            <a:r>
              <a:rPr lang="pt-BR" sz="24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9C370B-AA76-7245-B3E8-D27ED258FF73}"/>
              </a:ext>
            </a:extLst>
          </p:cNvPr>
          <p:cNvSpPr/>
          <p:nvPr/>
        </p:nvSpPr>
        <p:spPr>
          <a:xfrm rot="16200000">
            <a:off x="3295650" y="55149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{06F62408-EE31-BB4F-86A8-E72646C26856}tf10001069</Template>
  <TotalTime>1442</TotalTime>
  <Words>516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Aplicação cliente/servidor de Chat em Java usando API NIO.2</vt:lpstr>
      <vt:lpstr>Java NIO.2 Selectors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281</cp:revision>
  <dcterms:created xsi:type="dcterms:W3CDTF">2018-10-29T17:43:05Z</dcterms:created>
  <dcterms:modified xsi:type="dcterms:W3CDTF">2018-10-30T21:42:45Z</dcterms:modified>
</cp:coreProperties>
</file>