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9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</a:t>
            </a:r>
            <a:r>
              <a:rPr lang="pt-BR" sz="4400" b="1" i="1" dirty="0" err="1"/>
              <a:t>eXtensible</a:t>
            </a:r>
            <a:r>
              <a:rPr lang="pt-BR" sz="4400" b="1" i="1" dirty="0"/>
              <a:t> </a:t>
            </a:r>
            <a:r>
              <a:rPr lang="pt-BR" sz="4400" b="1" i="1" dirty="0" err="1"/>
              <a:t>Messaging</a:t>
            </a:r>
            <a:r>
              <a:rPr lang="pt-BR" sz="4400" b="1" i="1" dirty="0"/>
              <a:t> </a:t>
            </a:r>
            <a:r>
              <a:rPr lang="pt-BR" sz="4400" b="1" i="1" dirty="0" err="1"/>
              <a:t>and</a:t>
            </a:r>
            <a:r>
              <a:rPr lang="pt-BR" sz="4400" b="1" i="1" dirty="0"/>
              <a:t> </a:t>
            </a:r>
            <a:r>
              <a:rPr lang="pt-BR" sz="4400" b="1" i="1" dirty="0" err="1"/>
              <a:t>Presense</a:t>
            </a:r>
            <a:r>
              <a:rPr lang="pt-BR" sz="4400" b="1" i="1" dirty="0"/>
              <a:t> </a:t>
            </a:r>
            <a:r>
              <a:rPr lang="pt-BR" sz="4400" b="1" i="1" dirty="0" err="1"/>
              <a:t>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entregues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</a:t>
            </a:r>
            <a:r>
              <a:rPr lang="pt-BR" sz="2400" dirty="0" err="1"/>
              <a:t>interoperável</a:t>
            </a:r>
            <a:r>
              <a:rPr lang="pt-BR" sz="2400" dirty="0"/>
              <a:t>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</a:t>
            </a:r>
            <a:r>
              <a:rPr lang="pt-BR" sz="2400" dirty="0" err="1"/>
              <a:t>js</a:t>
            </a:r>
            <a:r>
              <a:rPr lang="pt-BR" sz="2400" dirty="0"/>
              <a:t> e </a:t>
            </a:r>
            <a:r>
              <a:rPr lang="pt-BR" sz="2400" dirty="0" err="1"/>
              <a:t>css</a:t>
            </a:r>
            <a:r>
              <a:rPr lang="pt-BR" sz="2400" dirty="0"/>
              <a:t>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66"/>
            <a:ext cx="8915400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Livro</a:t>
            </a:r>
            <a:r>
              <a:rPr lang="en-US" sz="2800" dirty="0"/>
              <a:t>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 err="1"/>
              <a:t>eXtensible</a:t>
            </a:r>
            <a:r>
              <a:rPr lang="pt-BR" b="1" i="1" dirty="0"/>
              <a:t> </a:t>
            </a:r>
            <a:r>
              <a:rPr lang="pt-BR" b="1" i="1" dirty="0" err="1"/>
              <a:t>Messaging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Presense</a:t>
            </a:r>
            <a:r>
              <a:rPr lang="pt-BR" b="1" i="1" dirty="0"/>
              <a:t> </a:t>
            </a:r>
            <a:r>
              <a:rPr lang="pt-BR" b="1" i="1" dirty="0" err="1"/>
              <a:t>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</a:t>
            </a:r>
            <a:r>
              <a:rPr lang="pt-BR" sz="2400" dirty="0" err="1"/>
              <a:t>X</a:t>
            </a:r>
            <a:r>
              <a:rPr lang="pt-BR" sz="2400" dirty="0"/>
              <a:t>” </a:t>
            </a:r>
            <a:r>
              <a:rPr lang="pt-BR" sz="2400" dirty="0" err="1"/>
              <a:t>siginificar</a:t>
            </a:r>
            <a:r>
              <a:rPr lang="pt-BR" sz="2400" dirty="0"/>
              <a:t> </a:t>
            </a:r>
            <a:r>
              <a:rPr lang="pt-BR" sz="2400" i="1" dirty="0" err="1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</a:t>
            </a:r>
            <a:r>
              <a:rPr lang="pt-BR" sz="2400" dirty="0" err="1"/>
              <a:t>X</a:t>
            </a:r>
            <a:r>
              <a:rPr lang="pt-BR" sz="2400" dirty="0"/>
              <a:t>” em XML também significa </a:t>
            </a:r>
            <a:r>
              <a:rPr lang="pt-BR" sz="2400" i="1" dirty="0" err="1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</a:t>
            </a:r>
            <a:r>
              <a:rPr lang="pt-BR" sz="2400" i="1" dirty="0" err="1"/>
              <a:t>Transport</a:t>
            </a:r>
            <a:r>
              <a:rPr lang="pt-BR" sz="2400" i="1" dirty="0"/>
              <a:t> </a:t>
            </a:r>
            <a:r>
              <a:rPr lang="pt-BR" sz="2400" i="1" dirty="0" err="1"/>
              <a:t>Layer</a:t>
            </a:r>
            <a:r>
              <a:rPr lang="pt-BR" sz="2400" i="1" dirty="0"/>
              <a:t> Security</a:t>
            </a:r>
            <a:r>
              <a:rPr lang="pt-BR" sz="2400" dirty="0"/>
              <a:t> (TLS) - o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 err="1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</a:t>
            </a:r>
            <a:r>
              <a:rPr lang="pt-BR" sz="2400" dirty="0" err="1"/>
              <a:t>GTalk</a:t>
            </a:r>
            <a:r>
              <a:rPr lang="pt-BR" sz="2400" dirty="0"/>
              <a:t> (atualmente Google </a:t>
            </a:r>
            <a:r>
              <a:rPr lang="pt-BR" sz="2400" dirty="0" err="1"/>
              <a:t>Hangout</a:t>
            </a:r>
            <a:r>
              <a:rPr lang="pt-BR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</a:t>
            </a:r>
            <a:r>
              <a:rPr lang="pt-BR" sz="2400" dirty="0" err="1"/>
              <a:t>WhatApp</a:t>
            </a:r>
            <a:r>
              <a:rPr lang="pt-BR" sz="2400" dirty="0"/>
              <a:t>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de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1"/>
            <a:ext cx="8915400" cy="46920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400" dirty="0"/>
              <a:t>O uso de uma versão proprietária do XMPP prejudica a interoperabilidade garantida pelo protocolo original: uma </a:t>
            </a:r>
            <a:r>
              <a:rPr lang="pt-BR" sz="2400" dirty="0" err="1"/>
              <a:t>app</a:t>
            </a:r>
            <a:r>
              <a:rPr lang="pt-BR" sz="2400" dirty="0"/>
              <a:t> usando XMPP não pode facilmente se comunicar com WhatsApp</a:t>
            </a:r>
          </a:p>
          <a:p>
            <a:pPr algn="just"/>
            <a:r>
              <a:rPr lang="pt-BR" sz="2400" dirty="0"/>
              <a:t>Aplicações clientes de </a:t>
            </a:r>
            <a:r>
              <a:rPr lang="pt-BR" sz="2400" dirty="0" err="1"/>
              <a:t>WhatApp</a:t>
            </a:r>
            <a:r>
              <a:rPr lang="pt-BR" sz="2400" dirty="0"/>
              <a:t>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</a:t>
            </a:r>
            <a:r>
              <a:rPr lang="pt-BR" b="1" i="1" dirty="0" err="1"/>
              <a:t>Apps</a:t>
            </a:r>
            <a:r>
              <a:rPr lang="pt-BR" b="1" i="1" dirty="0"/>
              <a:t>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</a:t>
            </a:r>
            <a:r>
              <a:rPr lang="pt-BR" sz="2400" dirty="0" err="1"/>
              <a:t>apps</a:t>
            </a:r>
            <a:r>
              <a:rPr lang="pt-BR" sz="2400" dirty="0"/>
              <a:t> como </a:t>
            </a:r>
            <a:r>
              <a:rPr lang="pt-BR" sz="2400" i="1" dirty="0" err="1"/>
              <a:t>Facebook</a:t>
            </a:r>
            <a:r>
              <a:rPr lang="pt-BR" sz="2400" i="1" dirty="0"/>
              <a:t> Messenger</a:t>
            </a:r>
            <a:r>
              <a:rPr lang="pt-BR" sz="2400" dirty="0"/>
              <a:t> ou </a:t>
            </a:r>
            <a:r>
              <a:rPr lang="pt-BR" sz="2400" i="1" dirty="0" err="1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>
                <a:hlinkClick r:id="rId2"/>
              </a:rPr>
              <a:t> iniciou com XMPP</a:t>
            </a:r>
            <a:r>
              <a:rPr lang="pt-BR" sz="2400" dirty="0"/>
              <a:t> mas </a:t>
            </a:r>
            <a:r>
              <a:rPr lang="pt-BR" sz="2400" dirty="0">
                <a:hlinkClick r:id="rId3"/>
              </a:rPr>
              <a:t>migrou para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escalável </a:t>
            </a:r>
            <a:r>
              <a:rPr lang="pt-BR" sz="2400" i="1" dirty="0"/>
              <a:t>(</a:t>
            </a:r>
            <a:r>
              <a:rPr lang="pt-BR" sz="2400" i="1" dirty="0">
                <a:hlinkClick r:id="rId4"/>
              </a:rPr>
              <a:t>mqtt.org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Telegram</a:t>
            </a:r>
            <a:r>
              <a:rPr lang="pt-BR" sz="2400" dirty="0"/>
              <a:t> usa o protocolo </a:t>
            </a:r>
            <a:r>
              <a:rPr lang="pt-BR" sz="2400" dirty="0">
                <a:hlinkClick r:id="rId5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 err="1"/>
              <a:t>Avatar</a:t>
            </a:r>
            <a:r>
              <a:rPr lang="pt-BR" sz="2400" dirty="0"/>
              <a:t>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4676</TotalTime>
  <Words>954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347</cp:revision>
  <cp:lastPrinted>2018-10-31T18:58:06Z</cp:lastPrinted>
  <dcterms:created xsi:type="dcterms:W3CDTF">2018-10-29T17:43:05Z</dcterms:created>
  <dcterms:modified xsi:type="dcterms:W3CDTF">2018-11-19T14:35:38Z</dcterms:modified>
</cp:coreProperties>
</file>