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0" r:id="rId4"/>
    <p:sldId id="264" r:id="rId5"/>
    <p:sldId id="26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48" d="100"/>
          <a:sy n="48" d="100"/>
        </p:scale>
        <p:origin x="588" y="2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AF1EB-5CBF-C331-7657-37F0B0E25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45F0DF-AEC9-6E0B-ED1C-711F4F2D4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0495E2-E318-44AF-2799-30179C00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DD27-FA9E-48E7-A752-E5E2E1B264A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D14338-7A28-8FD0-02CF-82046E49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149CD1-A94D-D113-E8BF-10573A67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F73B-E7C4-49ED-970E-FD8F977B0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F2626-ECED-690F-04BE-7AFC97438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A74454-9F30-979B-0C0E-74F9081C2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A72A17-4854-8011-66FE-BFC9390E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DD27-FA9E-48E7-A752-E5E2E1B264A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39FC24-7094-F191-5781-1578AB3E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404EEC-3FBC-382D-ED8C-D7D58952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F73B-E7C4-49ED-970E-FD8F977B0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13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3DEC7C-8124-CAFE-C748-EA35043BD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A2788B-D31A-613A-6356-FF6700C73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3ED4A5-3685-338F-00D2-6C82AFEA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DD27-FA9E-48E7-A752-E5E2E1B264A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FCA0AD-7858-06E6-F32F-80E5D886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153AC3-948C-1BE8-C4D1-79445C65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F73B-E7C4-49ED-970E-FD8F977B0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12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A6B24-A686-2E5B-454C-95EE31A43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32C1-8B4F-D002-E1D3-662E51CF9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F52E11-FD0A-679E-8DC4-44CC05E3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DD27-FA9E-48E7-A752-E5E2E1B264A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C3C5E1-10D7-A018-C354-8F366190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356880-CB51-8B65-4EB4-8114598D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F73B-E7C4-49ED-970E-FD8F977B0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21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A4DCF-9C06-133A-5B9F-987C438A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65FF65-1B1B-E8FA-D6F3-5F578F50A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244BD0-9310-A75F-4B42-CDBE8AFD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DD27-FA9E-48E7-A752-E5E2E1B264A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4E0A5A-5ED1-9E6F-E2BD-AD5EC071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00F560-AD0F-37FC-6F89-65C75942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F73B-E7C4-49ED-970E-FD8F977B0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98C68-0695-B7BE-1975-EC20A186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8A4504-4066-CF09-34EE-F5DC0D181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C90166-795E-9703-2E7C-D0B71D1DC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3ADAAE-080B-D69C-BAE7-D612942D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DD27-FA9E-48E7-A752-E5E2E1B264A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8C832A-D852-C76D-E605-11DEC20D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C38EC5-C0E1-343F-6745-1E4DBA5D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F73B-E7C4-49ED-970E-FD8F977B0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49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D309B-B9B3-F9A3-3E52-F7C3BA2C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D4A43B-7266-D913-F8B8-BFB4EA31D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490B83-13AA-E643-5BD1-145373072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DE389B-54BC-7615-8528-4852850F4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4A1FC9-35D1-8936-7027-257DA0CE0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3EC2124-32E6-BBE7-F993-24BE016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DD27-FA9E-48E7-A752-E5E2E1B264A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F719AE8-86DA-CCF7-0BCC-9690ABE3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ABBCAF-8287-B92E-20D5-94BF53AF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F73B-E7C4-49ED-970E-FD8F977B0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83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A9FFC-94C3-4998-4F6A-44021095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55A166-BE61-124B-4365-2A004665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DD27-FA9E-48E7-A752-E5E2E1B264A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F44596-58D5-3F49-748D-6B8097E7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8CD9C9-9793-393A-B1E6-D9E74F9B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F73B-E7C4-49ED-970E-FD8F977B0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055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1A0FC8-20EA-716F-2531-CCBAEC82A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DD27-FA9E-48E7-A752-E5E2E1B264A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61B1BB1-BB93-CC4A-336A-0DB29209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ED6A92-D33F-5BA2-4062-4BF52082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F73B-E7C4-49ED-970E-FD8F977B0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61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88B0B-8381-910A-9C81-E58416A4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9EE519-496F-FC0B-4E33-43C4F6F7C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CFF0CB-EECD-8E1B-7304-3D083FED7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D6212F-A641-4892-923E-924D4814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DD27-FA9E-48E7-A752-E5E2E1B264A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E5D102-E8A0-E086-E37D-5C06EADE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C85F05-3778-F20E-CA34-8B7C9BBB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F73B-E7C4-49ED-970E-FD8F977B0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5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EC205-F658-88C0-3E5D-DD6B2B39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B46CD29-C070-E637-FFF9-045B61BCC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30A43B-13CD-C853-90F2-58EB4E052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95AE6E-9A75-3426-FB6D-AEE76F1A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DDD27-FA9E-48E7-A752-E5E2E1B264A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CDA994-A947-F6BD-684C-F1CD10C8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EAEE20-9C1A-FD4D-442F-8D29C6681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FF73B-E7C4-49ED-970E-FD8F977B0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37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FE0701-DC78-AABC-A89C-57CBF3FB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3180C9-9721-F142-C8BA-349A71D24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C28E5C-CC48-9589-0D7D-EBEB37C17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DDD27-FA9E-48E7-A752-E5E2E1B264A2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E537BB-582F-052C-9E19-C085DD815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2AA30F-AA5C-18E6-2909-E3AA0D765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AFF73B-E7C4-49ED-970E-FD8F977B0C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3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A8FD819-1DA3-A1DC-18A9-790DB05E9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199382"/>
            <a:ext cx="9951041" cy="445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80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3F2B085C-5703-D1C4-5B69-4432DE5B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899"/>
          <a:stretch>
            <a:fillRect/>
          </a:stretch>
        </p:blipFill>
        <p:spPr>
          <a:xfrm>
            <a:off x="1182192" y="965200"/>
            <a:ext cx="4286168" cy="206029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63A805B4-EDA9-11BF-CA05-03BFFF24D3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69"/>
          <a:stretch>
            <a:fillRect/>
          </a:stretch>
        </p:blipFill>
        <p:spPr>
          <a:xfrm>
            <a:off x="6715881" y="965200"/>
            <a:ext cx="4281579" cy="2060298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8FF53300-73D8-8137-654E-1EDBCE308C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622" b="-3"/>
          <a:stretch>
            <a:fillRect/>
          </a:stretch>
        </p:blipFill>
        <p:spPr>
          <a:xfrm>
            <a:off x="1444518" y="3836247"/>
            <a:ext cx="3775348" cy="206029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26E952BF-B683-149B-2372-4EEA1053CDD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8086" b="-1"/>
          <a:stretch>
            <a:fillRect/>
          </a:stretch>
        </p:blipFill>
        <p:spPr>
          <a:xfrm>
            <a:off x="6971022" y="3836247"/>
            <a:ext cx="3771297" cy="20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2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6351CF-2251-6345-C1AD-2D95E50A5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23635E-888B-3026-0E16-99CA68783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27" y="965200"/>
            <a:ext cx="4454698" cy="206029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ED5F25-E4AE-1B53-B128-ADBE786AA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662" y="965200"/>
            <a:ext cx="4604018" cy="206029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2122AE-39F3-1F7B-2DBB-E7559FA5B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183" y="3836247"/>
            <a:ext cx="4604018" cy="206029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90CEF64-5155-D951-8E26-FC293030C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650" y="3836247"/>
            <a:ext cx="4656041" cy="20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4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D75093-655A-E84A-484B-1247F96E1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2C0EAB-0592-D149-EC92-B6816BE5B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55" y="965200"/>
            <a:ext cx="4578441" cy="206029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443CA6-77E5-3B42-2DB7-05DD2262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450" y="965200"/>
            <a:ext cx="4578441" cy="206029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E6F77A-0D41-F41C-A22A-F388DBCB8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51" y="3836247"/>
            <a:ext cx="4629882" cy="206029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BCF6D0F-8220-9FA5-F933-1A375AFBE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423" y="3836247"/>
            <a:ext cx="4682495" cy="20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1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4A7825-4FBB-9B8B-6CA9-7E13B1A28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1662A8-8DF8-D798-359F-F95ADF5BA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67" y="965200"/>
            <a:ext cx="4604018" cy="206029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D0E8446-F77D-B741-465D-A04730C52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730" y="965200"/>
            <a:ext cx="4629882" cy="206029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7EE887F-5650-C918-7FC8-A1892AD5BC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171" y="3836247"/>
            <a:ext cx="4656041" cy="206029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5E4F5CA-92BD-429A-BE66-EC5824F3F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045" y="3836247"/>
            <a:ext cx="4709251" cy="20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512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Claudio Buzzolini Sanches</dc:creator>
  <cp:lastModifiedBy>Claudio Buzzolini Sanches</cp:lastModifiedBy>
  <cp:revision>2</cp:revision>
  <dcterms:created xsi:type="dcterms:W3CDTF">2025-09-29T13:03:51Z</dcterms:created>
  <dcterms:modified xsi:type="dcterms:W3CDTF">2025-09-30T01:23:07Z</dcterms:modified>
</cp:coreProperties>
</file>