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266" r:id="rId3"/>
    <p:sldId id="264" r:id="rId4"/>
    <p:sldId id="265" r:id="rId5"/>
    <p:sldId id="267" r:id="rId6"/>
    <p:sldId id="262" r:id="rId7"/>
    <p:sldId id="263" r:id="rId8"/>
    <p:sldId id="268" r:id="rId9"/>
    <p:sldId id="261" r:id="rId10"/>
    <p:sldId id="260" r:id="rId11"/>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5841" autoAdjust="0"/>
    <p:restoredTop sz="94660"/>
  </p:normalViewPr>
  <p:slideViewPr>
    <p:cSldViewPr snapToGrid="0">
      <p:cViewPr>
        <p:scale>
          <a:sx n="100" d="100"/>
          <a:sy n="100" d="100"/>
        </p:scale>
        <p:origin x="360" y="-9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57FE01B-E111-1D8D-7EC6-9F07053053FD}"/>
              </a:ext>
            </a:extLst>
          </p:cNvPr>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p>
        </p:txBody>
      </p:sp>
      <p:sp>
        <p:nvSpPr>
          <p:cNvPr id="3" name="Subtítulo 2">
            <a:extLst>
              <a:ext uri="{FF2B5EF4-FFF2-40B4-BE49-F238E27FC236}">
                <a16:creationId xmlns:a16="http://schemas.microsoft.com/office/drawing/2014/main" id="{EF23D358-664C-EA2E-2BB2-E393AA49414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a:extLst>
              <a:ext uri="{FF2B5EF4-FFF2-40B4-BE49-F238E27FC236}">
                <a16:creationId xmlns:a16="http://schemas.microsoft.com/office/drawing/2014/main" id="{D5317D36-2B3A-A982-2608-276342C4C871}"/>
              </a:ext>
            </a:extLst>
          </p:cNvPr>
          <p:cNvSpPr>
            <a:spLocks noGrp="1"/>
          </p:cNvSpPr>
          <p:nvPr>
            <p:ph type="dt" sz="half" idx="10"/>
          </p:nvPr>
        </p:nvSpPr>
        <p:spPr/>
        <p:txBody>
          <a:bodyPr/>
          <a:lstStyle/>
          <a:p>
            <a:fld id="{AC00CAB8-18A1-4EED-8DCD-DBEBA675C7B1}" type="datetimeFigureOut">
              <a:rPr lang="pt-BR" smtClean="0"/>
              <a:t>19/08/2025</a:t>
            </a:fld>
            <a:endParaRPr lang="pt-BR"/>
          </a:p>
        </p:txBody>
      </p:sp>
      <p:sp>
        <p:nvSpPr>
          <p:cNvPr id="5" name="Espaço Reservado para Rodapé 4">
            <a:extLst>
              <a:ext uri="{FF2B5EF4-FFF2-40B4-BE49-F238E27FC236}">
                <a16:creationId xmlns:a16="http://schemas.microsoft.com/office/drawing/2014/main" id="{D619A11A-536D-C69A-E185-F5D9AE8FAA5C}"/>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571F1F89-2478-1BD6-CC49-E07E79326484}"/>
              </a:ext>
            </a:extLst>
          </p:cNvPr>
          <p:cNvSpPr>
            <a:spLocks noGrp="1"/>
          </p:cNvSpPr>
          <p:nvPr>
            <p:ph type="sldNum" sz="quarter" idx="12"/>
          </p:nvPr>
        </p:nvSpPr>
        <p:spPr/>
        <p:txBody>
          <a:bodyPr/>
          <a:lstStyle/>
          <a:p>
            <a:fld id="{8EC43F62-AC87-4995-A855-12E023742E61}" type="slidenum">
              <a:rPr lang="pt-BR" smtClean="0"/>
              <a:t>‹nº›</a:t>
            </a:fld>
            <a:endParaRPr lang="pt-BR"/>
          </a:p>
        </p:txBody>
      </p:sp>
    </p:spTree>
    <p:extLst>
      <p:ext uri="{BB962C8B-B14F-4D97-AF65-F5344CB8AC3E}">
        <p14:creationId xmlns:p14="http://schemas.microsoft.com/office/powerpoint/2010/main" val="6384094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19B24A6-1AD2-E89B-50E8-D221A59B485F}"/>
              </a:ext>
            </a:extLst>
          </p:cNvPr>
          <p:cNvSpPr>
            <a:spLocks noGrp="1"/>
          </p:cNvSpPr>
          <p:nvPr>
            <p:ph type="title"/>
          </p:nvPr>
        </p:nvSpPr>
        <p:spPr/>
        <p:txBody>
          <a:bodyPr/>
          <a:lstStyle/>
          <a:p>
            <a:r>
              <a:rPr lang="pt-BR"/>
              <a:t>Clique para editar o título Mestre</a:t>
            </a:r>
          </a:p>
        </p:txBody>
      </p:sp>
      <p:sp>
        <p:nvSpPr>
          <p:cNvPr id="3" name="Espaço Reservado para Texto Vertical 2">
            <a:extLst>
              <a:ext uri="{FF2B5EF4-FFF2-40B4-BE49-F238E27FC236}">
                <a16:creationId xmlns:a16="http://schemas.microsoft.com/office/drawing/2014/main" id="{AC9FB0FF-9970-1AA0-8FF5-E0411D887611}"/>
              </a:ext>
            </a:extLst>
          </p:cNvPr>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988E681B-D617-5A79-FB74-C0C7EF8D66FF}"/>
              </a:ext>
            </a:extLst>
          </p:cNvPr>
          <p:cNvSpPr>
            <a:spLocks noGrp="1"/>
          </p:cNvSpPr>
          <p:nvPr>
            <p:ph type="dt" sz="half" idx="10"/>
          </p:nvPr>
        </p:nvSpPr>
        <p:spPr/>
        <p:txBody>
          <a:bodyPr/>
          <a:lstStyle/>
          <a:p>
            <a:fld id="{AC00CAB8-18A1-4EED-8DCD-DBEBA675C7B1}" type="datetimeFigureOut">
              <a:rPr lang="pt-BR" smtClean="0"/>
              <a:t>19/08/2025</a:t>
            </a:fld>
            <a:endParaRPr lang="pt-BR"/>
          </a:p>
        </p:txBody>
      </p:sp>
      <p:sp>
        <p:nvSpPr>
          <p:cNvPr id="5" name="Espaço Reservado para Rodapé 4">
            <a:extLst>
              <a:ext uri="{FF2B5EF4-FFF2-40B4-BE49-F238E27FC236}">
                <a16:creationId xmlns:a16="http://schemas.microsoft.com/office/drawing/2014/main" id="{B144A0C1-04D6-B95F-E99F-C127FA597083}"/>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37EA7711-CDBD-AE4D-58DA-1A8B45CA00A4}"/>
              </a:ext>
            </a:extLst>
          </p:cNvPr>
          <p:cNvSpPr>
            <a:spLocks noGrp="1"/>
          </p:cNvSpPr>
          <p:nvPr>
            <p:ph type="sldNum" sz="quarter" idx="12"/>
          </p:nvPr>
        </p:nvSpPr>
        <p:spPr/>
        <p:txBody>
          <a:bodyPr/>
          <a:lstStyle/>
          <a:p>
            <a:fld id="{8EC43F62-AC87-4995-A855-12E023742E61}" type="slidenum">
              <a:rPr lang="pt-BR" smtClean="0"/>
              <a:t>‹nº›</a:t>
            </a:fld>
            <a:endParaRPr lang="pt-BR"/>
          </a:p>
        </p:txBody>
      </p:sp>
    </p:spTree>
    <p:extLst>
      <p:ext uri="{BB962C8B-B14F-4D97-AF65-F5344CB8AC3E}">
        <p14:creationId xmlns:p14="http://schemas.microsoft.com/office/powerpoint/2010/main" val="10265253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307913B6-96E8-87DF-134D-1D827D4412FF}"/>
              </a:ext>
            </a:extLst>
          </p:cNvPr>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a:extLst>
              <a:ext uri="{FF2B5EF4-FFF2-40B4-BE49-F238E27FC236}">
                <a16:creationId xmlns:a16="http://schemas.microsoft.com/office/drawing/2014/main" id="{AAFBAA98-3517-0B3E-875D-E92E9E7F45F6}"/>
              </a:ext>
            </a:extLst>
          </p:cNvPr>
          <p:cNvSpPr>
            <a:spLocks noGrp="1"/>
          </p:cNvSpPr>
          <p:nvPr>
            <p:ph type="body" orient="vert" idx="1"/>
          </p:nvPr>
        </p:nvSpPr>
        <p:spPr>
          <a:xfrm>
            <a:off x="838200" y="365125"/>
            <a:ext cx="7734300" cy="5811838"/>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986D51F3-31E0-1DEA-896F-5CE5107A1C7B}"/>
              </a:ext>
            </a:extLst>
          </p:cNvPr>
          <p:cNvSpPr>
            <a:spLocks noGrp="1"/>
          </p:cNvSpPr>
          <p:nvPr>
            <p:ph type="dt" sz="half" idx="10"/>
          </p:nvPr>
        </p:nvSpPr>
        <p:spPr/>
        <p:txBody>
          <a:bodyPr/>
          <a:lstStyle/>
          <a:p>
            <a:fld id="{AC00CAB8-18A1-4EED-8DCD-DBEBA675C7B1}" type="datetimeFigureOut">
              <a:rPr lang="pt-BR" smtClean="0"/>
              <a:t>19/08/2025</a:t>
            </a:fld>
            <a:endParaRPr lang="pt-BR"/>
          </a:p>
        </p:txBody>
      </p:sp>
      <p:sp>
        <p:nvSpPr>
          <p:cNvPr id="5" name="Espaço Reservado para Rodapé 4">
            <a:extLst>
              <a:ext uri="{FF2B5EF4-FFF2-40B4-BE49-F238E27FC236}">
                <a16:creationId xmlns:a16="http://schemas.microsoft.com/office/drawing/2014/main" id="{99819D92-746E-2E8C-3C23-124253A049E7}"/>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BB7A700B-4D37-66CB-0B81-35D48DBC32B1}"/>
              </a:ext>
            </a:extLst>
          </p:cNvPr>
          <p:cNvSpPr>
            <a:spLocks noGrp="1"/>
          </p:cNvSpPr>
          <p:nvPr>
            <p:ph type="sldNum" sz="quarter" idx="12"/>
          </p:nvPr>
        </p:nvSpPr>
        <p:spPr/>
        <p:txBody>
          <a:bodyPr/>
          <a:lstStyle/>
          <a:p>
            <a:fld id="{8EC43F62-AC87-4995-A855-12E023742E61}" type="slidenum">
              <a:rPr lang="pt-BR" smtClean="0"/>
              <a:t>‹nº›</a:t>
            </a:fld>
            <a:endParaRPr lang="pt-BR"/>
          </a:p>
        </p:txBody>
      </p:sp>
    </p:spTree>
    <p:extLst>
      <p:ext uri="{BB962C8B-B14F-4D97-AF65-F5344CB8AC3E}">
        <p14:creationId xmlns:p14="http://schemas.microsoft.com/office/powerpoint/2010/main" val="22464080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A2DDDD4-125B-0EFF-602A-5A26D8C745B3}"/>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62DF3A30-AA91-EDDF-2567-EA0CB45CF632}"/>
              </a:ext>
            </a:extLst>
          </p:cNvPr>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AC0B75A2-1296-787C-BBB6-B433EA90B597}"/>
              </a:ext>
            </a:extLst>
          </p:cNvPr>
          <p:cNvSpPr>
            <a:spLocks noGrp="1"/>
          </p:cNvSpPr>
          <p:nvPr>
            <p:ph type="dt" sz="half" idx="10"/>
          </p:nvPr>
        </p:nvSpPr>
        <p:spPr/>
        <p:txBody>
          <a:bodyPr/>
          <a:lstStyle/>
          <a:p>
            <a:fld id="{AC00CAB8-18A1-4EED-8DCD-DBEBA675C7B1}" type="datetimeFigureOut">
              <a:rPr lang="pt-BR" smtClean="0"/>
              <a:t>19/08/2025</a:t>
            </a:fld>
            <a:endParaRPr lang="pt-BR"/>
          </a:p>
        </p:txBody>
      </p:sp>
      <p:sp>
        <p:nvSpPr>
          <p:cNvPr id="5" name="Espaço Reservado para Rodapé 4">
            <a:extLst>
              <a:ext uri="{FF2B5EF4-FFF2-40B4-BE49-F238E27FC236}">
                <a16:creationId xmlns:a16="http://schemas.microsoft.com/office/drawing/2014/main" id="{76354398-2BA0-8ECE-B4E4-A161493FE820}"/>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0DB2C09C-9E7D-3E17-44E9-ED6C59A71391}"/>
              </a:ext>
            </a:extLst>
          </p:cNvPr>
          <p:cNvSpPr>
            <a:spLocks noGrp="1"/>
          </p:cNvSpPr>
          <p:nvPr>
            <p:ph type="sldNum" sz="quarter" idx="12"/>
          </p:nvPr>
        </p:nvSpPr>
        <p:spPr/>
        <p:txBody>
          <a:bodyPr/>
          <a:lstStyle/>
          <a:p>
            <a:fld id="{8EC43F62-AC87-4995-A855-12E023742E61}" type="slidenum">
              <a:rPr lang="pt-BR" smtClean="0"/>
              <a:t>‹nº›</a:t>
            </a:fld>
            <a:endParaRPr lang="pt-BR"/>
          </a:p>
        </p:txBody>
      </p:sp>
    </p:spTree>
    <p:extLst>
      <p:ext uri="{BB962C8B-B14F-4D97-AF65-F5344CB8AC3E}">
        <p14:creationId xmlns:p14="http://schemas.microsoft.com/office/powerpoint/2010/main" val="35396611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9E2408D-FC80-E438-926C-1B2F1B1830F8}"/>
              </a:ext>
            </a:extLst>
          </p:cNvPr>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p>
        </p:txBody>
      </p:sp>
      <p:sp>
        <p:nvSpPr>
          <p:cNvPr id="3" name="Espaço Reservado para Texto 2">
            <a:extLst>
              <a:ext uri="{FF2B5EF4-FFF2-40B4-BE49-F238E27FC236}">
                <a16:creationId xmlns:a16="http://schemas.microsoft.com/office/drawing/2014/main" id="{F2FCE85C-9B54-D195-B470-F14D90CBBB7D}"/>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pt-BR"/>
              <a:t>Clique para editar os estilos de texto Mestres</a:t>
            </a:r>
          </a:p>
        </p:txBody>
      </p:sp>
      <p:sp>
        <p:nvSpPr>
          <p:cNvPr id="4" name="Espaço Reservado para Data 3">
            <a:extLst>
              <a:ext uri="{FF2B5EF4-FFF2-40B4-BE49-F238E27FC236}">
                <a16:creationId xmlns:a16="http://schemas.microsoft.com/office/drawing/2014/main" id="{C072560C-27F3-000A-F8BE-56F74D1EE805}"/>
              </a:ext>
            </a:extLst>
          </p:cNvPr>
          <p:cNvSpPr>
            <a:spLocks noGrp="1"/>
          </p:cNvSpPr>
          <p:nvPr>
            <p:ph type="dt" sz="half" idx="10"/>
          </p:nvPr>
        </p:nvSpPr>
        <p:spPr/>
        <p:txBody>
          <a:bodyPr/>
          <a:lstStyle/>
          <a:p>
            <a:fld id="{AC00CAB8-18A1-4EED-8DCD-DBEBA675C7B1}" type="datetimeFigureOut">
              <a:rPr lang="pt-BR" smtClean="0"/>
              <a:t>19/08/2025</a:t>
            </a:fld>
            <a:endParaRPr lang="pt-BR"/>
          </a:p>
        </p:txBody>
      </p:sp>
      <p:sp>
        <p:nvSpPr>
          <p:cNvPr id="5" name="Espaço Reservado para Rodapé 4">
            <a:extLst>
              <a:ext uri="{FF2B5EF4-FFF2-40B4-BE49-F238E27FC236}">
                <a16:creationId xmlns:a16="http://schemas.microsoft.com/office/drawing/2014/main" id="{5022DDB6-D5AA-C6EA-34B1-9174C78364B7}"/>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826F42BE-51B6-AA55-22D0-49DB3D6C78F9}"/>
              </a:ext>
            </a:extLst>
          </p:cNvPr>
          <p:cNvSpPr>
            <a:spLocks noGrp="1"/>
          </p:cNvSpPr>
          <p:nvPr>
            <p:ph type="sldNum" sz="quarter" idx="12"/>
          </p:nvPr>
        </p:nvSpPr>
        <p:spPr/>
        <p:txBody>
          <a:bodyPr/>
          <a:lstStyle/>
          <a:p>
            <a:fld id="{8EC43F62-AC87-4995-A855-12E023742E61}" type="slidenum">
              <a:rPr lang="pt-BR" smtClean="0"/>
              <a:t>‹nº›</a:t>
            </a:fld>
            <a:endParaRPr lang="pt-BR"/>
          </a:p>
        </p:txBody>
      </p:sp>
    </p:spTree>
    <p:extLst>
      <p:ext uri="{BB962C8B-B14F-4D97-AF65-F5344CB8AC3E}">
        <p14:creationId xmlns:p14="http://schemas.microsoft.com/office/powerpoint/2010/main" val="1700766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11B9FE3-F247-226D-FC35-BC8E6CE5B66D}"/>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CE203CC2-AF48-2771-179B-C48542FBD236}"/>
              </a:ext>
            </a:extLst>
          </p:cNvPr>
          <p:cNvSpPr>
            <a:spLocks noGrp="1"/>
          </p:cNvSpPr>
          <p:nvPr>
            <p:ph sz="half" idx="1"/>
          </p:nvPr>
        </p:nvSpPr>
        <p:spPr>
          <a:xfrm>
            <a:off x="838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a:extLst>
              <a:ext uri="{FF2B5EF4-FFF2-40B4-BE49-F238E27FC236}">
                <a16:creationId xmlns:a16="http://schemas.microsoft.com/office/drawing/2014/main" id="{7E4C8414-2C84-D1DA-FE41-5A229BB7D811}"/>
              </a:ext>
            </a:extLst>
          </p:cNvPr>
          <p:cNvSpPr>
            <a:spLocks noGrp="1"/>
          </p:cNvSpPr>
          <p:nvPr>
            <p:ph sz="half" idx="2"/>
          </p:nvPr>
        </p:nvSpPr>
        <p:spPr>
          <a:xfrm>
            <a:off x="6172200" y="1825625"/>
            <a:ext cx="5181600" cy="435133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a:extLst>
              <a:ext uri="{FF2B5EF4-FFF2-40B4-BE49-F238E27FC236}">
                <a16:creationId xmlns:a16="http://schemas.microsoft.com/office/drawing/2014/main" id="{6406F4A1-2D21-237A-42AE-FCFF7E284660}"/>
              </a:ext>
            </a:extLst>
          </p:cNvPr>
          <p:cNvSpPr>
            <a:spLocks noGrp="1"/>
          </p:cNvSpPr>
          <p:nvPr>
            <p:ph type="dt" sz="half" idx="10"/>
          </p:nvPr>
        </p:nvSpPr>
        <p:spPr/>
        <p:txBody>
          <a:bodyPr/>
          <a:lstStyle/>
          <a:p>
            <a:fld id="{AC00CAB8-18A1-4EED-8DCD-DBEBA675C7B1}" type="datetimeFigureOut">
              <a:rPr lang="pt-BR" smtClean="0"/>
              <a:t>19/08/2025</a:t>
            </a:fld>
            <a:endParaRPr lang="pt-BR"/>
          </a:p>
        </p:txBody>
      </p:sp>
      <p:sp>
        <p:nvSpPr>
          <p:cNvPr id="6" name="Espaço Reservado para Rodapé 5">
            <a:extLst>
              <a:ext uri="{FF2B5EF4-FFF2-40B4-BE49-F238E27FC236}">
                <a16:creationId xmlns:a16="http://schemas.microsoft.com/office/drawing/2014/main" id="{4FB5A4A2-565F-BE22-C768-C0ADEF1DFFBE}"/>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7A2E3CBB-8E62-D4B9-78D1-2A57A6D0D956}"/>
              </a:ext>
            </a:extLst>
          </p:cNvPr>
          <p:cNvSpPr>
            <a:spLocks noGrp="1"/>
          </p:cNvSpPr>
          <p:nvPr>
            <p:ph type="sldNum" sz="quarter" idx="12"/>
          </p:nvPr>
        </p:nvSpPr>
        <p:spPr/>
        <p:txBody>
          <a:bodyPr/>
          <a:lstStyle/>
          <a:p>
            <a:fld id="{8EC43F62-AC87-4995-A855-12E023742E61}" type="slidenum">
              <a:rPr lang="pt-BR" smtClean="0"/>
              <a:t>‹nº›</a:t>
            </a:fld>
            <a:endParaRPr lang="pt-BR"/>
          </a:p>
        </p:txBody>
      </p:sp>
    </p:spTree>
    <p:extLst>
      <p:ext uri="{BB962C8B-B14F-4D97-AF65-F5344CB8AC3E}">
        <p14:creationId xmlns:p14="http://schemas.microsoft.com/office/powerpoint/2010/main" val="40011089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F96905A-8A5A-0FFC-2267-4274ED5E56F5}"/>
              </a:ext>
            </a:extLst>
          </p:cNvPr>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a:extLst>
              <a:ext uri="{FF2B5EF4-FFF2-40B4-BE49-F238E27FC236}">
                <a16:creationId xmlns:a16="http://schemas.microsoft.com/office/drawing/2014/main" id="{A26F7D39-2843-58D7-A44C-87E2CFED26B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4" name="Espaço Reservado para Conteúdo 3">
            <a:extLst>
              <a:ext uri="{FF2B5EF4-FFF2-40B4-BE49-F238E27FC236}">
                <a16:creationId xmlns:a16="http://schemas.microsoft.com/office/drawing/2014/main" id="{18C3067D-111D-1FF2-2C02-602E4A506823}"/>
              </a:ext>
            </a:extLst>
          </p:cNvPr>
          <p:cNvSpPr>
            <a:spLocks noGrp="1"/>
          </p:cNvSpPr>
          <p:nvPr>
            <p:ph sz="half" idx="2"/>
          </p:nvPr>
        </p:nvSpPr>
        <p:spPr>
          <a:xfrm>
            <a:off x="839788" y="2505075"/>
            <a:ext cx="5157787"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a:extLst>
              <a:ext uri="{FF2B5EF4-FFF2-40B4-BE49-F238E27FC236}">
                <a16:creationId xmlns:a16="http://schemas.microsoft.com/office/drawing/2014/main" id="{760E97A9-9E01-243E-9AD2-229294D6C34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Clique para editar os estilos de texto Mestres</a:t>
            </a:r>
          </a:p>
        </p:txBody>
      </p:sp>
      <p:sp>
        <p:nvSpPr>
          <p:cNvPr id="6" name="Espaço Reservado para Conteúdo 5">
            <a:extLst>
              <a:ext uri="{FF2B5EF4-FFF2-40B4-BE49-F238E27FC236}">
                <a16:creationId xmlns:a16="http://schemas.microsoft.com/office/drawing/2014/main" id="{85C55FED-9163-70FB-A9F4-391C15200226}"/>
              </a:ext>
            </a:extLst>
          </p:cNvPr>
          <p:cNvSpPr>
            <a:spLocks noGrp="1"/>
          </p:cNvSpPr>
          <p:nvPr>
            <p:ph sz="quarter" idx="4"/>
          </p:nvPr>
        </p:nvSpPr>
        <p:spPr>
          <a:xfrm>
            <a:off x="6172200" y="2505075"/>
            <a:ext cx="5183188" cy="368458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a:extLst>
              <a:ext uri="{FF2B5EF4-FFF2-40B4-BE49-F238E27FC236}">
                <a16:creationId xmlns:a16="http://schemas.microsoft.com/office/drawing/2014/main" id="{6ACD6632-08A0-F895-5802-014E8610322D}"/>
              </a:ext>
            </a:extLst>
          </p:cNvPr>
          <p:cNvSpPr>
            <a:spLocks noGrp="1"/>
          </p:cNvSpPr>
          <p:nvPr>
            <p:ph type="dt" sz="half" idx="10"/>
          </p:nvPr>
        </p:nvSpPr>
        <p:spPr/>
        <p:txBody>
          <a:bodyPr/>
          <a:lstStyle/>
          <a:p>
            <a:fld id="{AC00CAB8-18A1-4EED-8DCD-DBEBA675C7B1}" type="datetimeFigureOut">
              <a:rPr lang="pt-BR" smtClean="0"/>
              <a:t>19/08/2025</a:t>
            </a:fld>
            <a:endParaRPr lang="pt-BR"/>
          </a:p>
        </p:txBody>
      </p:sp>
      <p:sp>
        <p:nvSpPr>
          <p:cNvPr id="8" name="Espaço Reservado para Rodapé 7">
            <a:extLst>
              <a:ext uri="{FF2B5EF4-FFF2-40B4-BE49-F238E27FC236}">
                <a16:creationId xmlns:a16="http://schemas.microsoft.com/office/drawing/2014/main" id="{E19FF545-662E-95D5-E3DF-27360C3BAD0C}"/>
              </a:ext>
            </a:extLst>
          </p:cNvPr>
          <p:cNvSpPr>
            <a:spLocks noGrp="1"/>
          </p:cNvSpPr>
          <p:nvPr>
            <p:ph type="ftr" sz="quarter" idx="11"/>
          </p:nvPr>
        </p:nvSpPr>
        <p:spPr/>
        <p:txBody>
          <a:bodyPr/>
          <a:lstStyle/>
          <a:p>
            <a:endParaRPr lang="pt-BR"/>
          </a:p>
        </p:txBody>
      </p:sp>
      <p:sp>
        <p:nvSpPr>
          <p:cNvPr id="9" name="Espaço Reservado para Número de Slide 8">
            <a:extLst>
              <a:ext uri="{FF2B5EF4-FFF2-40B4-BE49-F238E27FC236}">
                <a16:creationId xmlns:a16="http://schemas.microsoft.com/office/drawing/2014/main" id="{2BD8F2BB-EF50-B8C6-C416-F169EE7E7D71}"/>
              </a:ext>
            </a:extLst>
          </p:cNvPr>
          <p:cNvSpPr>
            <a:spLocks noGrp="1"/>
          </p:cNvSpPr>
          <p:nvPr>
            <p:ph type="sldNum" sz="quarter" idx="12"/>
          </p:nvPr>
        </p:nvSpPr>
        <p:spPr/>
        <p:txBody>
          <a:bodyPr/>
          <a:lstStyle/>
          <a:p>
            <a:fld id="{8EC43F62-AC87-4995-A855-12E023742E61}" type="slidenum">
              <a:rPr lang="pt-BR" smtClean="0"/>
              <a:t>‹nº›</a:t>
            </a:fld>
            <a:endParaRPr lang="pt-BR"/>
          </a:p>
        </p:txBody>
      </p:sp>
    </p:spTree>
    <p:extLst>
      <p:ext uri="{BB962C8B-B14F-4D97-AF65-F5344CB8AC3E}">
        <p14:creationId xmlns:p14="http://schemas.microsoft.com/office/powerpoint/2010/main" val="4375313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40E1459-A5A9-8351-6E44-6E526C0A8BFD}"/>
              </a:ext>
            </a:extLst>
          </p:cNvPr>
          <p:cNvSpPr>
            <a:spLocks noGrp="1"/>
          </p:cNvSpPr>
          <p:nvPr>
            <p:ph type="title"/>
          </p:nvPr>
        </p:nvSpPr>
        <p:spPr/>
        <p:txBody>
          <a:bodyPr/>
          <a:lstStyle/>
          <a:p>
            <a:r>
              <a:rPr lang="pt-BR"/>
              <a:t>Clique para editar o título Mestre</a:t>
            </a:r>
          </a:p>
        </p:txBody>
      </p:sp>
      <p:sp>
        <p:nvSpPr>
          <p:cNvPr id="3" name="Espaço Reservado para Data 2">
            <a:extLst>
              <a:ext uri="{FF2B5EF4-FFF2-40B4-BE49-F238E27FC236}">
                <a16:creationId xmlns:a16="http://schemas.microsoft.com/office/drawing/2014/main" id="{6A0CF9DB-8D9C-E6CB-B6C8-C80FC98E8866}"/>
              </a:ext>
            </a:extLst>
          </p:cNvPr>
          <p:cNvSpPr>
            <a:spLocks noGrp="1"/>
          </p:cNvSpPr>
          <p:nvPr>
            <p:ph type="dt" sz="half" idx="10"/>
          </p:nvPr>
        </p:nvSpPr>
        <p:spPr/>
        <p:txBody>
          <a:bodyPr/>
          <a:lstStyle/>
          <a:p>
            <a:fld id="{AC00CAB8-18A1-4EED-8DCD-DBEBA675C7B1}" type="datetimeFigureOut">
              <a:rPr lang="pt-BR" smtClean="0"/>
              <a:t>19/08/2025</a:t>
            </a:fld>
            <a:endParaRPr lang="pt-BR"/>
          </a:p>
        </p:txBody>
      </p:sp>
      <p:sp>
        <p:nvSpPr>
          <p:cNvPr id="4" name="Espaço Reservado para Rodapé 3">
            <a:extLst>
              <a:ext uri="{FF2B5EF4-FFF2-40B4-BE49-F238E27FC236}">
                <a16:creationId xmlns:a16="http://schemas.microsoft.com/office/drawing/2014/main" id="{C86D9734-6B00-E724-2506-386D347F6907}"/>
              </a:ext>
            </a:extLst>
          </p:cNvPr>
          <p:cNvSpPr>
            <a:spLocks noGrp="1"/>
          </p:cNvSpPr>
          <p:nvPr>
            <p:ph type="ftr" sz="quarter" idx="11"/>
          </p:nvPr>
        </p:nvSpPr>
        <p:spPr/>
        <p:txBody>
          <a:bodyPr/>
          <a:lstStyle/>
          <a:p>
            <a:endParaRPr lang="pt-BR"/>
          </a:p>
        </p:txBody>
      </p:sp>
      <p:sp>
        <p:nvSpPr>
          <p:cNvPr id="5" name="Espaço Reservado para Número de Slide 4">
            <a:extLst>
              <a:ext uri="{FF2B5EF4-FFF2-40B4-BE49-F238E27FC236}">
                <a16:creationId xmlns:a16="http://schemas.microsoft.com/office/drawing/2014/main" id="{3CA054D3-30F7-9E6A-FAD0-AE1030849986}"/>
              </a:ext>
            </a:extLst>
          </p:cNvPr>
          <p:cNvSpPr>
            <a:spLocks noGrp="1"/>
          </p:cNvSpPr>
          <p:nvPr>
            <p:ph type="sldNum" sz="quarter" idx="12"/>
          </p:nvPr>
        </p:nvSpPr>
        <p:spPr/>
        <p:txBody>
          <a:bodyPr/>
          <a:lstStyle/>
          <a:p>
            <a:fld id="{8EC43F62-AC87-4995-A855-12E023742E61}" type="slidenum">
              <a:rPr lang="pt-BR" smtClean="0"/>
              <a:t>‹nº›</a:t>
            </a:fld>
            <a:endParaRPr lang="pt-BR"/>
          </a:p>
        </p:txBody>
      </p:sp>
    </p:spTree>
    <p:extLst>
      <p:ext uri="{BB962C8B-B14F-4D97-AF65-F5344CB8AC3E}">
        <p14:creationId xmlns:p14="http://schemas.microsoft.com/office/powerpoint/2010/main" val="15571768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95F3B69C-470C-AA2A-D45A-477CE539238C}"/>
              </a:ext>
            </a:extLst>
          </p:cNvPr>
          <p:cNvSpPr>
            <a:spLocks noGrp="1"/>
          </p:cNvSpPr>
          <p:nvPr>
            <p:ph type="dt" sz="half" idx="10"/>
          </p:nvPr>
        </p:nvSpPr>
        <p:spPr/>
        <p:txBody>
          <a:bodyPr/>
          <a:lstStyle/>
          <a:p>
            <a:fld id="{AC00CAB8-18A1-4EED-8DCD-DBEBA675C7B1}" type="datetimeFigureOut">
              <a:rPr lang="pt-BR" smtClean="0"/>
              <a:t>19/08/2025</a:t>
            </a:fld>
            <a:endParaRPr lang="pt-BR"/>
          </a:p>
        </p:txBody>
      </p:sp>
      <p:sp>
        <p:nvSpPr>
          <p:cNvPr id="3" name="Espaço Reservado para Rodapé 2">
            <a:extLst>
              <a:ext uri="{FF2B5EF4-FFF2-40B4-BE49-F238E27FC236}">
                <a16:creationId xmlns:a16="http://schemas.microsoft.com/office/drawing/2014/main" id="{C4F097D7-5502-A484-63C8-3ECCB9980C31}"/>
              </a:ext>
            </a:extLst>
          </p:cNvPr>
          <p:cNvSpPr>
            <a:spLocks noGrp="1"/>
          </p:cNvSpPr>
          <p:nvPr>
            <p:ph type="ftr" sz="quarter" idx="11"/>
          </p:nvPr>
        </p:nvSpPr>
        <p:spPr/>
        <p:txBody>
          <a:bodyPr/>
          <a:lstStyle/>
          <a:p>
            <a:endParaRPr lang="pt-BR"/>
          </a:p>
        </p:txBody>
      </p:sp>
      <p:sp>
        <p:nvSpPr>
          <p:cNvPr id="4" name="Espaço Reservado para Número de Slide 3">
            <a:extLst>
              <a:ext uri="{FF2B5EF4-FFF2-40B4-BE49-F238E27FC236}">
                <a16:creationId xmlns:a16="http://schemas.microsoft.com/office/drawing/2014/main" id="{3D8C7B58-90E2-C02D-7A7F-8B92897B8275}"/>
              </a:ext>
            </a:extLst>
          </p:cNvPr>
          <p:cNvSpPr>
            <a:spLocks noGrp="1"/>
          </p:cNvSpPr>
          <p:nvPr>
            <p:ph type="sldNum" sz="quarter" idx="12"/>
          </p:nvPr>
        </p:nvSpPr>
        <p:spPr/>
        <p:txBody>
          <a:bodyPr/>
          <a:lstStyle/>
          <a:p>
            <a:fld id="{8EC43F62-AC87-4995-A855-12E023742E61}" type="slidenum">
              <a:rPr lang="pt-BR" smtClean="0"/>
              <a:t>‹nº›</a:t>
            </a:fld>
            <a:endParaRPr lang="pt-BR"/>
          </a:p>
        </p:txBody>
      </p:sp>
    </p:spTree>
    <p:extLst>
      <p:ext uri="{BB962C8B-B14F-4D97-AF65-F5344CB8AC3E}">
        <p14:creationId xmlns:p14="http://schemas.microsoft.com/office/powerpoint/2010/main" val="3570992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EA84063-E8E1-FFAF-712D-95C0F04D549F}"/>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a:extLst>
              <a:ext uri="{FF2B5EF4-FFF2-40B4-BE49-F238E27FC236}">
                <a16:creationId xmlns:a16="http://schemas.microsoft.com/office/drawing/2014/main" id="{C5507279-D134-1063-52A6-1CDBAA9B47D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a:extLst>
              <a:ext uri="{FF2B5EF4-FFF2-40B4-BE49-F238E27FC236}">
                <a16:creationId xmlns:a16="http://schemas.microsoft.com/office/drawing/2014/main" id="{E9DACF43-72F6-EC2F-0911-A764670CDC9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5B8AA8E6-E136-C2D2-EBFE-D11107F42BA8}"/>
              </a:ext>
            </a:extLst>
          </p:cNvPr>
          <p:cNvSpPr>
            <a:spLocks noGrp="1"/>
          </p:cNvSpPr>
          <p:nvPr>
            <p:ph type="dt" sz="half" idx="10"/>
          </p:nvPr>
        </p:nvSpPr>
        <p:spPr/>
        <p:txBody>
          <a:bodyPr/>
          <a:lstStyle/>
          <a:p>
            <a:fld id="{AC00CAB8-18A1-4EED-8DCD-DBEBA675C7B1}" type="datetimeFigureOut">
              <a:rPr lang="pt-BR" smtClean="0"/>
              <a:t>19/08/2025</a:t>
            </a:fld>
            <a:endParaRPr lang="pt-BR"/>
          </a:p>
        </p:txBody>
      </p:sp>
      <p:sp>
        <p:nvSpPr>
          <p:cNvPr id="6" name="Espaço Reservado para Rodapé 5">
            <a:extLst>
              <a:ext uri="{FF2B5EF4-FFF2-40B4-BE49-F238E27FC236}">
                <a16:creationId xmlns:a16="http://schemas.microsoft.com/office/drawing/2014/main" id="{C73107BC-9CD1-1D60-4CEB-552BB86CE436}"/>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28227AC0-C68B-EC3E-1F05-8ECA50766E82}"/>
              </a:ext>
            </a:extLst>
          </p:cNvPr>
          <p:cNvSpPr>
            <a:spLocks noGrp="1"/>
          </p:cNvSpPr>
          <p:nvPr>
            <p:ph type="sldNum" sz="quarter" idx="12"/>
          </p:nvPr>
        </p:nvSpPr>
        <p:spPr/>
        <p:txBody>
          <a:bodyPr/>
          <a:lstStyle/>
          <a:p>
            <a:fld id="{8EC43F62-AC87-4995-A855-12E023742E61}" type="slidenum">
              <a:rPr lang="pt-BR" smtClean="0"/>
              <a:t>‹nº›</a:t>
            </a:fld>
            <a:endParaRPr lang="pt-BR"/>
          </a:p>
        </p:txBody>
      </p:sp>
    </p:spTree>
    <p:extLst>
      <p:ext uri="{BB962C8B-B14F-4D97-AF65-F5344CB8AC3E}">
        <p14:creationId xmlns:p14="http://schemas.microsoft.com/office/powerpoint/2010/main" val="42385696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C59AD48-0149-1F1E-418D-389ABC7F08C8}"/>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a:extLst>
              <a:ext uri="{FF2B5EF4-FFF2-40B4-BE49-F238E27FC236}">
                <a16:creationId xmlns:a16="http://schemas.microsoft.com/office/drawing/2014/main" id="{65517AA4-139C-7B2A-3A33-2D7A6A2597E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a:extLst>
              <a:ext uri="{FF2B5EF4-FFF2-40B4-BE49-F238E27FC236}">
                <a16:creationId xmlns:a16="http://schemas.microsoft.com/office/drawing/2014/main" id="{8EDF826C-22DC-189C-3AB6-E90EF2C89E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Clique para editar os estilos de texto Mestres</a:t>
            </a:r>
          </a:p>
        </p:txBody>
      </p:sp>
      <p:sp>
        <p:nvSpPr>
          <p:cNvPr id="5" name="Espaço Reservado para Data 4">
            <a:extLst>
              <a:ext uri="{FF2B5EF4-FFF2-40B4-BE49-F238E27FC236}">
                <a16:creationId xmlns:a16="http://schemas.microsoft.com/office/drawing/2014/main" id="{858C462D-8053-2891-4069-78BB8589CFF0}"/>
              </a:ext>
            </a:extLst>
          </p:cNvPr>
          <p:cNvSpPr>
            <a:spLocks noGrp="1"/>
          </p:cNvSpPr>
          <p:nvPr>
            <p:ph type="dt" sz="half" idx="10"/>
          </p:nvPr>
        </p:nvSpPr>
        <p:spPr/>
        <p:txBody>
          <a:bodyPr/>
          <a:lstStyle/>
          <a:p>
            <a:fld id="{AC00CAB8-18A1-4EED-8DCD-DBEBA675C7B1}" type="datetimeFigureOut">
              <a:rPr lang="pt-BR" smtClean="0"/>
              <a:t>19/08/2025</a:t>
            </a:fld>
            <a:endParaRPr lang="pt-BR"/>
          </a:p>
        </p:txBody>
      </p:sp>
      <p:sp>
        <p:nvSpPr>
          <p:cNvPr id="6" name="Espaço Reservado para Rodapé 5">
            <a:extLst>
              <a:ext uri="{FF2B5EF4-FFF2-40B4-BE49-F238E27FC236}">
                <a16:creationId xmlns:a16="http://schemas.microsoft.com/office/drawing/2014/main" id="{70DD3A0A-72DF-2E2C-A6E4-27A34CB9DDC7}"/>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D5FE5F45-08B7-8DA4-1F6D-B2EDFD0FB60E}"/>
              </a:ext>
            </a:extLst>
          </p:cNvPr>
          <p:cNvSpPr>
            <a:spLocks noGrp="1"/>
          </p:cNvSpPr>
          <p:nvPr>
            <p:ph type="sldNum" sz="quarter" idx="12"/>
          </p:nvPr>
        </p:nvSpPr>
        <p:spPr/>
        <p:txBody>
          <a:bodyPr/>
          <a:lstStyle/>
          <a:p>
            <a:fld id="{8EC43F62-AC87-4995-A855-12E023742E61}" type="slidenum">
              <a:rPr lang="pt-BR" smtClean="0"/>
              <a:t>‹nº›</a:t>
            </a:fld>
            <a:endParaRPr lang="pt-BR"/>
          </a:p>
        </p:txBody>
      </p:sp>
    </p:spTree>
    <p:extLst>
      <p:ext uri="{BB962C8B-B14F-4D97-AF65-F5344CB8AC3E}">
        <p14:creationId xmlns:p14="http://schemas.microsoft.com/office/powerpoint/2010/main" val="1482584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id="{403791B9-0E46-8424-0E87-0DD6BC693D4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a:extLst>
              <a:ext uri="{FF2B5EF4-FFF2-40B4-BE49-F238E27FC236}">
                <a16:creationId xmlns:a16="http://schemas.microsoft.com/office/drawing/2014/main" id="{29EA3200-C9A6-6E88-8F68-AF9265BFF12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72CFB352-7477-96F4-4F71-8F0B898F7B9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AC00CAB8-18A1-4EED-8DCD-DBEBA675C7B1}" type="datetimeFigureOut">
              <a:rPr lang="pt-BR" smtClean="0"/>
              <a:t>19/08/2025</a:t>
            </a:fld>
            <a:endParaRPr lang="pt-BR"/>
          </a:p>
        </p:txBody>
      </p:sp>
      <p:sp>
        <p:nvSpPr>
          <p:cNvPr id="5" name="Espaço Reservado para Rodapé 4">
            <a:extLst>
              <a:ext uri="{FF2B5EF4-FFF2-40B4-BE49-F238E27FC236}">
                <a16:creationId xmlns:a16="http://schemas.microsoft.com/office/drawing/2014/main" id="{2C03AE5A-B869-721B-CB91-13663BD1C82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pt-BR"/>
          </a:p>
        </p:txBody>
      </p:sp>
      <p:sp>
        <p:nvSpPr>
          <p:cNvPr id="6" name="Espaço Reservado para Número de Slide 5">
            <a:extLst>
              <a:ext uri="{FF2B5EF4-FFF2-40B4-BE49-F238E27FC236}">
                <a16:creationId xmlns:a16="http://schemas.microsoft.com/office/drawing/2014/main" id="{683C7C25-5809-9110-A200-81705EC60B9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8EC43F62-AC87-4995-A855-12E023742E61}" type="slidenum">
              <a:rPr lang="pt-BR" smtClean="0"/>
              <a:t>‹nº›</a:t>
            </a:fld>
            <a:endParaRPr lang="pt-BR"/>
          </a:p>
        </p:txBody>
      </p:sp>
    </p:spTree>
    <p:extLst>
      <p:ext uri="{BB962C8B-B14F-4D97-AF65-F5344CB8AC3E}">
        <p14:creationId xmlns:p14="http://schemas.microsoft.com/office/powerpoint/2010/main" val="5820051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21.png"/><Relationship Id="rId3" Type="http://schemas.openxmlformats.org/officeDocument/2006/relationships/image" Target="../media/image11.png"/><Relationship Id="rId7" Type="http://schemas.openxmlformats.org/officeDocument/2006/relationships/image" Target="../media/image15.png"/><Relationship Id="rId12" Type="http://schemas.openxmlformats.org/officeDocument/2006/relationships/image" Target="../media/image20.png"/><Relationship Id="rId17" Type="http://schemas.openxmlformats.org/officeDocument/2006/relationships/image" Target="../media/image25.png"/><Relationship Id="rId2" Type="http://schemas.openxmlformats.org/officeDocument/2006/relationships/image" Target="../media/image10.png"/><Relationship Id="rId16"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14.png"/><Relationship Id="rId11" Type="http://schemas.openxmlformats.org/officeDocument/2006/relationships/image" Target="../media/image19.png"/><Relationship Id="rId5" Type="http://schemas.openxmlformats.org/officeDocument/2006/relationships/image" Target="../media/image13.png"/><Relationship Id="rId15" Type="http://schemas.openxmlformats.org/officeDocument/2006/relationships/image" Target="../media/image23.pn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png"/><Relationship Id="rId14" Type="http://schemas.openxmlformats.org/officeDocument/2006/relationships/image" Target="../media/image22.png"/></Relationships>
</file>

<file path=ppt/slides/_rels/slide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34.png"/><Relationship Id="rId13" Type="http://schemas.openxmlformats.org/officeDocument/2006/relationships/image" Target="../media/image39.png"/><Relationship Id="rId3" Type="http://schemas.openxmlformats.org/officeDocument/2006/relationships/image" Target="../media/image29.png"/><Relationship Id="rId7" Type="http://schemas.openxmlformats.org/officeDocument/2006/relationships/image" Target="../media/image33.png"/><Relationship Id="rId12" Type="http://schemas.openxmlformats.org/officeDocument/2006/relationships/image" Target="../media/image38.png"/><Relationship Id="rId2"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32.png"/><Relationship Id="rId11" Type="http://schemas.openxmlformats.org/officeDocument/2006/relationships/image" Target="../media/image37.png"/><Relationship Id="rId5" Type="http://schemas.openxmlformats.org/officeDocument/2006/relationships/image" Target="../media/image31.png"/><Relationship Id="rId10" Type="http://schemas.openxmlformats.org/officeDocument/2006/relationships/image" Target="../media/image36.png"/><Relationship Id="rId4" Type="http://schemas.openxmlformats.org/officeDocument/2006/relationships/image" Target="../media/image30.png"/><Relationship Id="rId9" Type="http://schemas.openxmlformats.org/officeDocument/2006/relationships/image" Target="../media/image3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a:extLst>
              <a:ext uri="{FF2B5EF4-FFF2-40B4-BE49-F238E27FC236}">
                <a16:creationId xmlns:a16="http://schemas.microsoft.com/office/drawing/2014/main" id="{F8DF5DED-23B6-F69B-675B-158DE2A00FCF}"/>
              </a:ext>
            </a:extLst>
          </p:cNvPr>
          <p:cNvPicPr>
            <a:picLocks noChangeAspect="1"/>
          </p:cNvPicPr>
          <p:nvPr/>
        </p:nvPicPr>
        <p:blipFill>
          <a:blip r:embed="rId2"/>
          <a:stretch>
            <a:fillRect/>
          </a:stretch>
        </p:blipFill>
        <p:spPr>
          <a:xfrm>
            <a:off x="0" y="768265"/>
            <a:ext cx="12192000" cy="5321470"/>
          </a:xfrm>
          <a:prstGeom prst="rect">
            <a:avLst/>
          </a:prstGeom>
        </p:spPr>
      </p:pic>
      <p:sp>
        <p:nvSpPr>
          <p:cNvPr id="6" name="CaixaDeTexto 5">
            <a:extLst>
              <a:ext uri="{FF2B5EF4-FFF2-40B4-BE49-F238E27FC236}">
                <a16:creationId xmlns:a16="http://schemas.microsoft.com/office/drawing/2014/main" id="{4BF23E3C-AB29-5C24-66FA-8876A53EC6AF}"/>
              </a:ext>
            </a:extLst>
          </p:cNvPr>
          <p:cNvSpPr txBox="1"/>
          <p:nvPr/>
        </p:nvSpPr>
        <p:spPr>
          <a:xfrm>
            <a:off x="3441843" y="200025"/>
            <a:ext cx="5308313" cy="369332"/>
          </a:xfrm>
          <a:prstGeom prst="rect">
            <a:avLst/>
          </a:prstGeom>
          <a:noFill/>
        </p:spPr>
        <p:txBody>
          <a:bodyPr wrap="none" rtlCol="0">
            <a:spAutoFit/>
          </a:bodyPr>
          <a:lstStyle/>
          <a:p>
            <a:r>
              <a:rPr lang="pt-BR" dirty="0"/>
              <a:t>Análise de sentimento das frases – Ambiente criado</a:t>
            </a:r>
          </a:p>
        </p:txBody>
      </p:sp>
    </p:spTree>
    <p:extLst>
      <p:ext uri="{BB962C8B-B14F-4D97-AF65-F5344CB8AC3E}">
        <p14:creationId xmlns:p14="http://schemas.microsoft.com/office/powerpoint/2010/main" val="27030506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Agrupar 20">
            <a:extLst>
              <a:ext uri="{FF2B5EF4-FFF2-40B4-BE49-F238E27FC236}">
                <a16:creationId xmlns:a16="http://schemas.microsoft.com/office/drawing/2014/main" id="{17957BE8-2A30-C746-43AE-F628A19C42A7}"/>
              </a:ext>
            </a:extLst>
          </p:cNvPr>
          <p:cNvGrpSpPr/>
          <p:nvPr/>
        </p:nvGrpSpPr>
        <p:grpSpPr>
          <a:xfrm>
            <a:off x="1211208" y="1437793"/>
            <a:ext cx="9769584" cy="3982414"/>
            <a:chOff x="1237572" y="1479570"/>
            <a:chExt cx="9769584" cy="3982414"/>
          </a:xfrm>
        </p:grpSpPr>
        <p:pic>
          <p:nvPicPr>
            <p:cNvPr id="18" name="Imagem 17">
              <a:extLst>
                <a:ext uri="{FF2B5EF4-FFF2-40B4-BE49-F238E27FC236}">
                  <a16:creationId xmlns:a16="http://schemas.microsoft.com/office/drawing/2014/main" id="{EAE1F505-1FBA-E5B2-4EAF-A5517886FED9}"/>
                </a:ext>
              </a:extLst>
            </p:cNvPr>
            <p:cNvPicPr>
              <a:picLocks noChangeAspect="1"/>
            </p:cNvPicPr>
            <p:nvPr/>
          </p:nvPicPr>
          <p:blipFill>
            <a:blip r:embed="rId2"/>
            <a:stretch>
              <a:fillRect/>
            </a:stretch>
          </p:blipFill>
          <p:spPr>
            <a:xfrm>
              <a:off x="1237572" y="1479570"/>
              <a:ext cx="9716856" cy="2962688"/>
            </a:xfrm>
            <a:prstGeom prst="rect">
              <a:avLst/>
            </a:prstGeom>
          </p:spPr>
        </p:pic>
        <p:pic>
          <p:nvPicPr>
            <p:cNvPr id="20" name="Imagem 19">
              <a:extLst>
                <a:ext uri="{FF2B5EF4-FFF2-40B4-BE49-F238E27FC236}">
                  <a16:creationId xmlns:a16="http://schemas.microsoft.com/office/drawing/2014/main" id="{1D1CEFF9-04E7-CD24-F968-868ABF960FF1}"/>
                </a:ext>
              </a:extLst>
            </p:cNvPr>
            <p:cNvPicPr>
              <a:picLocks noChangeAspect="1"/>
            </p:cNvPicPr>
            <p:nvPr/>
          </p:nvPicPr>
          <p:blipFill>
            <a:blip r:embed="rId3"/>
            <a:stretch>
              <a:fillRect/>
            </a:stretch>
          </p:blipFill>
          <p:spPr>
            <a:xfrm>
              <a:off x="2919302" y="4356930"/>
              <a:ext cx="8087854" cy="1105054"/>
            </a:xfrm>
            <a:prstGeom prst="rect">
              <a:avLst/>
            </a:prstGeom>
          </p:spPr>
        </p:pic>
      </p:grpSp>
      <p:sp>
        <p:nvSpPr>
          <p:cNvPr id="22" name="CaixaDeTexto 21">
            <a:extLst>
              <a:ext uri="{FF2B5EF4-FFF2-40B4-BE49-F238E27FC236}">
                <a16:creationId xmlns:a16="http://schemas.microsoft.com/office/drawing/2014/main" id="{A600C493-7373-47E7-832A-AFA4B77208A9}"/>
              </a:ext>
            </a:extLst>
          </p:cNvPr>
          <p:cNvSpPr txBox="1"/>
          <p:nvPr/>
        </p:nvSpPr>
        <p:spPr>
          <a:xfrm>
            <a:off x="3441843" y="200025"/>
            <a:ext cx="5792035" cy="369332"/>
          </a:xfrm>
          <a:prstGeom prst="rect">
            <a:avLst/>
          </a:prstGeom>
          <a:noFill/>
        </p:spPr>
        <p:txBody>
          <a:bodyPr wrap="none" rtlCol="0">
            <a:spAutoFit/>
          </a:bodyPr>
          <a:lstStyle/>
          <a:p>
            <a:r>
              <a:rPr lang="pt-BR" dirty="0"/>
              <a:t>Análise de sentimento – Detalhe da mineração – Frase 3</a:t>
            </a:r>
          </a:p>
        </p:txBody>
      </p:sp>
    </p:spTree>
    <p:extLst>
      <p:ext uri="{BB962C8B-B14F-4D97-AF65-F5344CB8AC3E}">
        <p14:creationId xmlns:p14="http://schemas.microsoft.com/office/powerpoint/2010/main" val="23873923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ixaDeTexto 3">
            <a:extLst>
              <a:ext uri="{FF2B5EF4-FFF2-40B4-BE49-F238E27FC236}">
                <a16:creationId xmlns:a16="http://schemas.microsoft.com/office/drawing/2014/main" id="{2994818E-3B6A-6CE3-4FE0-EF949588553D}"/>
              </a:ext>
            </a:extLst>
          </p:cNvPr>
          <p:cNvSpPr txBox="1"/>
          <p:nvPr/>
        </p:nvSpPr>
        <p:spPr>
          <a:xfrm>
            <a:off x="3441843" y="200025"/>
            <a:ext cx="4383636" cy="369332"/>
          </a:xfrm>
          <a:prstGeom prst="rect">
            <a:avLst/>
          </a:prstGeom>
          <a:noFill/>
        </p:spPr>
        <p:txBody>
          <a:bodyPr wrap="none" rtlCol="0">
            <a:spAutoFit/>
          </a:bodyPr>
          <a:lstStyle/>
          <a:p>
            <a:r>
              <a:rPr lang="pt-BR" dirty="0"/>
              <a:t>Análise de sentimento das frases – Frase 1</a:t>
            </a:r>
          </a:p>
        </p:txBody>
      </p:sp>
      <p:sp>
        <p:nvSpPr>
          <p:cNvPr id="6" name="CaixaDeTexto 5">
            <a:extLst>
              <a:ext uri="{FF2B5EF4-FFF2-40B4-BE49-F238E27FC236}">
                <a16:creationId xmlns:a16="http://schemas.microsoft.com/office/drawing/2014/main" id="{B6537505-24A1-276C-1350-50FD50D1D0EF}"/>
              </a:ext>
            </a:extLst>
          </p:cNvPr>
          <p:cNvSpPr txBox="1"/>
          <p:nvPr/>
        </p:nvSpPr>
        <p:spPr>
          <a:xfrm>
            <a:off x="3048000" y="917139"/>
            <a:ext cx="6096000" cy="2092881"/>
          </a:xfrm>
          <a:prstGeom prst="rect">
            <a:avLst/>
          </a:prstGeom>
          <a:noFill/>
          <a:ln>
            <a:solidFill>
              <a:schemeClr val="accent1"/>
            </a:solidFill>
          </a:ln>
        </p:spPr>
        <p:txBody>
          <a:bodyPr wrap="square">
            <a:spAutoFit/>
          </a:bodyPr>
          <a:lstStyle/>
          <a:p>
            <a:r>
              <a:rPr lang="en-US" dirty="0"/>
              <a:t> </a:t>
            </a:r>
            <a:r>
              <a:rPr lang="en-US" sz="1600" dirty="0"/>
              <a:t>Tired hotel with poor service</a:t>
            </a:r>
          </a:p>
          <a:p>
            <a:r>
              <a:rPr lang="en-US" sz="1600" dirty="0"/>
              <a:t> The Royal Hotel, London, United Kingdom</a:t>
            </a:r>
          </a:p>
          <a:p>
            <a:r>
              <a:rPr lang="en-US" sz="1600" dirty="0"/>
              <a:t> 5/6/2018</a:t>
            </a:r>
          </a:p>
          <a:p>
            <a:r>
              <a:rPr lang="en-US" sz="1600" dirty="0"/>
              <a:t> This is an old hotel (has been around since 1950's) and the room furnishings are average - becoming a bit old now and require changing. The internet didn't work and had to come to one of their office rooms to check in for my flight home. The website says it's close to the British Museum, but it's too far to walk.</a:t>
            </a:r>
            <a:endParaRPr lang="pt-BR" sz="1600" dirty="0"/>
          </a:p>
        </p:txBody>
      </p:sp>
      <p:sp>
        <p:nvSpPr>
          <p:cNvPr id="8" name="CaixaDeTexto 7">
            <a:extLst>
              <a:ext uri="{FF2B5EF4-FFF2-40B4-BE49-F238E27FC236}">
                <a16:creationId xmlns:a16="http://schemas.microsoft.com/office/drawing/2014/main" id="{B4174765-7F76-DCB0-D4B6-E1B4E6E25A4D}"/>
              </a:ext>
            </a:extLst>
          </p:cNvPr>
          <p:cNvSpPr txBox="1">
            <a:spLocks noChangeAspect="1"/>
          </p:cNvSpPr>
          <p:nvPr/>
        </p:nvSpPr>
        <p:spPr>
          <a:xfrm>
            <a:off x="3048000" y="3429000"/>
            <a:ext cx="6096000" cy="2308324"/>
          </a:xfrm>
          <a:prstGeom prst="rect">
            <a:avLst/>
          </a:prstGeom>
          <a:noFill/>
          <a:ln>
            <a:solidFill>
              <a:schemeClr val="accent1"/>
            </a:solidFill>
          </a:ln>
        </p:spPr>
        <p:txBody>
          <a:bodyPr wrap="square">
            <a:spAutoFit/>
          </a:bodyPr>
          <a:lstStyle/>
          <a:p>
            <a:r>
              <a:rPr lang="pt-BR" sz="1600" dirty="0"/>
              <a:t>Hotel cansado com serviço ruim</a:t>
            </a:r>
          </a:p>
          <a:p>
            <a:r>
              <a:rPr lang="pt-BR" sz="1600" dirty="0"/>
              <a:t>The Royal Hotel, Londres, Reino Unido</a:t>
            </a:r>
          </a:p>
          <a:p>
            <a:r>
              <a:rPr lang="pt-BR" sz="1600" dirty="0"/>
              <a:t>06/05/2018</a:t>
            </a:r>
          </a:p>
          <a:p>
            <a:r>
              <a:rPr lang="pt-BR" sz="1600" dirty="0"/>
              <a:t>Este é um hotel antigo (existe desde a década de 1950) e os móveis dos quartos são medianos – estão ficando um pouco velhos agora e precisam ser trocados. A internet não funcionava e tive que ir a um dos escritórios deles para fazer o check-in para o meu voo de volta. O site diz que fica perto do Museu Britânico, mas é longe demais para ir a pé.</a:t>
            </a:r>
          </a:p>
        </p:txBody>
      </p:sp>
      <p:sp>
        <p:nvSpPr>
          <p:cNvPr id="9" name="CaixaDeTexto 8">
            <a:extLst>
              <a:ext uri="{FF2B5EF4-FFF2-40B4-BE49-F238E27FC236}">
                <a16:creationId xmlns:a16="http://schemas.microsoft.com/office/drawing/2014/main" id="{04217793-691D-8515-1682-B8D9EAE134BE}"/>
              </a:ext>
            </a:extLst>
          </p:cNvPr>
          <p:cNvSpPr txBox="1"/>
          <p:nvPr/>
        </p:nvSpPr>
        <p:spPr>
          <a:xfrm>
            <a:off x="936768" y="917139"/>
            <a:ext cx="1148071" cy="369332"/>
          </a:xfrm>
          <a:prstGeom prst="rect">
            <a:avLst/>
          </a:prstGeom>
          <a:noFill/>
        </p:spPr>
        <p:txBody>
          <a:bodyPr wrap="none" rtlCol="0">
            <a:spAutoFit/>
          </a:bodyPr>
          <a:lstStyle/>
          <a:p>
            <a:r>
              <a:rPr lang="pt-BR" dirty="0"/>
              <a:t>Em Inglês</a:t>
            </a:r>
          </a:p>
        </p:txBody>
      </p:sp>
      <p:sp>
        <p:nvSpPr>
          <p:cNvPr id="10" name="CaixaDeTexto 9">
            <a:extLst>
              <a:ext uri="{FF2B5EF4-FFF2-40B4-BE49-F238E27FC236}">
                <a16:creationId xmlns:a16="http://schemas.microsoft.com/office/drawing/2014/main" id="{A4EF224B-B96A-843A-0202-DA10ABA09FF1}"/>
              </a:ext>
            </a:extLst>
          </p:cNvPr>
          <p:cNvSpPr txBox="1"/>
          <p:nvPr/>
        </p:nvSpPr>
        <p:spPr>
          <a:xfrm>
            <a:off x="936768" y="3429000"/>
            <a:ext cx="1562607" cy="369332"/>
          </a:xfrm>
          <a:prstGeom prst="rect">
            <a:avLst/>
          </a:prstGeom>
          <a:noFill/>
        </p:spPr>
        <p:txBody>
          <a:bodyPr wrap="none" rtlCol="0">
            <a:spAutoFit/>
          </a:bodyPr>
          <a:lstStyle/>
          <a:p>
            <a:r>
              <a:rPr lang="pt-BR" dirty="0"/>
              <a:t>Em Português</a:t>
            </a:r>
          </a:p>
        </p:txBody>
      </p:sp>
    </p:spTree>
    <p:extLst>
      <p:ext uri="{BB962C8B-B14F-4D97-AF65-F5344CB8AC3E}">
        <p14:creationId xmlns:p14="http://schemas.microsoft.com/office/powerpoint/2010/main" val="4621189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m 4">
            <a:extLst>
              <a:ext uri="{FF2B5EF4-FFF2-40B4-BE49-F238E27FC236}">
                <a16:creationId xmlns:a16="http://schemas.microsoft.com/office/drawing/2014/main" id="{3BE990F7-8599-FE8A-28FE-209EBB26E3E3}"/>
              </a:ext>
            </a:extLst>
          </p:cNvPr>
          <p:cNvPicPr>
            <a:picLocks noChangeAspect="1"/>
          </p:cNvPicPr>
          <p:nvPr/>
        </p:nvPicPr>
        <p:blipFill>
          <a:blip r:embed="rId2"/>
          <a:stretch>
            <a:fillRect/>
          </a:stretch>
        </p:blipFill>
        <p:spPr>
          <a:xfrm>
            <a:off x="543265" y="828788"/>
            <a:ext cx="8783276" cy="3381847"/>
          </a:xfrm>
          <a:prstGeom prst="rect">
            <a:avLst/>
          </a:prstGeom>
        </p:spPr>
      </p:pic>
      <p:pic>
        <p:nvPicPr>
          <p:cNvPr id="9" name="Imagem 8">
            <a:extLst>
              <a:ext uri="{FF2B5EF4-FFF2-40B4-BE49-F238E27FC236}">
                <a16:creationId xmlns:a16="http://schemas.microsoft.com/office/drawing/2014/main" id="{AA1866C5-C046-957E-A163-3FC11020893C}"/>
              </a:ext>
            </a:extLst>
          </p:cNvPr>
          <p:cNvPicPr>
            <a:picLocks noChangeAspect="1"/>
          </p:cNvPicPr>
          <p:nvPr/>
        </p:nvPicPr>
        <p:blipFill>
          <a:blip r:embed="rId3"/>
          <a:stretch>
            <a:fillRect/>
          </a:stretch>
        </p:blipFill>
        <p:spPr>
          <a:xfrm>
            <a:off x="3328254" y="4352579"/>
            <a:ext cx="1790950" cy="1695687"/>
          </a:xfrm>
          <a:prstGeom prst="rect">
            <a:avLst/>
          </a:prstGeom>
        </p:spPr>
      </p:pic>
      <p:pic>
        <p:nvPicPr>
          <p:cNvPr id="11" name="Imagem 10">
            <a:extLst>
              <a:ext uri="{FF2B5EF4-FFF2-40B4-BE49-F238E27FC236}">
                <a16:creationId xmlns:a16="http://schemas.microsoft.com/office/drawing/2014/main" id="{6297525C-F22F-7DDE-D6D6-E2780D6F3066}"/>
              </a:ext>
            </a:extLst>
          </p:cNvPr>
          <p:cNvPicPr>
            <a:picLocks noChangeAspect="1"/>
          </p:cNvPicPr>
          <p:nvPr/>
        </p:nvPicPr>
        <p:blipFill>
          <a:blip r:embed="rId4"/>
          <a:stretch>
            <a:fillRect/>
          </a:stretch>
        </p:blipFill>
        <p:spPr>
          <a:xfrm>
            <a:off x="3328254" y="6076841"/>
            <a:ext cx="1724266" cy="781159"/>
          </a:xfrm>
          <a:prstGeom prst="rect">
            <a:avLst/>
          </a:prstGeom>
        </p:spPr>
      </p:pic>
      <p:sp>
        <p:nvSpPr>
          <p:cNvPr id="18" name="CaixaDeTexto 17">
            <a:extLst>
              <a:ext uri="{FF2B5EF4-FFF2-40B4-BE49-F238E27FC236}">
                <a16:creationId xmlns:a16="http://schemas.microsoft.com/office/drawing/2014/main" id="{3333299B-790B-15DE-EBA3-461B608CE4BF}"/>
              </a:ext>
            </a:extLst>
          </p:cNvPr>
          <p:cNvSpPr txBox="1"/>
          <p:nvPr/>
        </p:nvSpPr>
        <p:spPr>
          <a:xfrm>
            <a:off x="3441843" y="200025"/>
            <a:ext cx="4503412" cy="369332"/>
          </a:xfrm>
          <a:prstGeom prst="rect">
            <a:avLst/>
          </a:prstGeom>
          <a:noFill/>
        </p:spPr>
        <p:txBody>
          <a:bodyPr wrap="none" rtlCol="0">
            <a:spAutoFit/>
          </a:bodyPr>
          <a:lstStyle/>
          <a:p>
            <a:r>
              <a:rPr lang="pt-BR" dirty="0"/>
              <a:t>Análise de sentimento - Resultado – Frase 1</a:t>
            </a:r>
          </a:p>
        </p:txBody>
      </p:sp>
      <p:pic>
        <p:nvPicPr>
          <p:cNvPr id="20" name="Imagem 19">
            <a:extLst>
              <a:ext uri="{FF2B5EF4-FFF2-40B4-BE49-F238E27FC236}">
                <a16:creationId xmlns:a16="http://schemas.microsoft.com/office/drawing/2014/main" id="{5B57D7F8-E8A7-1B28-69FA-46410DF98EEA}"/>
              </a:ext>
            </a:extLst>
          </p:cNvPr>
          <p:cNvPicPr>
            <a:picLocks noChangeAspect="1"/>
          </p:cNvPicPr>
          <p:nvPr/>
        </p:nvPicPr>
        <p:blipFill>
          <a:blip r:embed="rId5"/>
          <a:stretch>
            <a:fillRect/>
          </a:stretch>
        </p:blipFill>
        <p:spPr>
          <a:xfrm>
            <a:off x="5252919" y="4371631"/>
            <a:ext cx="1752845" cy="1676634"/>
          </a:xfrm>
          <a:prstGeom prst="rect">
            <a:avLst/>
          </a:prstGeom>
        </p:spPr>
      </p:pic>
      <p:pic>
        <p:nvPicPr>
          <p:cNvPr id="22" name="Imagem 21">
            <a:extLst>
              <a:ext uri="{FF2B5EF4-FFF2-40B4-BE49-F238E27FC236}">
                <a16:creationId xmlns:a16="http://schemas.microsoft.com/office/drawing/2014/main" id="{D3CE4981-4747-A1A0-6C06-C6564C237C48}"/>
              </a:ext>
            </a:extLst>
          </p:cNvPr>
          <p:cNvPicPr>
            <a:picLocks noChangeAspect="1"/>
          </p:cNvPicPr>
          <p:nvPr/>
        </p:nvPicPr>
        <p:blipFill>
          <a:blip r:embed="rId6"/>
          <a:stretch>
            <a:fillRect/>
          </a:stretch>
        </p:blipFill>
        <p:spPr>
          <a:xfrm>
            <a:off x="7139479" y="4381152"/>
            <a:ext cx="1733792" cy="857370"/>
          </a:xfrm>
          <a:prstGeom prst="rect">
            <a:avLst/>
          </a:prstGeom>
        </p:spPr>
      </p:pic>
      <p:pic>
        <p:nvPicPr>
          <p:cNvPr id="24" name="Imagem 23">
            <a:extLst>
              <a:ext uri="{FF2B5EF4-FFF2-40B4-BE49-F238E27FC236}">
                <a16:creationId xmlns:a16="http://schemas.microsoft.com/office/drawing/2014/main" id="{1BDD4913-C28B-8358-D8EB-965B92FE812F}"/>
              </a:ext>
            </a:extLst>
          </p:cNvPr>
          <p:cNvPicPr>
            <a:picLocks noChangeAspect="1"/>
          </p:cNvPicPr>
          <p:nvPr/>
        </p:nvPicPr>
        <p:blipFill>
          <a:blip r:embed="rId7"/>
          <a:stretch>
            <a:fillRect/>
          </a:stretch>
        </p:blipFill>
        <p:spPr>
          <a:xfrm>
            <a:off x="9582015" y="2057684"/>
            <a:ext cx="1924319" cy="924054"/>
          </a:xfrm>
          <a:prstGeom prst="rect">
            <a:avLst/>
          </a:prstGeom>
        </p:spPr>
      </p:pic>
    </p:spTree>
    <p:extLst>
      <p:ext uri="{BB962C8B-B14F-4D97-AF65-F5344CB8AC3E}">
        <p14:creationId xmlns:p14="http://schemas.microsoft.com/office/powerpoint/2010/main" val="24200709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Agrupar 7">
            <a:extLst>
              <a:ext uri="{FF2B5EF4-FFF2-40B4-BE49-F238E27FC236}">
                <a16:creationId xmlns:a16="http://schemas.microsoft.com/office/drawing/2014/main" id="{211E0787-B27E-F7E1-47C9-57812157254F}"/>
              </a:ext>
            </a:extLst>
          </p:cNvPr>
          <p:cNvGrpSpPr/>
          <p:nvPr/>
        </p:nvGrpSpPr>
        <p:grpSpPr>
          <a:xfrm>
            <a:off x="1713888" y="1371313"/>
            <a:ext cx="8764223" cy="4115374"/>
            <a:chOff x="1713888" y="1576179"/>
            <a:chExt cx="8764223" cy="4115374"/>
          </a:xfrm>
        </p:grpSpPr>
        <p:pic>
          <p:nvPicPr>
            <p:cNvPr id="5" name="Imagem 4">
              <a:extLst>
                <a:ext uri="{FF2B5EF4-FFF2-40B4-BE49-F238E27FC236}">
                  <a16:creationId xmlns:a16="http://schemas.microsoft.com/office/drawing/2014/main" id="{5DBA8929-3C8A-9FB8-890A-7708E19E43FD}"/>
                </a:ext>
              </a:extLst>
            </p:cNvPr>
            <p:cNvPicPr>
              <a:picLocks noChangeAspect="1"/>
            </p:cNvPicPr>
            <p:nvPr/>
          </p:nvPicPr>
          <p:blipFill>
            <a:blip r:embed="rId2"/>
            <a:stretch>
              <a:fillRect/>
            </a:stretch>
          </p:blipFill>
          <p:spPr>
            <a:xfrm>
              <a:off x="1713888" y="1576179"/>
              <a:ext cx="8764223" cy="2981741"/>
            </a:xfrm>
            <a:prstGeom prst="rect">
              <a:avLst/>
            </a:prstGeom>
          </p:spPr>
        </p:pic>
        <p:pic>
          <p:nvPicPr>
            <p:cNvPr id="7" name="Imagem 6">
              <a:extLst>
                <a:ext uri="{FF2B5EF4-FFF2-40B4-BE49-F238E27FC236}">
                  <a16:creationId xmlns:a16="http://schemas.microsoft.com/office/drawing/2014/main" id="{B0C107F0-80FB-8D7E-DCE0-CBA56B2DD74E}"/>
                </a:ext>
              </a:extLst>
            </p:cNvPr>
            <p:cNvPicPr>
              <a:picLocks noChangeAspect="1"/>
            </p:cNvPicPr>
            <p:nvPr/>
          </p:nvPicPr>
          <p:blipFill>
            <a:blip r:embed="rId3"/>
            <a:stretch>
              <a:fillRect/>
            </a:stretch>
          </p:blipFill>
          <p:spPr>
            <a:xfrm>
              <a:off x="3771575" y="4557920"/>
              <a:ext cx="6706536" cy="1133633"/>
            </a:xfrm>
            <a:prstGeom prst="rect">
              <a:avLst/>
            </a:prstGeom>
          </p:spPr>
        </p:pic>
      </p:grpSp>
      <p:sp>
        <p:nvSpPr>
          <p:cNvPr id="10" name="CaixaDeTexto 9">
            <a:extLst>
              <a:ext uri="{FF2B5EF4-FFF2-40B4-BE49-F238E27FC236}">
                <a16:creationId xmlns:a16="http://schemas.microsoft.com/office/drawing/2014/main" id="{0F29A3B7-C8AA-DE9E-9AE5-F2AED56FBFCE}"/>
              </a:ext>
            </a:extLst>
          </p:cNvPr>
          <p:cNvSpPr txBox="1"/>
          <p:nvPr/>
        </p:nvSpPr>
        <p:spPr>
          <a:xfrm>
            <a:off x="3441843" y="200025"/>
            <a:ext cx="5792035" cy="369332"/>
          </a:xfrm>
          <a:prstGeom prst="rect">
            <a:avLst/>
          </a:prstGeom>
          <a:noFill/>
        </p:spPr>
        <p:txBody>
          <a:bodyPr wrap="none" rtlCol="0">
            <a:spAutoFit/>
          </a:bodyPr>
          <a:lstStyle/>
          <a:p>
            <a:r>
              <a:rPr lang="pt-BR" dirty="0"/>
              <a:t>Análise de sentimento – Detalhe da mineração – Frase 1</a:t>
            </a:r>
          </a:p>
        </p:txBody>
      </p:sp>
    </p:spTree>
    <p:extLst>
      <p:ext uri="{BB962C8B-B14F-4D97-AF65-F5344CB8AC3E}">
        <p14:creationId xmlns:p14="http://schemas.microsoft.com/office/powerpoint/2010/main" val="6366110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8488C2-AF87-C702-7C98-044E3D085037}"/>
            </a:ext>
          </a:extLst>
        </p:cNvPr>
        <p:cNvGrpSpPr/>
        <p:nvPr/>
      </p:nvGrpSpPr>
      <p:grpSpPr>
        <a:xfrm>
          <a:off x="0" y="0"/>
          <a:ext cx="0" cy="0"/>
          <a:chOff x="0" y="0"/>
          <a:chExt cx="0" cy="0"/>
        </a:xfrm>
      </p:grpSpPr>
      <p:sp>
        <p:nvSpPr>
          <p:cNvPr id="4" name="CaixaDeTexto 3">
            <a:extLst>
              <a:ext uri="{FF2B5EF4-FFF2-40B4-BE49-F238E27FC236}">
                <a16:creationId xmlns:a16="http://schemas.microsoft.com/office/drawing/2014/main" id="{59F9DA6F-775F-7BC8-0FDF-60AA84EEA616}"/>
              </a:ext>
            </a:extLst>
          </p:cNvPr>
          <p:cNvSpPr txBox="1"/>
          <p:nvPr/>
        </p:nvSpPr>
        <p:spPr>
          <a:xfrm>
            <a:off x="3441843" y="200025"/>
            <a:ext cx="4507068" cy="369332"/>
          </a:xfrm>
          <a:prstGeom prst="rect">
            <a:avLst/>
          </a:prstGeom>
          <a:noFill/>
        </p:spPr>
        <p:txBody>
          <a:bodyPr wrap="none" rtlCol="0">
            <a:spAutoFit/>
          </a:bodyPr>
          <a:lstStyle/>
          <a:p>
            <a:r>
              <a:rPr lang="pt-BR" dirty="0"/>
              <a:t>Análise de sentimento das frases – Frase 2</a:t>
            </a:r>
          </a:p>
        </p:txBody>
      </p:sp>
      <p:sp>
        <p:nvSpPr>
          <p:cNvPr id="6" name="CaixaDeTexto 5">
            <a:extLst>
              <a:ext uri="{FF2B5EF4-FFF2-40B4-BE49-F238E27FC236}">
                <a16:creationId xmlns:a16="http://schemas.microsoft.com/office/drawing/2014/main" id="{D9405C37-3E25-6248-475D-D8CCE5C924FD}"/>
              </a:ext>
            </a:extLst>
          </p:cNvPr>
          <p:cNvSpPr txBox="1"/>
          <p:nvPr/>
        </p:nvSpPr>
        <p:spPr>
          <a:xfrm>
            <a:off x="3048000" y="917139"/>
            <a:ext cx="6096000" cy="2062103"/>
          </a:xfrm>
          <a:prstGeom prst="rect">
            <a:avLst/>
          </a:prstGeom>
          <a:noFill/>
          <a:ln>
            <a:solidFill>
              <a:schemeClr val="accent1"/>
            </a:solidFill>
          </a:ln>
        </p:spPr>
        <p:txBody>
          <a:bodyPr wrap="square">
            <a:spAutoFit/>
          </a:bodyPr>
          <a:lstStyle/>
          <a:p>
            <a:r>
              <a:rPr lang="en-US" sz="1600" dirty="0"/>
              <a:t>Good Hotel and staff The Royal Hotel, London, UK 3/2/2018 Clean rooms, good service, great location near Buckingham Palace and Westminster Abbey, and so on. We thoroughly enjoyed our stay. The courtyard is very peaceful and we went to a restaurant which is part of the same group and is Indian ( West coast so plenty of fish) with a Michelin Star. We had the taster menu which was fabulous. The rooms were very well appointed with a kitchen, lounge, bedroom and enormous bathroom. Thoroughly recommended.</a:t>
            </a:r>
            <a:endParaRPr lang="pt-BR" sz="1600" dirty="0"/>
          </a:p>
        </p:txBody>
      </p:sp>
      <p:sp>
        <p:nvSpPr>
          <p:cNvPr id="8" name="CaixaDeTexto 7">
            <a:extLst>
              <a:ext uri="{FF2B5EF4-FFF2-40B4-BE49-F238E27FC236}">
                <a16:creationId xmlns:a16="http://schemas.microsoft.com/office/drawing/2014/main" id="{F1670315-5E8E-1C83-4419-EE80F66158CC}"/>
              </a:ext>
            </a:extLst>
          </p:cNvPr>
          <p:cNvSpPr txBox="1">
            <a:spLocks noChangeAspect="1"/>
          </p:cNvSpPr>
          <p:nvPr/>
        </p:nvSpPr>
        <p:spPr>
          <a:xfrm>
            <a:off x="3048000" y="3429000"/>
            <a:ext cx="6096000" cy="2800767"/>
          </a:xfrm>
          <a:prstGeom prst="rect">
            <a:avLst/>
          </a:prstGeom>
          <a:noFill/>
          <a:ln>
            <a:solidFill>
              <a:schemeClr val="accent1"/>
            </a:solidFill>
          </a:ln>
        </p:spPr>
        <p:txBody>
          <a:bodyPr wrap="square">
            <a:spAutoFit/>
          </a:bodyPr>
          <a:lstStyle/>
          <a:p>
            <a:r>
              <a:rPr lang="pt-BR" sz="1600" dirty="0"/>
              <a:t>Bom hotel e equipe</a:t>
            </a:r>
          </a:p>
          <a:p>
            <a:r>
              <a:rPr lang="pt-BR" sz="1600" dirty="0"/>
              <a:t>The Royal Hotel, Londres, Reino Unido</a:t>
            </a:r>
          </a:p>
          <a:p>
            <a:r>
              <a:rPr lang="pt-BR" sz="1600" dirty="0"/>
              <a:t>02/03/2018</a:t>
            </a:r>
          </a:p>
          <a:p>
            <a:r>
              <a:rPr lang="pt-BR" sz="1600" dirty="0"/>
              <a:t>Quartos limpos, bom serviço, ótima localização, perto do Palácio de Buckingham e da Abadia de Westminster, entre outros. Adoramos a nossa estadia. O pátio é muito tranquilo e fomos a um restaurante indiano (costa oeste, então tem bastante peixe) que faz parte do mesmo grupo e tem uma estrela Michelin. Pedimos o menu degustação, que estava fabuloso. Os quartos eram muito bem equipados, com cozinha, sala de estar, quarto e banheiro enorme. Recomendo totalmente.</a:t>
            </a:r>
          </a:p>
        </p:txBody>
      </p:sp>
      <p:sp>
        <p:nvSpPr>
          <p:cNvPr id="9" name="CaixaDeTexto 8">
            <a:extLst>
              <a:ext uri="{FF2B5EF4-FFF2-40B4-BE49-F238E27FC236}">
                <a16:creationId xmlns:a16="http://schemas.microsoft.com/office/drawing/2014/main" id="{F298071D-BC05-A09A-2380-F7F637C62670}"/>
              </a:ext>
            </a:extLst>
          </p:cNvPr>
          <p:cNvSpPr txBox="1"/>
          <p:nvPr/>
        </p:nvSpPr>
        <p:spPr>
          <a:xfrm>
            <a:off x="936768" y="917139"/>
            <a:ext cx="1148071" cy="369332"/>
          </a:xfrm>
          <a:prstGeom prst="rect">
            <a:avLst/>
          </a:prstGeom>
          <a:noFill/>
        </p:spPr>
        <p:txBody>
          <a:bodyPr wrap="none" rtlCol="0">
            <a:spAutoFit/>
          </a:bodyPr>
          <a:lstStyle/>
          <a:p>
            <a:r>
              <a:rPr lang="pt-BR" dirty="0"/>
              <a:t>Em Inglês</a:t>
            </a:r>
          </a:p>
        </p:txBody>
      </p:sp>
      <p:sp>
        <p:nvSpPr>
          <p:cNvPr id="10" name="CaixaDeTexto 9">
            <a:extLst>
              <a:ext uri="{FF2B5EF4-FFF2-40B4-BE49-F238E27FC236}">
                <a16:creationId xmlns:a16="http://schemas.microsoft.com/office/drawing/2014/main" id="{4A3D7383-AFE8-56D5-09FC-FB0ADE25D4B1}"/>
              </a:ext>
            </a:extLst>
          </p:cNvPr>
          <p:cNvSpPr txBox="1"/>
          <p:nvPr/>
        </p:nvSpPr>
        <p:spPr>
          <a:xfrm>
            <a:off x="936768" y="3429000"/>
            <a:ext cx="1562607" cy="369332"/>
          </a:xfrm>
          <a:prstGeom prst="rect">
            <a:avLst/>
          </a:prstGeom>
          <a:noFill/>
        </p:spPr>
        <p:txBody>
          <a:bodyPr wrap="none" rtlCol="0">
            <a:spAutoFit/>
          </a:bodyPr>
          <a:lstStyle/>
          <a:p>
            <a:r>
              <a:rPr lang="pt-BR" dirty="0"/>
              <a:t>Em Português</a:t>
            </a:r>
          </a:p>
        </p:txBody>
      </p:sp>
    </p:spTree>
    <p:extLst>
      <p:ext uri="{BB962C8B-B14F-4D97-AF65-F5344CB8AC3E}">
        <p14:creationId xmlns:p14="http://schemas.microsoft.com/office/powerpoint/2010/main" val="11355546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Imagem 6">
            <a:extLst>
              <a:ext uri="{FF2B5EF4-FFF2-40B4-BE49-F238E27FC236}">
                <a16:creationId xmlns:a16="http://schemas.microsoft.com/office/drawing/2014/main" id="{C6DC0398-8606-2967-9163-22CC9FC25087}"/>
              </a:ext>
            </a:extLst>
          </p:cNvPr>
          <p:cNvPicPr>
            <a:picLocks noChangeAspect="1"/>
          </p:cNvPicPr>
          <p:nvPr/>
        </p:nvPicPr>
        <p:blipFill>
          <a:blip r:embed="rId2"/>
          <a:stretch>
            <a:fillRect/>
          </a:stretch>
        </p:blipFill>
        <p:spPr>
          <a:xfrm>
            <a:off x="413918" y="332776"/>
            <a:ext cx="9259592" cy="3419952"/>
          </a:xfrm>
          <a:prstGeom prst="rect">
            <a:avLst/>
          </a:prstGeom>
        </p:spPr>
      </p:pic>
      <p:pic>
        <p:nvPicPr>
          <p:cNvPr id="9" name="Imagem 8">
            <a:extLst>
              <a:ext uri="{FF2B5EF4-FFF2-40B4-BE49-F238E27FC236}">
                <a16:creationId xmlns:a16="http://schemas.microsoft.com/office/drawing/2014/main" id="{70CA376F-72B2-8268-C432-113704251161}"/>
              </a:ext>
            </a:extLst>
          </p:cNvPr>
          <p:cNvPicPr>
            <a:picLocks noChangeAspect="1"/>
          </p:cNvPicPr>
          <p:nvPr/>
        </p:nvPicPr>
        <p:blipFill>
          <a:blip r:embed="rId3"/>
          <a:stretch>
            <a:fillRect/>
          </a:stretch>
        </p:blipFill>
        <p:spPr>
          <a:xfrm>
            <a:off x="9939500" y="1156803"/>
            <a:ext cx="1838582" cy="885949"/>
          </a:xfrm>
          <a:prstGeom prst="rect">
            <a:avLst/>
          </a:prstGeom>
        </p:spPr>
      </p:pic>
      <p:pic>
        <p:nvPicPr>
          <p:cNvPr id="15" name="Imagem 14">
            <a:extLst>
              <a:ext uri="{FF2B5EF4-FFF2-40B4-BE49-F238E27FC236}">
                <a16:creationId xmlns:a16="http://schemas.microsoft.com/office/drawing/2014/main" id="{37E9FDA0-6F5D-4B19-4B92-5DCE689E64F1}"/>
              </a:ext>
            </a:extLst>
          </p:cNvPr>
          <p:cNvPicPr>
            <a:picLocks noChangeAspect="1"/>
          </p:cNvPicPr>
          <p:nvPr/>
        </p:nvPicPr>
        <p:blipFill>
          <a:blip r:embed="rId4"/>
          <a:stretch>
            <a:fillRect/>
          </a:stretch>
        </p:blipFill>
        <p:spPr>
          <a:xfrm>
            <a:off x="2868958" y="3717794"/>
            <a:ext cx="1629002" cy="819264"/>
          </a:xfrm>
          <a:prstGeom prst="rect">
            <a:avLst/>
          </a:prstGeom>
        </p:spPr>
      </p:pic>
      <p:pic>
        <p:nvPicPr>
          <p:cNvPr id="17" name="Imagem 16">
            <a:extLst>
              <a:ext uri="{FF2B5EF4-FFF2-40B4-BE49-F238E27FC236}">
                <a16:creationId xmlns:a16="http://schemas.microsoft.com/office/drawing/2014/main" id="{D8C0EBA3-AF9F-E7E1-3F11-69A37DA49A24}"/>
              </a:ext>
            </a:extLst>
          </p:cNvPr>
          <p:cNvPicPr>
            <a:picLocks noChangeAspect="1"/>
          </p:cNvPicPr>
          <p:nvPr/>
        </p:nvPicPr>
        <p:blipFill>
          <a:blip r:embed="rId5"/>
          <a:stretch>
            <a:fillRect/>
          </a:stretch>
        </p:blipFill>
        <p:spPr>
          <a:xfrm>
            <a:off x="2926116" y="4632321"/>
            <a:ext cx="1571844" cy="657317"/>
          </a:xfrm>
          <a:prstGeom prst="rect">
            <a:avLst/>
          </a:prstGeom>
        </p:spPr>
      </p:pic>
      <p:pic>
        <p:nvPicPr>
          <p:cNvPr id="19" name="Imagem 18">
            <a:extLst>
              <a:ext uri="{FF2B5EF4-FFF2-40B4-BE49-F238E27FC236}">
                <a16:creationId xmlns:a16="http://schemas.microsoft.com/office/drawing/2014/main" id="{49CBBD08-0D2C-722D-B063-A65152741D8C}"/>
              </a:ext>
            </a:extLst>
          </p:cNvPr>
          <p:cNvPicPr>
            <a:picLocks noChangeAspect="1"/>
          </p:cNvPicPr>
          <p:nvPr/>
        </p:nvPicPr>
        <p:blipFill>
          <a:blip r:embed="rId6"/>
          <a:stretch>
            <a:fillRect/>
          </a:stretch>
        </p:blipFill>
        <p:spPr>
          <a:xfrm>
            <a:off x="4578933" y="3798772"/>
            <a:ext cx="1552792" cy="752580"/>
          </a:xfrm>
          <a:prstGeom prst="rect">
            <a:avLst/>
          </a:prstGeom>
        </p:spPr>
      </p:pic>
      <p:pic>
        <p:nvPicPr>
          <p:cNvPr id="21" name="Imagem 20">
            <a:extLst>
              <a:ext uri="{FF2B5EF4-FFF2-40B4-BE49-F238E27FC236}">
                <a16:creationId xmlns:a16="http://schemas.microsoft.com/office/drawing/2014/main" id="{150FF0C3-EF80-935A-7C9F-317EE9F7AC4A}"/>
              </a:ext>
            </a:extLst>
          </p:cNvPr>
          <p:cNvPicPr>
            <a:picLocks noChangeAspect="1"/>
          </p:cNvPicPr>
          <p:nvPr/>
        </p:nvPicPr>
        <p:blipFill>
          <a:blip r:embed="rId7"/>
          <a:stretch>
            <a:fillRect/>
          </a:stretch>
        </p:blipFill>
        <p:spPr>
          <a:xfrm>
            <a:off x="4607512" y="4632321"/>
            <a:ext cx="1524213" cy="647790"/>
          </a:xfrm>
          <a:prstGeom prst="rect">
            <a:avLst/>
          </a:prstGeom>
        </p:spPr>
      </p:pic>
      <p:pic>
        <p:nvPicPr>
          <p:cNvPr id="23" name="Imagem 22">
            <a:extLst>
              <a:ext uri="{FF2B5EF4-FFF2-40B4-BE49-F238E27FC236}">
                <a16:creationId xmlns:a16="http://schemas.microsoft.com/office/drawing/2014/main" id="{D18631D6-116F-1161-907B-D6D71AF072E5}"/>
              </a:ext>
            </a:extLst>
          </p:cNvPr>
          <p:cNvPicPr>
            <a:picLocks noChangeAspect="1"/>
          </p:cNvPicPr>
          <p:nvPr/>
        </p:nvPicPr>
        <p:blipFill>
          <a:blip r:embed="rId8"/>
          <a:stretch>
            <a:fillRect/>
          </a:stretch>
        </p:blipFill>
        <p:spPr>
          <a:xfrm>
            <a:off x="6212698" y="3787652"/>
            <a:ext cx="1552792" cy="781159"/>
          </a:xfrm>
          <a:prstGeom prst="rect">
            <a:avLst/>
          </a:prstGeom>
        </p:spPr>
      </p:pic>
      <p:pic>
        <p:nvPicPr>
          <p:cNvPr id="25" name="Imagem 24">
            <a:extLst>
              <a:ext uri="{FF2B5EF4-FFF2-40B4-BE49-F238E27FC236}">
                <a16:creationId xmlns:a16="http://schemas.microsoft.com/office/drawing/2014/main" id="{3DA7F344-4392-1826-126E-782AEDC89DAA}"/>
              </a:ext>
            </a:extLst>
          </p:cNvPr>
          <p:cNvPicPr>
            <a:picLocks noChangeAspect="1"/>
          </p:cNvPicPr>
          <p:nvPr/>
        </p:nvPicPr>
        <p:blipFill>
          <a:blip r:embed="rId9"/>
          <a:stretch>
            <a:fillRect/>
          </a:stretch>
        </p:blipFill>
        <p:spPr>
          <a:xfrm>
            <a:off x="6241277" y="4660900"/>
            <a:ext cx="1543265" cy="628738"/>
          </a:xfrm>
          <a:prstGeom prst="rect">
            <a:avLst/>
          </a:prstGeom>
        </p:spPr>
      </p:pic>
      <p:pic>
        <p:nvPicPr>
          <p:cNvPr id="27" name="Imagem 26">
            <a:extLst>
              <a:ext uri="{FF2B5EF4-FFF2-40B4-BE49-F238E27FC236}">
                <a16:creationId xmlns:a16="http://schemas.microsoft.com/office/drawing/2014/main" id="{0E735FC9-3020-FB0F-D9AF-E65E6C2FB420}"/>
              </a:ext>
            </a:extLst>
          </p:cNvPr>
          <p:cNvPicPr>
            <a:picLocks noChangeAspect="1"/>
          </p:cNvPicPr>
          <p:nvPr/>
        </p:nvPicPr>
        <p:blipFill>
          <a:blip r:embed="rId10"/>
          <a:stretch>
            <a:fillRect/>
          </a:stretch>
        </p:blipFill>
        <p:spPr>
          <a:xfrm>
            <a:off x="7836936" y="3794004"/>
            <a:ext cx="1514686" cy="771633"/>
          </a:xfrm>
          <a:prstGeom prst="rect">
            <a:avLst/>
          </a:prstGeom>
        </p:spPr>
      </p:pic>
      <p:pic>
        <p:nvPicPr>
          <p:cNvPr id="29" name="Imagem 28">
            <a:extLst>
              <a:ext uri="{FF2B5EF4-FFF2-40B4-BE49-F238E27FC236}">
                <a16:creationId xmlns:a16="http://schemas.microsoft.com/office/drawing/2014/main" id="{4EAD2875-13C8-8592-C224-B63FD11B82D9}"/>
              </a:ext>
            </a:extLst>
          </p:cNvPr>
          <p:cNvPicPr>
            <a:picLocks noChangeAspect="1"/>
          </p:cNvPicPr>
          <p:nvPr/>
        </p:nvPicPr>
        <p:blipFill>
          <a:blip r:embed="rId11"/>
          <a:stretch>
            <a:fillRect/>
          </a:stretch>
        </p:blipFill>
        <p:spPr>
          <a:xfrm>
            <a:off x="7875042" y="4632321"/>
            <a:ext cx="1495634" cy="1381318"/>
          </a:xfrm>
          <a:prstGeom prst="rect">
            <a:avLst/>
          </a:prstGeom>
        </p:spPr>
      </p:pic>
      <p:pic>
        <p:nvPicPr>
          <p:cNvPr id="31" name="Imagem 30">
            <a:extLst>
              <a:ext uri="{FF2B5EF4-FFF2-40B4-BE49-F238E27FC236}">
                <a16:creationId xmlns:a16="http://schemas.microsoft.com/office/drawing/2014/main" id="{0CCA3BCE-AE17-082C-1333-9D1452BA9368}"/>
              </a:ext>
            </a:extLst>
          </p:cNvPr>
          <p:cNvPicPr>
            <a:picLocks noChangeAspect="1"/>
          </p:cNvPicPr>
          <p:nvPr/>
        </p:nvPicPr>
        <p:blipFill>
          <a:blip r:embed="rId12"/>
          <a:stretch>
            <a:fillRect/>
          </a:stretch>
        </p:blipFill>
        <p:spPr>
          <a:xfrm>
            <a:off x="7846462" y="6013639"/>
            <a:ext cx="1495634" cy="619211"/>
          </a:xfrm>
          <a:prstGeom prst="rect">
            <a:avLst/>
          </a:prstGeom>
        </p:spPr>
      </p:pic>
      <p:pic>
        <p:nvPicPr>
          <p:cNvPr id="33" name="Imagem 32">
            <a:extLst>
              <a:ext uri="{FF2B5EF4-FFF2-40B4-BE49-F238E27FC236}">
                <a16:creationId xmlns:a16="http://schemas.microsoft.com/office/drawing/2014/main" id="{7847DFE4-1AA0-0545-508A-255749B8D59D}"/>
              </a:ext>
            </a:extLst>
          </p:cNvPr>
          <p:cNvPicPr>
            <a:picLocks noChangeAspect="1"/>
          </p:cNvPicPr>
          <p:nvPr/>
        </p:nvPicPr>
        <p:blipFill>
          <a:blip r:embed="rId13"/>
          <a:stretch>
            <a:fillRect/>
          </a:stretch>
        </p:blipFill>
        <p:spPr>
          <a:xfrm>
            <a:off x="9423068" y="3813057"/>
            <a:ext cx="1533739" cy="752580"/>
          </a:xfrm>
          <a:prstGeom prst="rect">
            <a:avLst/>
          </a:prstGeom>
        </p:spPr>
      </p:pic>
      <p:sp>
        <p:nvSpPr>
          <p:cNvPr id="35" name="CaixaDeTexto 34">
            <a:extLst>
              <a:ext uri="{FF2B5EF4-FFF2-40B4-BE49-F238E27FC236}">
                <a16:creationId xmlns:a16="http://schemas.microsoft.com/office/drawing/2014/main" id="{0F364088-A021-84F6-87B1-A08F3DCFF6B0}"/>
              </a:ext>
            </a:extLst>
          </p:cNvPr>
          <p:cNvSpPr txBox="1"/>
          <p:nvPr/>
        </p:nvSpPr>
        <p:spPr>
          <a:xfrm>
            <a:off x="3441843" y="200025"/>
            <a:ext cx="4503412" cy="369332"/>
          </a:xfrm>
          <a:prstGeom prst="rect">
            <a:avLst/>
          </a:prstGeom>
          <a:noFill/>
        </p:spPr>
        <p:txBody>
          <a:bodyPr wrap="none" rtlCol="0">
            <a:spAutoFit/>
          </a:bodyPr>
          <a:lstStyle/>
          <a:p>
            <a:r>
              <a:rPr lang="pt-BR" dirty="0"/>
              <a:t>Análise de sentimento - Resultado – Frase 2</a:t>
            </a:r>
          </a:p>
        </p:txBody>
      </p:sp>
      <p:pic>
        <p:nvPicPr>
          <p:cNvPr id="39" name="Imagem 38">
            <a:extLst>
              <a:ext uri="{FF2B5EF4-FFF2-40B4-BE49-F238E27FC236}">
                <a16:creationId xmlns:a16="http://schemas.microsoft.com/office/drawing/2014/main" id="{D881A981-0619-2127-793D-D28FDB2F584C}"/>
              </a:ext>
            </a:extLst>
          </p:cNvPr>
          <p:cNvPicPr>
            <a:picLocks noChangeAspect="1"/>
          </p:cNvPicPr>
          <p:nvPr/>
        </p:nvPicPr>
        <p:blipFill>
          <a:blip r:embed="rId14"/>
          <a:stretch>
            <a:fillRect/>
          </a:stretch>
        </p:blipFill>
        <p:spPr>
          <a:xfrm>
            <a:off x="1354273" y="4603742"/>
            <a:ext cx="1400370" cy="1371791"/>
          </a:xfrm>
          <a:prstGeom prst="rect">
            <a:avLst/>
          </a:prstGeom>
        </p:spPr>
      </p:pic>
      <p:pic>
        <p:nvPicPr>
          <p:cNvPr id="42" name="Imagem 41">
            <a:extLst>
              <a:ext uri="{FF2B5EF4-FFF2-40B4-BE49-F238E27FC236}">
                <a16:creationId xmlns:a16="http://schemas.microsoft.com/office/drawing/2014/main" id="{464C70CF-6A15-A813-EA7A-14E01B670C1C}"/>
              </a:ext>
            </a:extLst>
          </p:cNvPr>
          <p:cNvPicPr>
            <a:picLocks noChangeAspect="1"/>
          </p:cNvPicPr>
          <p:nvPr/>
        </p:nvPicPr>
        <p:blipFill>
          <a:blip r:embed="rId15"/>
          <a:stretch>
            <a:fillRect/>
          </a:stretch>
        </p:blipFill>
        <p:spPr>
          <a:xfrm>
            <a:off x="379235" y="3792276"/>
            <a:ext cx="1638529" cy="1495634"/>
          </a:xfrm>
          <a:prstGeom prst="rect">
            <a:avLst/>
          </a:prstGeom>
        </p:spPr>
      </p:pic>
      <p:pic>
        <p:nvPicPr>
          <p:cNvPr id="43" name="Imagem 42">
            <a:extLst>
              <a:ext uri="{FF2B5EF4-FFF2-40B4-BE49-F238E27FC236}">
                <a16:creationId xmlns:a16="http://schemas.microsoft.com/office/drawing/2014/main" id="{4B857CD9-ABDE-F3B0-B819-95B550026CA7}"/>
              </a:ext>
            </a:extLst>
          </p:cNvPr>
          <p:cNvPicPr>
            <a:picLocks noChangeAspect="1"/>
          </p:cNvPicPr>
          <p:nvPr/>
        </p:nvPicPr>
        <p:blipFill>
          <a:blip r:embed="rId16"/>
          <a:stretch>
            <a:fillRect/>
          </a:stretch>
        </p:blipFill>
        <p:spPr>
          <a:xfrm>
            <a:off x="383998" y="5287910"/>
            <a:ext cx="1629002" cy="666843"/>
          </a:xfrm>
          <a:prstGeom prst="rect">
            <a:avLst/>
          </a:prstGeom>
        </p:spPr>
      </p:pic>
      <p:pic>
        <p:nvPicPr>
          <p:cNvPr id="44" name="Imagem 43">
            <a:extLst>
              <a:ext uri="{FF2B5EF4-FFF2-40B4-BE49-F238E27FC236}">
                <a16:creationId xmlns:a16="http://schemas.microsoft.com/office/drawing/2014/main" id="{BFF285CC-00D7-9E09-EC2E-0D4BE59B99EB}"/>
              </a:ext>
            </a:extLst>
          </p:cNvPr>
          <p:cNvPicPr>
            <a:picLocks noChangeAspect="1"/>
          </p:cNvPicPr>
          <p:nvPr/>
        </p:nvPicPr>
        <p:blipFill>
          <a:blip r:embed="rId14"/>
          <a:stretch>
            <a:fillRect/>
          </a:stretch>
        </p:blipFill>
        <p:spPr>
          <a:xfrm>
            <a:off x="1565117" y="4602014"/>
            <a:ext cx="1400370" cy="1371791"/>
          </a:xfrm>
          <a:prstGeom prst="rect">
            <a:avLst/>
          </a:prstGeom>
        </p:spPr>
      </p:pic>
      <p:pic>
        <p:nvPicPr>
          <p:cNvPr id="45" name="Imagem 44">
            <a:extLst>
              <a:ext uri="{FF2B5EF4-FFF2-40B4-BE49-F238E27FC236}">
                <a16:creationId xmlns:a16="http://schemas.microsoft.com/office/drawing/2014/main" id="{07C9F155-B5DB-8F69-3DB2-7F0B01692D1A}"/>
              </a:ext>
            </a:extLst>
          </p:cNvPr>
          <p:cNvPicPr>
            <a:picLocks noChangeAspect="1"/>
          </p:cNvPicPr>
          <p:nvPr/>
        </p:nvPicPr>
        <p:blipFill>
          <a:blip r:embed="rId17"/>
          <a:stretch>
            <a:fillRect/>
          </a:stretch>
        </p:blipFill>
        <p:spPr>
          <a:xfrm>
            <a:off x="946327" y="6002384"/>
            <a:ext cx="1362265" cy="657317"/>
          </a:xfrm>
          <a:prstGeom prst="rect">
            <a:avLst/>
          </a:prstGeom>
        </p:spPr>
      </p:pic>
    </p:spTree>
    <p:extLst>
      <p:ext uri="{BB962C8B-B14F-4D97-AF65-F5344CB8AC3E}">
        <p14:creationId xmlns:p14="http://schemas.microsoft.com/office/powerpoint/2010/main" val="27747659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Agrupar 13">
            <a:extLst>
              <a:ext uri="{FF2B5EF4-FFF2-40B4-BE49-F238E27FC236}">
                <a16:creationId xmlns:a16="http://schemas.microsoft.com/office/drawing/2014/main" id="{CF4D67FE-7AF7-583A-E914-1CB10B060C7A}"/>
              </a:ext>
            </a:extLst>
          </p:cNvPr>
          <p:cNvGrpSpPr/>
          <p:nvPr/>
        </p:nvGrpSpPr>
        <p:grpSpPr>
          <a:xfrm>
            <a:off x="1499689" y="1104576"/>
            <a:ext cx="9192621" cy="4648848"/>
            <a:chOff x="1681981" y="804656"/>
            <a:chExt cx="9192621" cy="4648848"/>
          </a:xfrm>
        </p:grpSpPr>
        <p:pic>
          <p:nvPicPr>
            <p:cNvPr id="11" name="Imagem 10">
              <a:extLst>
                <a:ext uri="{FF2B5EF4-FFF2-40B4-BE49-F238E27FC236}">
                  <a16:creationId xmlns:a16="http://schemas.microsoft.com/office/drawing/2014/main" id="{AE7D43AE-B667-0581-7AF1-D92E1965EE9D}"/>
                </a:ext>
              </a:extLst>
            </p:cNvPr>
            <p:cNvPicPr>
              <a:picLocks noChangeAspect="1"/>
            </p:cNvPicPr>
            <p:nvPr/>
          </p:nvPicPr>
          <p:blipFill>
            <a:blip r:embed="rId2"/>
            <a:stretch>
              <a:fillRect/>
            </a:stretch>
          </p:blipFill>
          <p:spPr>
            <a:xfrm>
              <a:off x="1681981" y="804656"/>
              <a:ext cx="9126224" cy="2962688"/>
            </a:xfrm>
            <a:prstGeom prst="rect">
              <a:avLst/>
            </a:prstGeom>
          </p:spPr>
        </p:pic>
        <p:pic>
          <p:nvPicPr>
            <p:cNvPr id="13" name="Imagem 12">
              <a:extLst>
                <a:ext uri="{FF2B5EF4-FFF2-40B4-BE49-F238E27FC236}">
                  <a16:creationId xmlns:a16="http://schemas.microsoft.com/office/drawing/2014/main" id="{160D7177-CFF8-5F6A-4644-119B3A44DB63}"/>
                </a:ext>
              </a:extLst>
            </p:cNvPr>
            <p:cNvPicPr>
              <a:picLocks noChangeAspect="1"/>
            </p:cNvPicPr>
            <p:nvPr/>
          </p:nvPicPr>
          <p:blipFill>
            <a:blip r:embed="rId3"/>
            <a:stretch>
              <a:fillRect/>
            </a:stretch>
          </p:blipFill>
          <p:spPr>
            <a:xfrm>
              <a:off x="3520276" y="3767344"/>
              <a:ext cx="7354326" cy="1686160"/>
            </a:xfrm>
            <a:prstGeom prst="rect">
              <a:avLst/>
            </a:prstGeom>
          </p:spPr>
        </p:pic>
      </p:grpSp>
      <p:sp>
        <p:nvSpPr>
          <p:cNvPr id="15" name="CaixaDeTexto 14">
            <a:extLst>
              <a:ext uri="{FF2B5EF4-FFF2-40B4-BE49-F238E27FC236}">
                <a16:creationId xmlns:a16="http://schemas.microsoft.com/office/drawing/2014/main" id="{982FD1E0-A975-989D-F28E-267D436C79CF}"/>
              </a:ext>
            </a:extLst>
          </p:cNvPr>
          <p:cNvSpPr txBox="1"/>
          <p:nvPr/>
        </p:nvSpPr>
        <p:spPr>
          <a:xfrm>
            <a:off x="3441843" y="200025"/>
            <a:ext cx="5792035" cy="369332"/>
          </a:xfrm>
          <a:prstGeom prst="rect">
            <a:avLst/>
          </a:prstGeom>
          <a:noFill/>
        </p:spPr>
        <p:txBody>
          <a:bodyPr wrap="none" rtlCol="0">
            <a:spAutoFit/>
          </a:bodyPr>
          <a:lstStyle/>
          <a:p>
            <a:r>
              <a:rPr lang="pt-BR" dirty="0"/>
              <a:t>Análise de sentimento – Detalhe da mineração – Frase 2</a:t>
            </a:r>
          </a:p>
        </p:txBody>
      </p:sp>
    </p:spTree>
    <p:extLst>
      <p:ext uri="{BB962C8B-B14F-4D97-AF65-F5344CB8AC3E}">
        <p14:creationId xmlns:p14="http://schemas.microsoft.com/office/powerpoint/2010/main" val="34968420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7A6F96-BBD4-CF3E-B702-EC1E7FFE4378}"/>
            </a:ext>
          </a:extLst>
        </p:cNvPr>
        <p:cNvGrpSpPr/>
        <p:nvPr/>
      </p:nvGrpSpPr>
      <p:grpSpPr>
        <a:xfrm>
          <a:off x="0" y="0"/>
          <a:ext cx="0" cy="0"/>
          <a:chOff x="0" y="0"/>
          <a:chExt cx="0" cy="0"/>
        </a:xfrm>
      </p:grpSpPr>
      <p:sp>
        <p:nvSpPr>
          <p:cNvPr id="4" name="CaixaDeTexto 3">
            <a:extLst>
              <a:ext uri="{FF2B5EF4-FFF2-40B4-BE49-F238E27FC236}">
                <a16:creationId xmlns:a16="http://schemas.microsoft.com/office/drawing/2014/main" id="{F60E2FA8-6D4D-0E1E-F8B1-F35B8F5E40E3}"/>
              </a:ext>
            </a:extLst>
          </p:cNvPr>
          <p:cNvSpPr txBox="1"/>
          <p:nvPr/>
        </p:nvSpPr>
        <p:spPr>
          <a:xfrm>
            <a:off x="3441843" y="200025"/>
            <a:ext cx="4383636" cy="369332"/>
          </a:xfrm>
          <a:prstGeom prst="rect">
            <a:avLst/>
          </a:prstGeom>
          <a:noFill/>
        </p:spPr>
        <p:txBody>
          <a:bodyPr wrap="none" rtlCol="0">
            <a:spAutoFit/>
          </a:bodyPr>
          <a:lstStyle/>
          <a:p>
            <a:r>
              <a:rPr lang="pt-BR" dirty="0"/>
              <a:t>Análise de sentimento das frases – Frase 3</a:t>
            </a:r>
          </a:p>
        </p:txBody>
      </p:sp>
      <p:sp>
        <p:nvSpPr>
          <p:cNvPr id="6" name="CaixaDeTexto 5">
            <a:extLst>
              <a:ext uri="{FF2B5EF4-FFF2-40B4-BE49-F238E27FC236}">
                <a16:creationId xmlns:a16="http://schemas.microsoft.com/office/drawing/2014/main" id="{8A83F1B0-3117-004C-EFC4-E82A76B84DD5}"/>
              </a:ext>
            </a:extLst>
          </p:cNvPr>
          <p:cNvSpPr txBox="1"/>
          <p:nvPr/>
        </p:nvSpPr>
        <p:spPr>
          <a:xfrm>
            <a:off x="3048000" y="917139"/>
            <a:ext cx="7886700" cy="2554545"/>
          </a:xfrm>
          <a:prstGeom prst="rect">
            <a:avLst/>
          </a:prstGeom>
          <a:noFill/>
          <a:ln>
            <a:solidFill>
              <a:schemeClr val="accent1"/>
            </a:solidFill>
          </a:ln>
        </p:spPr>
        <p:txBody>
          <a:bodyPr wrap="square">
            <a:spAutoFit/>
          </a:bodyPr>
          <a:lstStyle/>
          <a:p>
            <a:r>
              <a:rPr lang="en-US" sz="1600" dirty="0"/>
              <a:t>Very noisy and rooms are tiny The Lombard Hotel, San Francisco, USA 9/5/2018 Hotel is located on Lombard street which is a very busy SIX lane street directly off the Golden Gate Bridge. Traffic from early morning until late at night especially on weekends. Noise would not be so bad if rooms were better insulated but they are not. Had to put cotton balls in my ears to be able to sleep--was too tired to enjoy the city the next day. Rooms are TINY. I picked the room because it had two queen size beds--but the room barely had space to fit them. With family of four in the room it was tight. With all that said, rooms are clean and they've made an effort to update them. The hotel is in Marina district with lots of good places to eat, within walking distance to Presidio. May be good hotel for young stay-up-late adults on a budget</a:t>
            </a:r>
            <a:endParaRPr lang="pt-BR" sz="1600" dirty="0"/>
          </a:p>
        </p:txBody>
      </p:sp>
      <p:sp>
        <p:nvSpPr>
          <p:cNvPr id="8" name="CaixaDeTexto 7">
            <a:extLst>
              <a:ext uri="{FF2B5EF4-FFF2-40B4-BE49-F238E27FC236}">
                <a16:creationId xmlns:a16="http://schemas.microsoft.com/office/drawing/2014/main" id="{15D8320B-DF1B-F894-4ABF-959AF72DA216}"/>
              </a:ext>
            </a:extLst>
          </p:cNvPr>
          <p:cNvSpPr txBox="1">
            <a:spLocks noChangeAspect="1"/>
          </p:cNvSpPr>
          <p:nvPr/>
        </p:nvSpPr>
        <p:spPr>
          <a:xfrm>
            <a:off x="3047999" y="3429000"/>
            <a:ext cx="7886700" cy="3046988"/>
          </a:xfrm>
          <a:prstGeom prst="rect">
            <a:avLst/>
          </a:prstGeom>
          <a:noFill/>
          <a:ln>
            <a:solidFill>
              <a:schemeClr val="accent1"/>
            </a:solidFill>
          </a:ln>
        </p:spPr>
        <p:txBody>
          <a:bodyPr wrap="square">
            <a:spAutoFit/>
          </a:bodyPr>
          <a:lstStyle/>
          <a:p>
            <a:r>
              <a:rPr lang="pt-BR" sz="1600" dirty="0"/>
              <a:t>Muito barulhento e os quartos são minúsculos. The Lombard Hotel, São Francisco, EUA, 05/09/2018. O hotel está localizado na Rua Lombard, uma rua de seis faixas muito movimentada, logo ao lado da Ponte Golden Gate. Trânsito intenso desde o início da manhã até tarde da noite, especialmente nos fins de semana. O barulho não seria tão ruim se os quartos tivessem um isolamento melhor, mas não têm. Tive que colocar algodão nos ouvidos para conseguir dormir – estava cansado demais para aproveitar a cidade no dia seguinte. Os quartos são minúsculos. Escolhi o quarto porque tinha duas camas queen </a:t>
            </a:r>
            <a:r>
              <a:rPr lang="pt-BR" sz="1600" dirty="0" err="1"/>
              <a:t>size</a:t>
            </a:r>
            <a:r>
              <a:rPr lang="pt-BR" sz="1600" dirty="0"/>
              <a:t> – mas o quarto mal tinha espaço para elas. Com uma família de quatro pessoas no quarto, era apertado. Dito isso, os quartos são limpos e eles se esforçaram para atualizá-los. O hotel fica no bairro Marina, com muitos bons lugares para comer, a uma curta distância a pé do Presídio. Pode ser um bom hotel para jovens adultos que ficam acordados até tarde e têm orçamento limitado.</a:t>
            </a:r>
          </a:p>
        </p:txBody>
      </p:sp>
      <p:sp>
        <p:nvSpPr>
          <p:cNvPr id="9" name="CaixaDeTexto 8">
            <a:extLst>
              <a:ext uri="{FF2B5EF4-FFF2-40B4-BE49-F238E27FC236}">
                <a16:creationId xmlns:a16="http://schemas.microsoft.com/office/drawing/2014/main" id="{520024FA-C8F6-8DFB-C57A-A47968DCADCD}"/>
              </a:ext>
            </a:extLst>
          </p:cNvPr>
          <p:cNvSpPr txBox="1"/>
          <p:nvPr/>
        </p:nvSpPr>
        <p:spPr>
          <a:xfrm>
            <a:off x="936768" y="917139"/>
            <a:ext cx="1148071" cy="369332"/>
          </a:xfrm>
          <a:prstGeom prst="rect">
            <a:avLst/>
          </a:prstGeom>
          <a:noFill/>
        </p:spPr>
        <p:txBody>
          <a:bodyPr wrap="none" rtlCol="0">
            <a:spAutoFit/>
          </a:bodyPr>
          <a:lstStyle/>
          <a:p>
            <a:r>
              <a:rPr lang="pt-BR" dirty="0"/>
              <a:t>Em Inglês</a:t>
            </a:r>
          </a:p>
        </p:txBody>
      </p:sp>
      <p:sp>
        <p:nvSpPr>
          <p:cNvPr id="10" name="CaixaDeTexto 9">
            <a:extLst>
              <a:ext uri="{FF2B5EF4-FFF2-40B4-BE49-F238E27FC236}">
                <a16:creationId xmlns:a16="http://schemas.microsoft.com/office/drawing/2014/main" id="{FF5C14B2-1874-46D8-C108-364FCBC0A732}"/>
              </a:ext>
            </a:extLst>
          </p:cNvPr>
          <p:cNvSpPr txBox="1"/>
          <p:nvPr/>
        </p:nvSpPr>
        <p:spPr>
          <a:xfrm>
            <a:off x="936768" y="3471684"/>
            <a:ext cx="1562607" cy="369332"/>
          </a:xfrm>
          <a:prstGeom prst="rect">
            <a:avLst/>
          </a:prstGeom>
          <a:noFill/>
        </p:spPr>
        <p:txBody>
          <a:bodyPr wrap="none" rtlCol="0">
            <a:spAutoFit/>
          </a:bodyPr>
          <a:lstStyle/>
          <a:p>
            <a:r>
              <a:rPr lang="pt-BR" dirty="0"/>
              <a:t>Em Português</a:t>
            </a:r>
          </a:p>
        </p:txBody>
      </p:sp>
    </p:spTree>
    <p:extLst>
      <p:ext uri="{BB962C8B-B14F-4D97-AF65-F5344CB8AC3E}">
        <p14:creationId xmlns:p14="http://schemas.microsoft.com/office/powerpoint/2010/main" val="19019769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 name="Imagem 36">
            <a:extLst>
              <a:ext uri="{FF2B5EF4-FFF2-40B4-BE49-F238E27FC236}">
                <a16:creationId xmlns:a16="http://schemas.microsoft.com/office/drawing/2014/main" id="{21E012B1-5EB1-21D5-C300-515F1AB1A72F}"/>
              </a:ext>
            </a:extLst>
          </p:cNvPr>
          <p:cNvPicPr>
            <a:picLocks noChangeAspect="1"/>
          </p:cNvPicPr>
          <p:nvPr/>
        </p:nvPicPr>
        <p:blipFill>
          <a:blip r:embed="rId2"/>
          <a:stretch>
            <a:fillRect/>
          </a:stretch>
        </p:blipFill>
        <p:spPr>
          <a:xfrm>
            <a:off x="150359" y="510043"/>
            <a:ext cx="9735909" cy="3353268"/>
          </a:xfrm>
          <a:prstGeom prst="rect">
            <a:avLst/>
          </a:prstGeom>
        </p:spPr>
      </p:pic>
      <p:pic>
        <p:nvPicPr>
          <p:cNvPr id="39" name="Imagem 38">
            <a:extLst>
              <a:ext uri="{FF2B5EF4-FFF2-40B4-BE49-F238E27FC236}">
                <a16:creationId xmlns:a16="http://schemas.microsoft.com/office/drawing/2014/main" id="{EB6917C2-B8CB-0E9C-F46F-618B778E1456}"/>
              </a:ext>
            </a:extLst>
          </p:cNvPr>
          <p:cNvPicPr>
            <a:picLocks noChangeAspect="1"/>
          </p:cNvPicPr>
          <p:nvPr/>
        </p:nvPicPr>
        <p:blipFill>
          <a:blip r:embed="rId3"/>
          <a:stretch>
            <a:fillRect/>
          </a:stretch>
        </p:blipFill>
        <p:spPr>
          <a:xfrm>
            <a:off x="10137776" y="1621876"/>
            <a:ext cx="1609950" cy="685896"/>
          </a:xfrm>
          <a:prstGeom prst="rect">
            <a:avLst/>
          </a:prstGeom>
        </p:spPr>
      </p:pic>
      <p:grpSp>
        <p:nvGrpSpPr>
          <p:cNvPr id="60" name="Agrupar 59">
            <a:extLst>
              <a:ext uri="{FF2B5EF4-FFF2-40B4-BE49-F238E27FC236}">
                <a16:creationId xmlns:a16="http://schemas.microsoft.com/office/drawing/2014/main" id="{DACFD4BD-C02C-8CAB-6A63-52104E90892E}"/>
              </a:ext>
            </a:extLst>
          </p:cNvPr>
          <p:cNvGrpSpPr/>
          <p:nvPr/>
        </p:nvGrpSpPr>
        <p:grpSpPr>
          <a:xfrm>
            <a:off x="555128" y="4030262"/>
            <a:ext cx="10582638" cy="2433495"/>
            <a:chOff x="380957" y="3587703"/>
            <a:chExt cx="10582638" cy="2433495"/>
          </a:xfrm>
        </p:grpSpPr>
        <p:pic>
          <p:nvPicPr>
            <p:cNvPr id="41" name="Imagem 40">
              <a:extLst>
                <a:ext uri="{FF2B5EF4-FFF2-40B4-BE49-F238E27FC236}">
                  <a16:creationId xmlns:a16="http://schemas.microsoft.com/office/drawing/2014/main" id="{EE163610-37F3-D2B3-1D36-F019A9497E3A}"/>
                </a:ext>
              </a:extLst>
            </p:cNvPr>
            <p:cNvPicPr>
              <a:picLocks noChangeAspect="1"/>
            </p:cNvPicPr>
            <p:nvPr/>
          </p:nvPicPr>
          <p:blipFill>
            <a:blip r:embed="rId4"/>
            <a:stretch>
              <a:fillRect/>
            </a:stretch>
          </p:blipFill>
          <p:spPr>
            <a:xfrm>
              <a:off x="380957" y="3621045"/>
              <a:ext cx="1448002" cy="1114581"/>
            </a:xfrm>
            <a:prstGeom prst="rect">
              <a:avLst/>
            </a:prstGeom>
          </p:spPr>
        </p:pic>
        <p:pic>
          <p:nvPicPr>
            <p:cNvPr id="43" name="Imagem 42">
              <a:extLst>
                <a:ext uri="{FF2B5EF4-FFF2-40B4-BE49-F238E27FC236}">
                  <a16:creationId xmlns:a16="http://schemas.microsoft.com/office/drawing/2014/main" id="{4136E4B4-8265-82CF-3B94-CB93DB1FCC70}"/>
                </a:ext>
              </a:extLst>
            </p:cNvPr>
            <p:cNvPicPr>
              <a:picLocks noChangeAspect="1"/>
            </p:cNvPicPr>
            <p:nvPr/>
          </p:nvPicPr>
          <p:blipFill>
            <a:blip r:embed="rId5"/>
            <a:stretch>
              <a:fillRect/>
            </a:stretch>
          </p:blipFill>
          <p:spPr>
            <a:xfrm>
              <a:off x="1930706" y="3621045"/>
              <a:ext cx="1476581" cy="571580"/>
            </a:xfrm>
            <a:prstGeom prst="rect">
              <a:avLst/>
            </a:prstGeom>
          </p:spPr>
        </p:pic>
        <p:pic>
          <p:nvPicPr>
            <p:cNvPr id="45" name="Imagem 44">
              <a:extLst>
                <a:ext uri="{FF2B5EF4-FFF2-40B4-BE49-F238E27FC236}">
                  <a16:creationId xmlns:a16="http://schemas.microsoft.com/office/drawing/2014/main" id="{5FE61E46-734A-2BF4-5513-AE26E8D767E7}"/>
                </a:ext>
              </a:extLst>
            </p:cNvPr>
            <p:cNvPicPr>
              <a:picLocks noChangeAspect="1"/>
            </p:cNvPicPr>
            <p:nvPr/>
          </p:nvPicPr>
          <p:blipFill>
            <a:blip r:embed="rId6"/>
            <a:stretch>
              <a:fillRect/>
            </a:stretch>
          </p:blipFill>
          <p:spPr>
            <a:xfrm>
              <a:off x="3509034" y="3587703"/>
              <a:ext cx="1438476" cy="590632"/>
            </a:xfrm>
            <a:prstGeom prst="rect">
              <a:avLst/>
            </a:prstGeom>
          </p:spPr>
        </p:pic>
        <p:pic>
          <p:nvPicPr>
            <p:cNvPr id="47" name="Imagem 46">
              <a:extLst>
                <a:ext uri="{FF2B5EF4-FFF2-40B4-BE49-F238E27FC236}">
                  <a16:creationId xmlns:a16="http://schemas.microsoft.com/office/drawing/2014/main" id="{4911A61E-5316-148D-64ED-362EC84D6CEE}"/>
                </a:ext>
              </a:extLst>
            </p:cNvPr>
            <p:cNvPicPr>
              <a:picLocks noChangeAspect="1"/>
            </p:cNvPicPr>
            <p:nvPr/>
          </p:nvPicPr>
          <p:blipFill>
            <a:blip r:embed="rId7"/>
            <a:stretch>
              <a:fillRect/>
            </a:stretch>
          </p:blipFill>
          <p:spPr>
            <a:xfrm>
              <a:off x="5039730" y="3621045"/>
              <a:ext cx="1495634" cy="571580"/>
            </a:xfrm>
            <a:prstGeom prst="rect">
              <a:avLst/>
            </a:prstGeom>
          </p:spPr>
        </p:pic>
        <p:pic>
          <p:nvPicPr>
            <p:cNvPr id="49" name="Imagem 48">
              <a:extLst>
                <a:ext uri="{FF2B5EF4-FFF2-40B4-BE49-F238E27FC236}">
                  <a16:creationId xmlns:a16="http://schemas.microsoft.com/office/drawing/2014/main" id="{DD3DB027-2989-8EAC-58A1-13CD1C8696B0}"/>
                </a:ext>
              </a:extLst>
            </p:cNvPr>
            <p:cNvPicPr>
              <a:picLocks noChangeAspect="1"/>
            </p:cNvPicPr>
            <p:nvPr/>
          </p:nvPicPr>
          <p:blipFill>
            <a:blip r:embed="rId8"/>
            <a:stretch>
              <a:fillRect/>
            </a:stretch>
          </p:blipFill>
          <p:spPr>
            <a:xfrm>
              <a:off x="6535364" y="3587703"/>
              <a:ext cx="1448002" cy="1095528"/>
            </a:xfrm>
            <a:prstGeom prst="rect">
              <a:avLst/>
            </a:prstGeom>
          </p:spPr>
        </p:pic>
        <p:pic>
          <p:nvPicPr>
            <p:cNvPr id="51" name="Imagem 50">
              <a:extLst>
                <a:ext uri="{FF2B5EF4-FFF2-40B4-BE49-F238E27FC236}">
                  <a16:creationId xmlns:a16="http://schemas.microsoft.com/office/drawing/2014/main" id="{2748CB1A-DDC5-48BC-BAEA-D64856F2AAA5}"/>
                </a:ext>
              </a:extLst>
            </p:cNvPr>
            <p:cNvPicPr>
              <a:picLocks noChangeAspect="1"/>
            </p:cNvPicPr>
            <p:nvPr/>
          </p:nvPicPr>
          <p:blipFill>
            <a:blip r:embed="rId9"/>
            <a:stretch>
              <a:fillRect/>
            </a:stretch>
          </p:blipFill>
          <p:spPr>
            <a:xfrm>
              <a:off x="8013883" y="3587703"/>
              <a:ext cx="1467055" cy="590632"/>
            </a:xfrm>
            <a:prstGeom prst="rect">
              <a:avLst/>
            </a:prstGeom>
          </p:spPr>
        </p:pic>
        <p:pic>
          <p:nvPicPr>
            <p:cNvPr id="53" name="Imagem 52">
              <a:extLst>
                <a:ext uri="{FF2B5EF4-FFF2-40B4-BE49-F238E27FC236}">
                  <a16:creationId xmlns:a16="http://schemas.microsoft.com/office/drawing/2014/main" id="{C867688F-388F-5E2D-84CA-7560F5DD9FC7}"/>
                </a:ext>
              </a:extLst>
            </p:cNvPr>
            <p:cNvPicPr>
              <a:picLocks noChangeAspect="1"/>
            </p:cNvPicPr>
            <p:nvPr/>
          </p:nvPicPr>
          <p:blipFill>
            <a:blip r:embed="rId10"/>
            <a:stretch>
              <a:fillRect/>
            </a:stretch>
          </p:blipFill>
          <p:spPr>
            <a:xfrm>
              <a:off x="9515593" y="3587703"/>
              <a:ext cx="1448002" cy="1114581"/>
            </a:xfrm>
            <a:prstGeom prst="rect">
              <a:avLst/>
            </a:prstGeom>
          </p:spPr>
        </p:pic>
        <p:pic>
          <p:nvPicPr>
            <p:cNvPr id="55" name="Imagem 54">
              <a:extLst>
                <a:ext uri="{FF2B5EF4-FFF2-40B4-BE49-F238E27FC236}">
                  <a16:creationId xmlns:a16="http://schemas.microsoft.com/office/drawing/2014/main" id="{246A665E-A0A3-A793-D6BF-79D347665E17}"/>
                </a:ext>
              </a:extLst>
            </p:cNvPr>
            <p:cNvPicPr>
              <a:picLocks noChangeAspect="1"/>
            </p:cNvPicPr>
            <p:nvPr/>
          </p:nvPicPr>
          <p:blipFill>
            <a:blip r:embed="rId11"/>
            <a:stretch>
              <a:fillRect/>
            </a:stretch>
          </p:blipFill>
          <p:spPr>
            <a:xfrm>
              <a:off x="3488154" y="4916144"/>
              <a:ext cx="1486107" cy="1105054"/>
            </a:xfrm>
            <a:prstGeom prst="rect">
              <a:avLst/>
            </a:prstGeom>
          </p:spPr>
        </p:pic>
        <p:pic>
          <p:nvPicPr>
            <p:cNvPr id="57" name="Imagem 56">
              <a:extLst>
                <a:ext uri="{FF2B5EF4-FFF2-40B4-BE49-F238E27FC236}">
                  <a16:creationId xmlns:a16="http://schemas.microsoft.com/office/drawing/2014/main" id="{30E24EA7-81EF-19DA-24A1-8267D62FEB9D}"/>
                </a:ext>
              </a:extLst>
            </p:cNvPr>
            <p:cNvPicPr>
              <a:picLocks noChangeAspect="1"/>
            </p:cNvPicPr>
            <p:nvPr/>
          </p:nvPicPr>
          <p:blipFill>
            <a:blip r:embed="rId12"/>
            <a:stretch>
              <a:fillRect/>
            </a:stretch>
          </p:blipFill>
          <p:spPr>
            <a:xfrm>
              <a:off x="5028377" y="4916144"/>
              <a:ext cx="1514686" cy="657317"/>
            </a:xfrm>
            <a:prstGeom prst="rect">
              <a:avLst/>
            </a:prstGeom>
          </p:spPr>
        </p:pic>
        <p:pic>
          <p:nvPicPr>
            <p:cNvPr id="59" name="Imagem 58">
              <a:extLst>
                <a:ext uri="{FF2B5EF4-FFF2-40B4-BE49-F238E27FC236}">
                  <a16:creationId xmlns:a16="http://schemas.microsoft.com/office/drawing/2014/main" id="{849BFF3F-61B8-B450-4CAB-C973545D3070}"/>
                </a:ext>
              </a:extLst>
            </p:cNvPr>
            <p:cNvPicPr>
              <a:picLocks noChangeAspect="1"/>
            </p:cNvPicPr>
            <p:nvPr/>
          </p:nvPicPr>
          <p:blipFill>
            <a:blip r:embed="rId13"/>
            <a:stretch>
              <a:fillRect/>
            </a:stretch>
          </p:blipFill>
          <p:spPr>
            <a:xfrm>
              <a:off x="6597178" y="4887565"/>
              <a:ext cx="1438476" cy="1133633"/>
            </a:xfrm>
            <a:prstGeom prst="rect">
              <a:avLst/>
            </a:prstGeom>
          </p:spPr>
        </p:pic>
      </p:grpSp>
      <p:sp>
        <p:nvSpPr>
          <p:cNvPr id="61" name="CaixaDeTexto 60">
            <a:extLst>
              <a:ext uri="{FF2B5EF4-FFF2-40B4-BE49-F238E27FC236}">
                <a16:creationId xmlns:a16="http://schemas.microsoft.com/office/drawing/2014/main" id="{AC432D68-FF49-2AF5-26E6-5378B509BDAA}"/>
              </a:ext>
            </a:extLst>
          </p:cNvPr>
          <p:cNvSpPr txBox="1"/>
          <p:nvPr/>
        </p:nvSpPr>
        <p:spPr>
          <a:xfrm>
            <a:off x="3441843" y="200025"/>
            <a:ext cx="4503412" cy="369332"/>
          </a:xfrm>
          <a:prstGeom prst="rect">
            <a:avLst/>
          </a:prstGeom>
          <a:noFill/>
        </p:spPr>
        <p:txBody>
          <a:bodyPr wrap="none" rtlCol="0">
            <a:spAutoFit/>
          </a:bodyPr>
          <a:lstStyle/>
          <a:p>
            <a:r>
              <a:rPr lang="pt-BR" dirty="0"/>
              <a:t>Análise de sentimento - Resultado – Frase 3</a:t>
            </a:r>
          </a:p>
        </p:txBody>
      </p:sp>
    </p:spTree>
    <p:extLst>
      <p:ext uri="{BB962C8B-B14F-4D97-AF65-F5344CB8AC3E}">
        <p14:creationId xmlns:p14="http://schemas.microsoft.com/office/powerpoint/2010/main" val="1516943769"/>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1228</TotalTime>
  <Words>841</Words>
  <Application>Microsoft Office PowerPoint</Application>
  <PresentationFormat>Widescreen</PresentationFormat>
  <Paragraphs>31</Paragraphs>
  <Slides>10</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10</vt:i4>
      </vt:variant>
    </vt:vector>
  </HeadingPairs>
  <TitlesOfParts>
    <vt:vector size="14" baseType="lpstr">
      <vt:lpstr>Aptos</vt:lpstr>
      <vt:lpstr>Aptos Display</vt:lpstr>
      <vt:lpstr>Arial</vt:lpstr>
      <vt:lpstr>Tema do Office</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Claudio Buzzolini Sanches</dc:creator>
  <cp:lastModifiedBy>Claudio Buzzolini Sanches</cp:lastModifiedBy>
  <cp:revision>1</cp:revision>
  <dcterms:created xsi:type="dcterms:W3CDTF">2025-08-19T19:43:40Z</dcterms:created>
  <dcterms:modified xsi:type="dcterms:W3CDTF">2025-08-20T16:12:37Z</dcterms:modified>
</cp:coreProperties>
</file>