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28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DF0FC-8523-23DE-51EF-C559CAD99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DAD097-78E5-DDBB-A287-280F53782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D9D4DD-187D-F6A2-CCC6-BA600A3A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9E59-4CE0-4685-9914-4A16E6EF17AA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F3B619-0765-8185-E04E-A5733F61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4E6F8-FA47-6281-D1B7-050E839D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0783-C22A-4604-AAEE-94D9ABEFA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83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30C06-211C-4389-816B-ADE74F0A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809CDC-75EB-489C-EC9F-40F37F6D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CC66E-DFF9-8332-CCE1-0DA723A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9E59-4CE0-4685-9914-4A16E6EF17AA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4123AF-AF97-AF2A-ECC7-533E2EEE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23DC22-A25A-5698-2337-41C9D7A7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0783-C22A-4604-AAEE-94D9ABEFA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99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C00713-7DD8-4AAD-14D5-23B68E8CD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6C414E-D231-EB92-F0C9-64000398F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D3DA92-2D0A-444B-D4A7-C78A7BFD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9E59-4CE0-4685-9914-4A16E6EF17AA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99C01A-D19C-117B-E389-16469423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EB48BB-0DA2-90CA-0A74-9B76F32D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0783-C22A-4604-AAEE-94D9ABEFA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76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9A5FC-A13A-F3C3-4968-0B14892C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C7D46-1D63-8B79-DA95-BF5048F66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B1357E-59FA-ED3B-46CE-F9371487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9E59-4CE0-4685-9914-4A16E6EF17AA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54F30C-503B-2AAE-CFAC-E591877D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2D75BC-83E1-A3CE-FF38-4DE956B1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0783-C22A-4604-AAEE-94D9ABEFA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20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3AB34-A3A3-90DB-B0C2-83F3B3CE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E0CF4C-D0AF-D130-256C-0300D934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0A530C-ECC8-23BB-6A7C-4E492754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9E59-4CE0-4685-9914-4A16E6EF17AA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D9992D-CE6F-C317-09DA-C95A7839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10DA60-BE0E-C887-A90F-0FF2FAC4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0783-C22A-4604-AAEE-94D9ABEFA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19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54D85-F604-D3B9-4021-8A0D64A1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D0EE01-C2C8-3734-BC18-0E095E5F2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5E8DCC-94E9-7DF9-8DB0-7A8B2AC0A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91EB9D-5112-E1B2-B86F-7D2AACAA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9E59-4CE0-4685-9914-4A16E6EF17AA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255E5C-2D58-2C8C-7681-EE818B93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A1F0A5-8B76-33F0-3507-6D06E1DC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0783-C22A-4604-AAEE-94D9ABEFA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74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C01BC-44D9-D59A-3559-56EBF27D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40A491-14AF-EC73-21EB-ACDF93F6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4C2210-7961-F1F7-C852-C199677E6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2541C0-1024-5F3A-4743-7C1026AA3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A428F7-F7A2-769F-0685-EABBAE4AB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846930D-5B99-0F6D-22CA-25D08C68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9E59-4CE0-4685-9914-4A16E6EF17AA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7ACD71-ADDA-C737-DD5A-450CF9E5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FE0C0B-748B-B0F0-C69B-EC24EB0F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0783-C22A-4604-AAEE-94D9ABEFA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38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6E9F7-A790-CA0E-D484-8D3C9B40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649E71E-1C22-8C33-545F-26F5FD3D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9E59-4CE0-4685-9914-4A16E6EF17AA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AB028C-B606-779D-E25D-A1B88DFD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199CB6-F8DA-4651-1B15-9AA78DBC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0783-C22A-4604-AAEE-94D9ABEFA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08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50A0C3-22CE-E218-D9B7-BEB6A8FC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9E59-4CE0-4685-9914-4A16E6EF17AA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4392FB-D3C8-63EF-A88E-B8DF5A78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183320-6916-5A7F-E112-D9AA2DD6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0783-C22A-4604-AAEE-94D9ABEFA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2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828ED-6817-648A-4EC1-183B7176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6BF391-3E39-F288-1682-3642DEBD5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EBE8B4-01F1-69E7-8F8A-E78FE1DFA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E38ABF-F5F6-9185-C5ED-9D981E7B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9E59-4CE0-4685-9914-4A16E6EF17AA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FFFB2F-DB95-2365-C5FA-8231E0F3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4DE095-03CF-97AE-2385-B4B08BAE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0783-C22A-4604-AAEE-94D9ABEFA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84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9D10C-6C50-F952-B67A-EA209A98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91B163-48D8-1B5A-EF9D-3F5256A07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B111CA-B7BF-9E45-CB30-76A2C97AC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585A33-99BC-E11A-C2EE-3B00740C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9E59-4CE0-4685-9914-4A16E6EF17AA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ED68C9-FC63-7112-F89A-8B49E71A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5771B4-2951-B70E-227B-C5D1399B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0783-C22A-4604-AAEE-94D9ABEFA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9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C4F338C-E230-14BA-8F7A-1717DD91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479AC1-986D-BDDA-9CF2-97CCD11C7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F04250-49DD-99AD-2441-8AB0A4A06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B9E59-4CE0-4685-9914-4A16E6EF17AA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7E9F7D-52DA-B6F2-2B93-B95C5D397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4A2E7F-9AFA-E2ED-9947-77C6CF9B4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00783-C22A-4604-AAEE-94D9ABEFA0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0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971F0D-0302-F811-4F89-A7C5DA35C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366"/>
            <a:ext cx="12192000" cy="532326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9BAFD45-FEC6-96C0-994B-CB4B1578316E}"/>
              </a:ext>
            </a:extLst>
          </p:cNvPr>
          <p:cNvSpPr txBox="1"/>
          <p:nvPr/>
        </p:nvSpPr>
        <p:spPr>
          <a:xfrm>
            <a:off x="3441843" y="200025"/>
            <a:ext cx="488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Transcrição de fala para texto – Ambiente criado</a:t>
            </a:r>
          </a:p>
        </p:txBody>
      </p:sp>
    </p:spTree>
    <p:extLst>
      <p:ext uri="{BB962C8B-B14F-4D97-AF65-F5344CB8AC3E}">
        <p14:creationId xmlns:p14="http://schemas.microsoft.com/office/powerpoint/2010/main" val="44566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7F45745-C49B-36AA-CF8B-DC0A8940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418"/>
            <a:ext cx="12192000" cy="538716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AE2C569-C6EA-64C6-49B3-4BA611252A4D}"/>
              </a:ext>
            </a:extLst>
          </p:cNvPr>
          <p:cNvSpPr txBox="1"/>
          <p:nvPr/>
        </p:nvSpPr>
        <p:spPr>
          <a:xfrm>
            <a:off x="3441843" y="200025"/>
            <a:ext cx="492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Transcrição de fala para texto – carga de arquivo</a:t>
            </a:r>
          </a:p>
        </p:txBody>
      </p:sp>
    </p:spTree>
    <p:extLst>
      <p:ext uri="{BB962C8B-B14F-4D97-AF65-F5344CB8AC3E}">
        <p14:creationId xmlns:p14="http://schemas.microsoft.com/office/powerpoint/2010/main" val="207663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ED86907-B27B-1E1E-3C10-DC50E8A4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8170"/>
            <a:ext cx="12192000" cy="530165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12B0D1C-F044-8A31-9364-56C6846EA209}"/>
              </a:ext>
            </a:extLst>
          </p:cNvPr>
          <p:cNvSpPr txBox="1"/>
          <p:nvPr/>
        </p:nvSpPr>
        <p:spPr>
          <a:xfrm>
            <a:off x="3441843" y="200025"/>
            <a:ext cx="493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Transcrição de fala para texto – geração do texto</a:t>
            </a:r>
          </a:p>
        </p:txBody>
      </p:sp>
    </p:spTree>
    <p:extLst>
      <p:ext uri="{BB962C8B-B14F-4D97-AF65-F5344CB8AC3E}">
        <p14:creationId xmlns:p14="http://schemas.microsoft.com/office/powerpoint/2010/main" val="4056819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Claudio Buzzolini Sanches</dc:creator>
  <cp:lastModifiedBy>Claudio Buzzolini Sanches</cp:lastModifiedBy>
  <cp:revision>1</cp:revision>
  <dcterms:created xsi:type="dcterms:W3CDTF">2025-08-20T13:43:41Z</dcterms:created>
  <dcterms:modified xsi:type="dcterms:W3CDTF">2025-08-20T16:12:56Z</dcterms:modified>
</cp:coreProperties>
</file>