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B0862-37DC-0A23-3DF7-ECB290B77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2FB273-CC50-206E-AF5F-955137019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AA9A7A-915C-75BC-C862-CF12C46A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DE45-5FD3-46F1-AF2A-D4367FC2F7F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3908CE-6412-2C5C-9FBF-EBF07545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5E6B1F-434D-CA8F-31BF-D9AF3F32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A611-93EB-42F7-9698-C3273EAD5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4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4F472-73D9-1512-1B68-4457840C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E0E560-FD94-A9A7-A00A-7FAD6C5B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18AE03-AFF6-1C55-7358-4AAAA694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DE45-5FD3-46F1-AF2A-D4367FC2F7F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B5473E-E441-AE54-D3F7-543E631D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6A17D9-F8FC-B0E0-2AB8-B906F7DA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A611-93EB-42F7-9698-C3273EAD5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42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F35EB3-B118-0C4F-349E-4B48BA8B6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74B257-5651-1E0D-0FAA-64DDEB791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C157A2-81B8-D9D6-1E9B-D9FEE5E7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DE45-5FD3-46F1-AF2A-D4367FC2F7F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3CAA87-5136-6BA9-B4DF-36FE773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4FB5BA-FB32-DBD8-0DFD-5201FC45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A611-93EB-42F7-9698-C3273EAD5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7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6DBB7-B7CD-92AA-B858-08B2E1C3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8C036-9089-E6E7-F532-086201E4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AFB437-AB0C-61D4-F37A-ED7C5F5E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DE45-5FD3-46F1-AF2A-D4367FC2F7F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883D4-2E53-5323-C30E-FA4EBCDE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84FC60-AFC7-0CA9-192F-A75ACDE0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A611-93EB-42F7-9698-C3273EAD5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98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E3ABA-9963-FC13-0AFA-3E9507A0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4B4A78-713C-717D-EED0-BB55ECB10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5EAB5-0D84-8C4B-486C-EFCEEB5B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DE45-5FD3-46F1-AF2A-D4367FC2F7F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65E729-0767-DC2E-2D58-BAA92F3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A17C8-17EF-2322-5BE6-B0638D70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A611-93EB-42F7-9698-C3273EAD5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86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E7602-AE54-109E-0CB8-CE5A0C9D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BE9D3B-F2F4-E1F8-703A-1629DB4D4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BAE6F3-CB7E-0C03-36BC-645826B45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37E139-9561-D497-80DC-EB3FA11C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DE45-5FD3-46F1-AF2A-D4367FC2F7F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D43F36-185D-8E47-1432-6AC1F0B8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78FAB0-9EFB-903D-5380-C2485CC0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A611-93EB-42F7-9698-C3273EAD5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40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3536F-0111-F8FC-5C91-53641957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AB0EC9-20C1-27E0-30C2-FA7119D7E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6F718-0751-6737-F23E-448A0DE41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8F5F87-585D-D8AA-DE87-33436A6DE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DD4CED-1954-1305-8354-C93574100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0E3F8F-7254-772E-47AE-7381D932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DE45-5FD3-46F1-AF2A-D4367FC2F7F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5FDE62-EC25-EEE1-E2E0-0BD00308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9C62B4-970B-CD25-914B-64B442E5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A611-93EB-42F7-9698-C3273EAD5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17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50BC4-696E-9068-9C69-BD8EC264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4224AA-F2FF-2E65-AC49-35034416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DE45-5FD3-46F1-AF2A-D4367FC2F7F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D43FF4-D290-2067-10EC-B4EB74D4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E49F05-7AE2-9FAF-F9E2-6145C229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A611-93EB-42F7-9698-C3273EAD5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54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F69AFF-003C-1264-CE6C-400B48E1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DE45-5FD3-46F1-AF2A-D4367FC2F7F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EA5F95-DEAE-7638-31C9-361612A1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E0CE7B-1DDD-1390-B72C-08327ABE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A611-93EB-42F7-9698-C3273EAD5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93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9D452-53C4-0F3A-E813-FDE47840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C275AC-7885-65D3-4D8F-55F1271C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81010D-4884-6AC7-390E-BD7E5CC29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E8FCDB-95E1-BD8D-F053-4A8CF5C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DE45-5FD3-46F1-AF2A-D4367FC2F7F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B748B3-E802-E28A-049E-1DE47CCD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332736-46BF-AF07-6A9A-E3ABEF7A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A611-93EB-42F7-9698-C3273EAD5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24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CE2D0-A4B9-B911-9CB0-F53C8252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D3E0FA-87D4-F9CE-9DED-AF98F547C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A5D1C2-2DA4-7723-52BE-B262460ED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439103-A751-5B8A-D8F5-768081AE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DE45-5FD3-46F1-AF2A-D4367FC2F7F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DD61B1-C4A8-695A-BC0E-602E8381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53BD0A-685B-CCFE-4777-22FEDD63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A611-93EB-42F7-9698-C3273EAD5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4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681750-67CE-E0AB-8907-192EBE95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B9185E-06FB-F0C0-13DA-77ECB9AC1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A85EEF-EA7C-E0EE-431F-8E4BCF341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DE45-5FD3-46F1-AF2A-D4367FC2F7F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F16A63-1610-E9E1-2FCF-126ACBC30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8FF107-C4DC-7CA6-6F92-5E189E7AE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A611-93EB-42F7-9698-C3273EAD5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20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540784D-FC05-0F63-36C2-0AF3CB91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671512"/>
            <a:ext cx="86391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77A0F1A-E277-93D7-441D-962978B3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0"/>
            <a:ext cx="12192000" cy="6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6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3294E2F-B03D-F715-6D2E-8A559A21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83"/>
            <a:ext cx="12192000" cy="67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2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50261F-BF7A-8CFE-0D8B-B0016E8A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52"/>
            <a:ext cx="12192000" cy="668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6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ED8DA1-CD87-D8EE-F1D4-A7459841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57"/>
            <a:ext cx="12192000" cy="680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0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49591F-6B2D-35A3-92B7-AC1D5435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64"/>
            <a:ext cx="12192000" cy="669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C4CAD5A-7FFD-136B-9219-AC0EFEB5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633412"/>
            <a:ext cx="86772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2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63FC30-2DD2-9442-A005-0725A14B8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642937"/>
            <a:ext cx="87153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1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6EB72A-C645-978A-8F3E-525B4C39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671512"/>
            <a:ext cx="86772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1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4873C2-5828-C213-BF64-959F5C99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28"/>
            <a:ext cx="12192000" cy="67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0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33ABFD3-2082-98CB-58A5-612226B6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57"/>
            <a:ext cx="12192000" cy="680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5DB2EAC-F34A-6B18-B778-370E0002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604837"/>
            <a:ext cx="8715375" cy="56483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3F92494-A097-5D75-01AF-C162886133F1}"/>
              </a:ext>
            </a:extLst>
          </p:cNvPr>
          <p:cNvSpPr txBox="1"/>
          <p:nvPr/>
        </p:nvSpPr>
        <p:spPr>
          <a:xfrm>
            <a:off x="2627870" y="104775"/>
            <a:ext cx="693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Toggle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 É como interruptor, sem existe retira, se não existe acrescenta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76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95EB88-19FD-519B-B833-B6630227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22"/>
            <a:ext cx="12192000" cy="668535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B5B2CBB-5098-BD6D-068E-068A50893A29}"/>
              </a:ext>
            </a:extLst>
          </p:cNvPr>
          <p:cNvSpPr txBox="1"/>
          <p:nvPr/>
        </p:nvSpPr>
        <p:spPr>
          <a:xfrm>
            <a:off x="2799320" y="6038850"/>
            <a:ext cx="693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Toggle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 É como interruptor, sem existe retira, se não existe acrescenta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844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E38D2F2-8344-8592-8BC7-BF6CCB7EC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7"/>
            <a:ext cx="12192000" cy="67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84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Buzzolini Sanches</dc:creator>
  <cp:lastModifiedBy>Claudio Buzzolini Sanches</cp:lastModifiedBy>
  <cp:revision>1</cp:revision>
  <dcterms:created xsi:type="dcterms:W3CDTF">2022-05-24T19:22:59Z</dcterms:created>
  <dcterms:modified xsi:type="dcterms:W3CDTF">2022-05-24T20:53:16Z</dcterms:modified>
</cp:coreProperties>
</file>