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EC82D-9901-D18E-E694-41138B84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E0B94-1128-13FE-161B-31494710A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AA640-9CD0-B4FA-228B-8D0F1C8F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3679E-9C4C-8FCA-03D9-806D0164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EFDDA-D7F5-5397-242D-989FD149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38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EA0DF-6222-D7F9-3238-3FB9550E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51F6-5ADF-EC92-4EBC-6040E2666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97045-75BD-D7AD-35B8-0DE8B6EC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AC06A6-E7DC-8E0E-9E45-25387673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02333-78AF-BC08-C433-EA9D9C9D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8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9D2A98-D0D4-A12B-F9BB-AE93606CB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44FF37-7448-E8D3-7A69-8EB6C116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7F011E-193B-40C2-8DB2-4B701BF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FC8F0-E1F1-0DC0-6ED7-3517E392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025F6-DBF6-AE38-0D37-1E2D456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2541-D3D7-7B5F-922A-41A464EA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ABFE0-C4AF-4093-A8CE-23809170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1280D-6EE6-AF7C-32FD-834255A4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0FE5B-39C9-2ABF-0AFC-62CF07A8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9B676-C131-AF20-804F-D26BE0B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0094-58CA-9B1C-5529-EB3BE5F4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B559BD-BDDF-2228-B5F6-7DE94B47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E8435-45DF-2CC1-BA5F-7C12F7A4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450E2-436C-349E-F26F-F771C4EC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FD745-D516-F3EE-8D65-387C7505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4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A7C04-F33B-8A81-47B5-99EBB1D8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D990-BFCE-C35C-BAE7-BEFEEFCA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C5D5A-76F6-5B14-6BD8-493F2528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4A85FB-A4A7-1EBA-B314-7B00EDBA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7D11C7-6120-0D93-2A48-3EE4F490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FEFED-16FB-8019-9603-C10F8A18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4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33AB3-8DCC-DACB-93F5-2F014D31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C3248-E397-8A2F-E451-389A9CA3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999E44-BACF-3D17-D153-3879EC98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336DB1-4E08-F1FD-BFC7-13A46073A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D8A615-85A2-625E-AA73-0C8C72A7A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87FFAD-6B74-B368-9A4F-3C01DF9E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72C794-CCC7-DAE8-6DA0-A1DB025C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DAD55F-C7E6-43AE-9080-27DAAB4A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95DEB-809A-F681-2FE8-7F825D2B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DCFBDA-A57F-25D7-F56D-BEE95B8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19FF32-6082-94A7-3704-606C070C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788D5-8EC2-A475-7F8A-0EE0AB2A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50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0B774-80E9-09F8-E2C0-0152F22B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48F694-D602-52BF-FD9F-B6DCB42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47D282-D874-4363-2A5B-82EFB7C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88994-5242-DA59-273B-58699F88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2E8BD-9774-68B3-7230-D3680FE5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73A164-AC87-E96D-171A-D89D7E1F3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1ACAAC-8CB5-CB54-30C2-6A6D6F04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99AD3-0C92-EEE9-A46F-E9D0D4BE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EB162D-B314-5FE3-E7E4-C26F7967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3AF7-738C-0EA1-577E-11DFC968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FFCEED-E4BB-1E01-141A-2E7EB3166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9244A-86B1-7E87-5D4A-74C4A9B9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8C3BE-F3FC-2BB6-A912-780336E9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8D1588-277C-4130-2E5C-8FF427B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E43A7F-2887-D37E-EE63-937BD5FA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5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75A002-D6EB-8E34-2B1A-B6560E37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B48FA0-8817-C364-2BF2-68C4D776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67E82-E779-6B70-0B71-3877307A9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B1CC-8409-4E25-ABFB-C2B86FAF75D2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EDB59-FFB6-C2B0-18A6-756B5F328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D4E4E-F9D5-5B63-AA4D-6B3058B8F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21C2-9459-4A00-AEBB-CBF7753C7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7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92745C-4A74-26BF-9D80-2DC34264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88"/>
            <a:ext cx="12192000" cy="67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68BD49-0FB7-6020-035E-81A42720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6"/>
            <a:ext cx="12192000" cy="67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EEA7D7-5AF0-CEBB-3FED-B42C7457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8"/>
            <a:ext cx="12192000" cy="68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33B814-CDC7-50A3-AD67-5AE86CE9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661987"/>
            <a:ext cx="87153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3156CA-62D6-1C02-0E36-E73CF87D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00"/>
            <a:ext cx="12192000" cy="66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2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1EBBF7-1B37-FD57-E627-CC4E26AA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" y="0"/>
            <a:ext cx="12188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8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97ACB3-EBD4-0565-1698-6C80D1B8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" y="0"/>
            <a:ext cx="11937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B37830-0B21-DC70-732F-B29B80C7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29"/>
            <a:ext cx="12192000" cy="67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ED145E-5FE9-AC82-270C-B4CA42C6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31"/>
            <a:ext cx="12192000" cy="67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99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Buzzolini Sanches</dc:creator>
  <cp:lastModifiedBy>Claudio Buzzolini Sanches</cp:lastModifiedBy>
  <cp:revision>2</cp:revision>
  <dcterms:created xsi:type="dcterms:W3CDTF">2022-05-24T14:49:30Z</dcterms:created>
  <dcterms:modified xsi:type="dcterms:W3CDTF">2022-05-24T18:57:38Z</dcterms:modified>
</cp:coreProperties>
</file>