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5" r:id="rId7"/>
    <p:sldId id="260" r:id="rId8"/>
    <p:sldId id="266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A127F-0EF0-532E-DF82-DD517430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599B79-4753-6D50-336A-01D99F59B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79F7E-B336-B4FC-EC20-F1EE7A89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E5E0C-3F87-9E12-C826-6A1D6438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184CC6-58C0-D0D2-D61B-01DD39F4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4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87979-3834-EF32-BE5C-29D1281F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CC728-F81C-C254-29B8-D091D2E02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FF7A3-E93C-F955-F671-CA166F2E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EE4160-CC28-8444-EEDF-B3462191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5D8E62-D058-E401-D216-2DFDF94A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8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A815E2-B7CF-D3D2-9CA2-A0A1ED3D8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6D652B-B8A9-E3F2-684F-09FFD1D7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ACF18-67F7-4288-DEE8-C2E3A03B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2E148-61E5-1902-8F11-7917E04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F8E2B-6B05-FEA4-77F2-014512BD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3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AD4EF-E5A2-DEAA-753B-20917A7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AE99A-9436-A9D4-26F5-29C98C75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18319-7208-6429-7AE1-65BBEEB0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81D14-DC2D-0640-ECC0-AE80BB9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5FBB10-3C65-FFDB-E806-584CBFA3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ED7FB-E001-ED64-161B-2877C64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5A3E6B-A337-8ADF-9E60-8FB9A719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217C3-6DC1-7E01-105C-7C0FA9F6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8DB49-FD72-5394-517B-2CBA8A2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12CE7-E93C-6B34-FC45-3878F97B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9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02E1-404F-41D3-423E-6C93FAFB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682F1-A666-2605-ED6F-F031BD861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EBF518-3FDD-36C1-3710-5AE7F13A2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00F232-710B-603A-8F63-314A9B1D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70B1D9-9A00-0E6A-7B29-1D2BDABE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FB639-F373-72E4-D0B8-3B09ADE6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3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51972-7EC8-91F8-EE36-CEEFA3B1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2C027-DA83-2EC2-C296-D9D072FA0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E3EBC3-AB7A-85D0-31F2-DC34B976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389A0B-3B60-6C76-2077-116A83D5C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A35BB2-3754-8190-9E25-52061BE3F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2E72B4-E866-DD9F-30D8-D609BA5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3BAD50-DE2F-B371-9C10-EBCF1764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486BC4-4B8B-2CF8-0960-BBFC7A23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0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CEA99-A9EE-B473-E970-C3D98F51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3BDA76-C157-B012-9269-232D10E7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950168-6FDF-95CE-6AAE-46DE62F9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CE9AD9-DFC0-AE51-3048-AFBBC76B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3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74CF6D-AE6D-686E-2D46-84BC45FA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741701-C3F7-EA50-4F3C-BD8380B7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7D597D-D4DF-9080-699B-255DC3FF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DEAE2-76BD-4F8A-938E-D30032C6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C1519-EA5A-3365-EB08-83517D30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2AFB9E-08E3-4AB0-A146-675DE4403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7FFDD-50E6-021D-4284-B7C12973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C14000-18D8-8A0E-831B-743EE350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2C7923-334A-B7FB-6105-4175F159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9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691B4-DBD4-BA5B-CEA0-301F225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BE523E-CD39-F5E8-ED0B-6A29C8EFA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2CA91E-0D0E-DE36-92E4-43CCEE95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6B473-4241-BFC8-28C0-95C049C4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7300F5-F693-7ACE-9EE9-A33F83C4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115EAC-7A5D-588E-A8C4-B456A2C4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64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8680B1-DD85-1F0B-E085-94050E85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34B16C-DFE7-5134-A009-B321F9C1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FE16E-2A54-9565-ED34-B2E4A3165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200A-BB6F-4E5E-B9D7-E5B76C4ED8E3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39230-E5F2-9BA7-9B28-5EAD353B6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72140C-8709-8007-E708-DD5667342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1A1C-5907-4911-9FC1-73CB7EA54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2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183AFC1-58EA-2020-1748-EE1CB08C9E0E}"/>
              </a:ext>
            </a:extLst>
          </p:cNvPr>
          <p:cNvSpPr txBox="1"/>
          <p:nvPr/>
        </p:nvSpPr>
        <p:spPr>
          <a:xfrm>
            <a:off x="2491273" y="1651518"/>
            <a:ext cx="673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88705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866CB0-7821-6C8A-A707-3061ED79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642937"/>
            <a:ext cx="86772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F8898E-4097-6144-281E-DFA90CE6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62"/>
            <a:ext cx="12192000" cy="67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5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0EB0F0-5D66-C15B-74A7-30D3BA8B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42"/>
            <a:ext cx="12192000" cy="66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8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DBD0AC-F48A-9DD2-AD92-7EDC3CC9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" y="0"/>
            <a:ext cx="1216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1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8DDCB0-DBFE-E126-629D-420D8492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07"/>
            <a:ext cx="12192000" cy="66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81BD6C-EED9-4EA1-E1CC-93C685EB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" y="0"/>
            <a:ext cx="12147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B027F60-F8FA-E6C2-7030-99311B0C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0"/>
            <a:ext cx="12192000" cy="68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5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6D2297-5FDD-1089-5668-A6099762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" y="0"/>
            <a:ext cx="12079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28CE89-059F-ECD7-D9F7-31E9CF05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1"/>
            <a:ext cx="12192000" cy="66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8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618920-BF1D-0A4A-EC26-BB79A916379F}"/>
              </a:ext>
            </a:extLst>
          </p:cNvPr>
          <p:cNvSpPr txBox="1"/>
          <p:nvPr/>
        </p:nvSpPr>
        <p:spPr>
          <a:xfrm>
            <a:off x="2491273" y="1651518"/>
            <a:ext cx="6736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OOJS – </a:t>
            </a:r>
            <a:r>
              <a:rPr lang="pt-BR" sz="2400" b="1" dirty="0" err="1"/>
              <a:t>Object</a:t>
            </a:r>
            <a:r>
              <a:rPr lang="pt-BR" sz="2400" b="1" dirty="0"/>
              <a:t> </a:t>
            </a:r>
            <a:r>
              <a:rPr lang="pt-BR" sz="2400" b="1" dirty="0" err="1"/>
              <a:t>Oriented</a:t>
            </a:r>
            <a:r>
              <a:rPr lang="pt-BR" sz="2400" b="1" dirty="0"/>
              <a:t> </a:t>
            </a:r>
            <a:r>
              <a:rPr lang="pt-BR" sz="2400" b="1" dirty="0" err="1"/>
              <a:t>JavaScript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1192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837D21-347F-634A-3DF7-CDDEACE0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576262"/>
            <a:ext cx="87915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28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Buzzolini Sanches</dc:creator>
  <cp:lastModifiedBy>Claudio Buzzolini Sanches</cp:lastModifiedBy>
  <cp:revision>2</cp:revision>
  <dcterms:created xsi:type="dcterms:W3CDTF">2022-05-24T13:01:01Z</dcterms:created>
  <dcterms:modified xsi:type="dcterms:W3CDTF">2022-05-24T14:49:49Z</dcterms:modified>
</cp:coreProperties>
</file>