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80" r:id="rId23"/>
    <p:sldId id="277" r:id="rId24"/>
    <p:sldId id="278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9BE2E-F9BC-2158-CECE-DCB0E62CF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DD7D48-0592-6BE0-9845-29C8DAB31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9D7029-5242-5F14-C0A3-4A038CFA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78E1-EE45-49F4-A62B-FFF4E468BFDB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46B55B-5628-FC7C-C622-49353EA4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BB0ABA-5A94-5120-F35E-1EE7F98F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A11B-8E5E-4639-A1FA-AE8153FB1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15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EE33A-C345-DBDA-6FD7-45373CEC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949047-A2BE-E836-23EA-777282BBD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2036A-F169-13DF-0A54-970F932F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78E1-EE45-49F4-A62B-FFF4E468BFDB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6A6CEC-4E24-7451-7DF9-25B5E42B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671106-108D-A950-5441-A89B894A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A11B-8E5E-4639-A1FA-AE8153FB1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01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311633-8AB1-5814-61FF-17E67D5F3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47C5C5-A4FB-68C8-3394-8A1FD2DD5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DE0300-1667-6C65-8922-BE7B8BCC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78E1-EE45-49F4-A62B-FFF4E468BFDB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9B14B6-24D4-23F8-6590-9B9BF16B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167B57-0249-F6AA-2A38-73AF74F3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A11B-8E5E-4639-A1FA-AE8153FB1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79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D3A0F-6A10-6D35-4236-A4045C91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EBC4E0-AD8D-87A6-43A6-361236CD9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1ED670-CF9F-B041-E3C9-493B6603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78E1-EE45-49F4-A62B-FFF4E468BFDB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BB6545-9F01-E202-A74D-933A7A03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EBB578-9C4C-AB79-F5F3-D580B532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A11B-8E5E-4639-A1FA-AE8153FB1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4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BE8E8-3FB3-24D3-F35A-61C6D736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C5F9F2-6210-A5E5-A33A-7CFD80F62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3E6EC5-7490-7D7B-60F5-E00FA379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78E1-EE45-49F4-A62B-FFF4E468BFDB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14C728-4BB9-FA00-C0E3-D3FA62C7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AF5492-1390-67C0-66BF-E59BDDDD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A11B-8E5E-4639-A1FA-AE8153FB1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53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B27C0-99F2-3CF6-9234-4A335458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E13AD8-7B0B-1FEF-4E6C-FE74E6E78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9B1259-EBEE-AA58-0D3A-195F11B35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62A011-D0C4-8C66-9B0C-82CAA61B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78E1-EE45-49F4-A62B-FFF4E468BFDB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640731-6698-28F1-1500-9586FAF3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93E271-3EBE-9FD4-DA9D-8768A6D3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A11B-8E5E-4639-A1FA-AE8153FB1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5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141E9-71C6-D1D8-B8DD-AA6A49CC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C94D8F-49C4-DFF7-360B-57346E123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7A4536-AFD2-8073-B04F-AED1B6FD6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C0396C-D749-497E-1523-B7CBD1F40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661E84-DC60-3A91-42A9-9E7E9C13E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19ED151-23A3-2A86-DD46-E26115AD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78E1-EE45-49F4-A62B-FFF4E468BFDB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7E6844-CC5D-7CCB-B16C-77E78883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F4116C-7A68-4757-4FD5-C13B8B2D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A11B-8E5E-4639-A1FA-AE8153FB1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54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FBD9C-D546-0A12-A1F2-5917BE4D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8BA54B5-4B49-E44F-37AE-97803059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78E1-EE45-49F4-A62B-FFF4E468BFDB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42A527-4EDC-B269-8A31-9693E466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AA7D47-DEF6-9F62-4660-58110DA2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A11B-8E5E-4639-A1FA-AE8153FB1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19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3576F2-4DAB-1DE1-3AD4-5B2495E9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78E1-EE45-49F4-A62B-FFF4E468BFDB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431CBA-F6AF-201E-B274-302F131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289B4E-D667-DBF2-52A5-EC554288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A11B-8E5E-4639-A1FA-AE8153FB1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47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24724-92AF-5C7C-1FFE-00B9A174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28ECC9-642D-B34C-1211-F4C4497F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99F8CF-9184-44F8-F41C-66448F9B2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470896-AF3B-9A02-B94A-95325DC6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78E1-EE45-49F4-A62B-FFF4E468BFDB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995253-7FF2-3B16-7E16-8E7DECC6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106555-6BAD-9142-76DD-EF38346B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A11B-8E5E-4639-A1FA-AE8153FB1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95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06CA5-D90F-6509-569B-CDDF5CA3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00A41C-9D06-337C-1EF0-06705AB75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DF0CFD-2818-A08A-D394-4358A3FFC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82C428-0CA3-349F-840F-C1EEEF79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78E1-EE45-49F4-A62B-FFF4E468BFDB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A2FAE0-C8B0-8229-82AC-EF208BFE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AD5020-D31A-8008-1C1B-5AEF1E79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A11B-8E5E-4639-A1FA-AE8153FB1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25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1CFF79-DE23-512F-60FC-CB6DEDCD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E2DBD2-0275-E719-AD65-C87B4F70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69D6D-2711-5EFA-F8F0-512272754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378E1-EE45-49F4-A62B-FFF4E468BFDB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C539B9-CA09-648D-427D-C722875A7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30FD8-DEE9-A229-0884-CE0B85884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AA11B-8E5E-4639-A1FA-AE8153FB1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16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5B36110-26DE-FA03-01F9-0C49BD981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24"/>
            <a:ext cx="12192000" cy="670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4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553F501-8659-B0AF-B6C6-B230538BB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01" y="582072"/>
            <a:ext cx="10551986" cy="569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1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18C5202-FE8F-B92D-E750-CB3955E6A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005"/>
            <a:ext cx="12192000" cy="597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54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3CE75F6-67AF-A417-35D3-4B5684090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614362"/>
            <a:ext cx="87344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96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715A41F-17CD-5DE7-DAA6-2A3CE540D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776287"/>
            <a:ext cx="86010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2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47AEAE-B868-EB37-4AA1-FEDA921A9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795337"/>
            <a:ext cx="85820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91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C9A0EF8-CA08-86CD-B7AB-CBBC564C6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595312"/>
            <a:ext cx="88487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05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706D36C-76A2-CE93-69D3-81BB5D2D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81" y="897998"/>
            <a:ext cx="9484614" cy="57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87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90D9EA4-BCB5-4E7F-AED3-48529CA36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661987"/>
            <a:ext cx="87153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86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D218792-F4E5-9543-CA01-B1643FFD9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604837"/>
            <a:ext cx="86391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EA5D6C0-13CB-0EE0-8C90-B978FDE0C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084"/>
            <a:ext cx="12192000" cy="650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1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1DA661-3801-545B-0352-FF69D0F6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6" y="0"/>
            <a:ext cx="11885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32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4B72058-D8E6-7261-E997-B8089AD2A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83"/>
            <a:ext cx="12192000" cy="666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91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A747775-EE1C-E23D-F1EF-6CCB8280F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92"/>
            <a:ext cx="12192000" cy="68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96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06F4D47-2046-FE0C-D576-0B2189E9B58B}"/>
              </a:ext>
            </a:extLst>
          </p:cNvPr>
          <p:cNvSpPr txBox="1"/>
          <p:nvPr/>
        </p:nvSpPr>
        <p:spPr>
          <a:xfrm>
            <a:off x="1971675" y="981075"/>
            <a:ext cx="79057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Comandos sobre </a:t>
            </a:r>
            <a:r>
              <a:rPr lang="pt-BR" dirty="0" err="1"/>
              <a:t>array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Array.push</a:t>
            </a:r>
            <a:r>
              <a:rPr lang="pt-BR" dirty="0"/>
              <a:t>(x) x</a:t>
            </a:r>
            <a:r>
              <a:rPr lang="pt-BR" dirty="0">
                <a:sym typeface="Wingdings" panose="05000000000000000000" pitchFamily="2" charset="2"/>
              </a:rPr>
              <a:t> é o elemento a ser acrescentado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 err="1">
                <a:sym typeface="Wingdings" panose="05000000000000000000" pitchFamily="2" charset="2"/>
              </a:rPr>
              <a:t>Array.pop</a:t>
            </a:r>
            <a:r>
              <a:rPr lang="pt-BR" dirty="0">
                <a:sym typeface="Wingdings" panose="05000000000000000000" pitchFamily="2" charset="2"/>
              </a:rPr>
              <a:t>() elimina o último elemento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 err="1">
                <a:sym typeface="Wingdings" panose="05000000000000000000" pitchFamily="2" charset="2"/>
              </a:rPr>
              <a:t>Array.shift</a:t>
            </a:r>
            <a:r>
              <a:rPr lang="pt-BR" dirty="0">
                <a:sym typeface="Wingdings" panose="05000000000000000000" pitchFamily="2" charset="2"/>
              </a:rPr>
              <a:t>() elimina o primeiro elemento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 err="1">
                <a:sym typeface="Wingdings" panose="05000000000000000000" pitchFamily="2" charset="2"/>
              </a:rPr>
              <a:t>Array.unshift</a:t>
            </a:r>
            <a:r>
              <a:rPr lang="pt-BR" dirty="0">
                <a:sym typeface="Wingdings" panose="05000000000000000000" pitchFamily="2" charset="2"/>
              </a:rPr>
              <a:t>(x) x será acrescentado no início do </a:t>
            </a:r>
            <a:r>
              <a:rPr lang="pt-BR" dirty="0" err="1">
                <a:sym typeface="Wingdings" panose="05000000000000000000" pitchFamily="2" charset="2"/>
              </a:rPr>
              <a:t>array</a:t>
            </a:r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 err="1">
                <a:sym typeface="Wingdings" panose="05000000000000000000" pitchFamily="2" charset="2"/>
              </a:rPr>
              <a:t>Array.includes</a:t>
            </a:r>
            <a:r>
              <a:rPr lang="pt-BR" dirty="0">
                <a:sym typeface="Wingdings" panose="05000000000000000000" pitchFamily="2" charset="2"/>
              </a:rPr>
              <a:t>(x) se existe x no </a:t>
            </a:r>
            <a:r>
              <a:rPr lang="pt-BR" dirty="0" err="1">
                <a:sym typeface="Wingdings" panose="05000000000000000000" pitchFamily="2" charset="2"/>
              </a:rPr>
              <a:t>arrray</a:t>
            </a:r>
            <a:r>
              <a:rPr lang="pt-BR" dirty="0">
                <a:sym typeface="Wingdings" panose="05000000000000000000" pitchFamily="2" charset="2"/>
              </a:rPr>
              <a:t> – </a:t>
            </a:r>
            <a:r>
              <a:rPr lang="pt-BR" dirty="0" err="1">
                <a:sym typeface="Wingdings" panose="05000000000000000000" pitchFamily="2" charset="2"/>
              </a:rPr>
              <a:t>retona</a:t>
            </a:r>
            <a:r>
              <a:rPr lang="pt-BR" dirty="0">
                <a:sym typeface="Wingdings" panose="05000000000000000000" pitchFamily="2" charset="2"/>
              </a:rPr>
              <a:t> booleano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 err="1">
                <a:sym typeface="Wingdings" panose="05000000000000000000" pitchFamily="2" charset="2"/>
              </a:rPr>
              <a:t>Array.Every</a:t>
            </a:r>
            <a:r>
              <a:rPr lang="pt-BR" dirty="0">
                <a:sym typeface="Wingdings" panose="05000000000000000000" pitchFamily="2" charset="2"/>
              </a:rPr>
              <a:t>(item = &gt; item === x) se todos no </a:t>
            </a:r>
            <a:r>
              <a:rPr lang="pt-BR" dirty="0" err="1">
                <a:sym typeface="Wingdings" panose="05000000000000000000" pitchFamily="2" charset="2"/>
              </a:rPr>
              <a:t>arrray</a:t>
            </a:r>
            <a:r>
              <a:rPr lang="pt-BR" dirty="0">
                <a:sym typeface="Wingdings" panose="05000000000000000000" pitchFamily="2" charset="2"/>
              </a:rPr>
              <a:t> são x – </a:t>
            </a:r>
            <a:r>
              <a:rPr lang="pt-BR" dirty="0" err="1">
                <a:sym typeface="Wingdings" panose="05000000000000000000" pitchFamily="2" charset="2"/>
              </a:rPr>
              <a:t>retona</a:t>
            </a:r>
            <a:r>
              <a:rPr lang="pt-BR" dirty="0">
                <a:sym typeface="Wingdings" panose="05000000000000000000" pitchFamily="2" charset="2"/>
              </a:rPr>
              <a:t> booleano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 err="1">
                <a:sym typeface="Wingdings" panose="05000000000000000000" pitchFamily="2" charset="2"/>
              </a:rPr>
              <a:t>Array.some</a:t>
            </a:r>
            <a:r>
              <a:rPr lang="pt-BR" dirty="0">
                <a:sym typeface="Wingdings" panose="05000000000000000000" pitchFamily="2" charset="2"/>
              </a:rPr>
              <a:t>(item = &gt; item === x) se existe x no </a:t>
            </a:r>
            <a:r>
              <a:rPr lang="pt-BR" dirty="0" err="1">
                <a:sym typeface="Wingdings" panose="05000000000000000000" pitchFamily="2" charset="2"/>
              </a:rPr>
              <a:t>arrray</a:t>
            </a:r>
            <a:r>
              <a:rPr lang="pt-BR" dirty="0">
                <a:sym typeface="Wingdings" panose="05000000000000000000" pitchFamily="2" charset="2"/>
              </a:rPr>
              <a:t> – </a:t>
            </a:r>
            <a:r>
              <a:rPr lang="pt-BR" dirty="0" err="1">
                <a:sym typeface="Wingdings" panose="05000000000000000000" pitchFamily="2" charset="2"/>
              </a:rPr>
              <a:t>retona</a:t>
            </a:r>
            <a:r>
              <a:rPr lang="pt-BR" dirty="0">
                <a:sym typeface="Wingdings" panose="05000000000000000000" pitchFamily="2" charset="2"/>
              </a:rPr>
              <a:t> booleano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 err="1">
                <a:sym typeface="Wingdings" panose="05000000000000000000" pitchFamily="2" charset="2"/>
              </a:rPr>
              <a:t>Array.reverse</a:t>
            </a:r>
            <a:r>
              <a:rPr lang="pt-BR" dirty="0">
                <a:sym typeface="Wingdings" panose="05000000000000000000" pitchFamily="2" charset="2"/>
              </a:rPr>
              <a:t>() inverte a ordem dos elementos</a:t>
            </a:r>
          </a:p>
        </p:txBody>
      </p:sp>
    </p:spTree>
    <p:extLst>
      <p:ext uri="{BB962C8B-B14F-4D97-AF65-F5344CB8AC3E}">
        <p14:creationId xmlns:p14="http://schemas.microsoft.com/office/powerpoint/2010/main" val="435021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B752E10-465F-DEBB-2011-DB32DEF52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33"/>
            <a:ext cx="12192000" cy="677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16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B831EAE-3072-6AA1-8AC0-203C35E0A043}"/>
              </a:ext>
            </a:extLst>
          </p:cNvPr>
          <p:cNvSpPr txBox="1"/>
          <p:nvPr/>
        </p:nvSpPr>
        <p:spPr>
          <a:xfrm>
            <a:off x="1915691" y="439900"/>
            <a:ext cx="790575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Comandos sobre </a:t>
            </a:r>
            <a:r>
              <a:rPr lang="pt-BR" sz="1400" dirty="0" err="1"/>
              <a:t>array</a:t>
            </a:r>
            <a:endParaRPr lang="pt-BR" sz="1400" dirty="0"/>
          </a:p>
          <a:p>
            <a:endParaRPr lang="pt-BR" sz="1400" dirty="0"/>
          </a:p>
          <a:p>
            <a:r>
              <a:rPr lang="pt-BR" sz="1400" dirty="0"/>
              <a:t>Declarar </a:t>
            </a:r>
            <a:r>
              <a:rPr lang="pt-BR" sz="1400" dirty="0" err="1"/>
              <a:t>let</a:t>
            </a:r>
            <a:r>
              <a:rPr lang="pt-BR" sz="1400" dirty="0"/>
              <a:t> </a:t>
            </a:r>
            <a:r>
              <a:rPr lang="pt-BR" sz="1400" dirty="0" err="1"/>
              <a:t>obj</a:t>
            </a:r>
            <a:r>
              <a:rPr lang="pt-BR" sz="1400" dirty="0"/>
              <a:t> = {}</a:t>
            </a:r>
          </a:p>
          <a:p>
            <a:endParaRPr lang="pt-BR" sz="1400" dirty="0"/>
          </a:p>
          <a:p>
            <a:r>
              <a:rPr lang="pt-BR" sz="1400" dirty="0" err="1"/>
              <a:t>Tyoeof</a:t>
            </a:r>
            <a:r>
              <a:rPr lang="pt-BR" sz="1400" dirty="0"/>
              <a:t> </a:t>
            </a:r>
            <a:r>
              <a:rPr lang="pt-BR" sz="1400" dirty="0" err="1"/>
              <a:t>obj</a:t>
            </a:r>
            <a:r>
              <a:rPr lang="pt-BR" sz="1400" dirty="0"/>
              <a:t> – retorna tipo </a:t>
            </a:r>
            <a:r>
              <a:rPr lang="pt-BR" sz="1400" dirty="0" err="1"/>
              <a:t>object</a:t>
            </a:r>
            <a:endParaRPr lang="pt-BR" sz="1400" dirty="0"/>
          </a:p>
          <a:p>
            <a:endParaRPr lang="pt-BR" sz="1400" dirty="0"/>
          </a:p>
          <a:p>
            <a:r>
              <a:rPr lang="pt-BR" sz="1400" dirty="0"/>
              <a:t>Obj.name = ‘Julia’ cria chave </a:t>
            </a:r>
            <a:r>
              <a:rPr lang="pt-BR" sz="1400" dirty="0" err="1"/>
              <a:t>name</a:t>
            </a:r>
            <a:r>
              <a:rPr lang="pt-BR" sz="1400" dirty="0"/>
              <a:t> e valor Julia</a:t>
            </a:r>
          </a:p>
          <a:p>
            <a:r>
              <a:rPr lang="pt-BR" sz="1400" dirty="0" err="1"/>
              <a:t>Obj.age</a:t>
            </a:r>
            <a:r>
              <a:rPr lang="pt-BR" sz="1400" dirty="0"/>
              <a:t> = 20 cria chave age e valor 20</a:t>
            </a:r>
          </a:p>
          <a:p>
            <a:endParaRPr lang="pt-BR" sz="1400" dirty="0"/>
          </a:p>
          <a:p>
            <a:r>
              <a:rPr lang="pt-BR" sz="1400" dirty="0" err="1"/>
              <a:t>Object.values</a:t>
            </a:r>
            <a:r>
              <a:rPr lang="pt-BR" sz="1400" dirty="0"/>
              <a:t>(</a:t>
            </a:r>
            <a:r>
              <a:rPr lang="pt-BR" sz="1400" dirty="0" err="1"/>
              <a:t>Obj</a:t>
            </a:r>
            <a:r>
              <a:rPr lang="pt-BR" sz="1400" dirty="0"/>
              <a:t>)  - </a:t>
            </a:r>
            <a:r>
              <a:rPr lang="pt-BR" sz="1400" dirty="0" err="1"/>
              <a:t>retonar</a:t>
            </a:r>
            <a:r>
              <a:rPr lang="pt-BR" sz="1400" dirty="0"/>
              <a:t> os valores do objeto – quantos e quais são Julia e 20</a:t>
            </a:r>
          </a:p>
          <a:p>
            <a:endParaRPr lang="pt-BR" sz="1400" dirty="0"/>
          </a:p>
          <a:p>
            <a:r>
              <a:rPr lang="pt-BR" sz="1400" dirty="0" err="1"/>
              <a:t>Object.keys</a:t>
            </a:r>
            <a:r>
              <a:rPr lang="pt-BR" sz="1400" dirty="0"/>
              <a:t>(</a:t>
            </a:r>
            <a:r>
              <a:rPr lang="pt-BR" sz="1400" dirty="0" err="1"/>
              <a:t>Obj</a:t>
            </a:r>
            <a:r>
              <a:rPr lang="pt-BR" sz="1400" dirty="0"/>
              <a:t>)  - </a:t>
            </a:r>
            <a:r>
              <a:rPr lang="pt-BR" sz="1400" dirty="0" err="1"/>
              <a:t>retonar</a:t>
            </a:r>
            <a:r>
              <a:rPr lang="pt-BR" sz="1400" dirty="0"/>
              <a:t> as chaves do objeto – quantos e quais são </a:t>
            </a:r>
            <a:r>
              <a:rPr lang="pt-BR" sz="1400" dirty="0" err="1"/>
              <a:t>name</a:t>
            </a:r>
            <a:r>
              <a:rPr lang="pt-BR" sz="1400" dirty="0"/>
              <a:t> e age</a:t>
            </a:r>
          </a:p>
          <a:p>
            <a:endParaRPr lang="pt-BR" sz="1400" dirty="0"/>
          </a:p>
          <a:p>
            <a:r>
              <a:rPr lang="pt-BR" sz="1400" dirty="0"/>
              <a:t>Declarar </a:t>
            </a:r>
            <a:r>
              <a:rPr lang="pt-BR" sz="1400" dirty="0" err="1"/>
              <a:t>let</a:t>
            </a:r>
            <a:r>
              <a:rPr lang="pt-BR" sz="1400" dirty="0"/>
              <a:t> </a:t>
            </a:r>
            <a:r>
              <a:rPr lang="pt-BR" sz="1400" dirty="0" err="1"/>
              <a:t>person</a:t>
            </a:r>
            <a:r>
              <a:rPr lang="pt-BR" sz="1400" dirty="0"/>
              <a:t>{</a:t>
            </a:r>
          </a:p>
          <a:p>
            <a:r>
              <a:rPr lang="pt-BR" sz="1400" dirty="0"/>
              <a:t>	</a:t>
            </a:r>
            <a:r>
              <a:rPr lang="pt-BR" sz="1400" dirty="0" err="1"/>
              <a:t>adress</a:t>
            </a:r>
            <a:r>
              <a:rPr lang="pt-BR" sz="1400" dirty="0"/>
              <a:t>: “Rua 2”,</a:t>
            </a:r>
          </a:p>
          <a:p>
            <a:r>
              <a:rPr lang="pt-BR" sz="1400" dirty="0"/>
              <a:t>	age: 20,</a:t>
            </a:r>
          </a:p>
          <a:p>
            <a:r>
              <a:rPr lang="pt-BR" sz="1400" dirty="0"/>
              <a:t>	</a:t>
            </a:r>
            <a:r>
              <a:rPr lang="pt-BR" sz="1400" dirty="0" err="1"/>
              <a:t>name</a:t>
            </a:r>
            <a:r>
              <a:rPr lang="pt-BR" sz="1400" dirty="0"/>
              <a:t>: “Julia”</a:t>
            </a:r>
          </a:p>
          <a:p>
            <a:r>
              <a:rPr lang="pt-BR" sz="1400" dirty="0"/>
              <a:t>}</a:t>
            </a:r>
          </a:p>
          <a:p>
            <a:r>
              <a:rPr lang="pt-BR" sz="1400" dirty="0"/>
              <a:t>Consulta ao conteúdo das chaves: person.name ou </a:t>
            </a:r>
            <a:r>
              <a:rPr lang="pt-BR" sz="1400" dirty="0" err="1"/>
              <a:t>person</a:t>
            </a:r>
            <a:r>
              <a:rPr lang="pt-BR" sz="1400" dirty="0"/>
              <a:t>[“</a:t>
            </a:r>
            <a:r>
              <a:rPr lang="pt-BR" sz="1400" dirty="0" err="1"/>
              <a:t>name</a:t>
            </a:r>
            <a:r>
              <a:rPr lang="pt-BR" sz="1400" dirty="0"/>
              <a:t>”]</a:t>
            </a:r>
          </a:p>
          <a:p>
            <a:endParaRPr lang="pt-BR" sz="1400" dirty="0"/>
          </a:p>
          <a:p>
            <a:r>
              <a:rPr lang="pt-BR" sz="1400" dirty="0"/>
              <a:t>Acrescenta chave e conteúdo </a:t>
            </a:r>
            <a:r>
              <a:rPr lang="pt-BR" sz="1400" dirty="0" err="1"/>
              <a:t>person.numberOfSiblings</a:t>
            </a:r>
            <a:r>
              <a:rPr lang="pt-BR" sz="1400" dirty="0"/>
              <a:t> = 3 ou </a:t>
            </a:r>
            <a:r>
              <a:rPr lang="pt-BR" sz="1400" dirty="0" err="1"/>
              <a:t>person</a:t>
            </a:r>
            <a:r>
              <a:rPr lang="pt-BR" sz="1400" dirty="0"/>
              <a:t>[“</a:t>
            </a:r>
            <a:r>
              <a:rPr lang="pt-BR" sz="1400" dirty="0" err="1"/>
              <a:t>numberOfSiblings</a:t>
            </a:r>
            <a:r>
              <a:rPr lang="pt-BR" sz="1400" dirty="0"/>
              <a:t>’] = 3</a:t>
            </a:r>
          </a:p>
          <a:p>
            <a:endParaRPr lang="pt-BR" sz="1400" dirty="0"/>
          </a:p>
          <a:p>
            <a:r>
              <a:rPr lang="pt-BR" sz="1400" dirty="0"/>
              <a:t>Let </a:t>
            </a:r>
            <a:r>
              <a:rPr lang="pt-BR" sz="1400" dirty="0" err="1"/>
              <a:t>mom</a:t>
            </a:r>
            <a:r>
              <a:rPr lang="pt-BR" sz="1400" dirty="0"/>
              <a:t> = “</a:t>
            </a:r>
            <a:r>
              <a:rPr lang="pt-BR" sz="1400" dirty="0" err="1"/>
              <a:t>nameOfMon</a:t>
            </a:r>
            <a:r>
              <a:rPr lang="pt-BR" sz="1400" dirty="0"/>
              <a:t>”  criada a variável </a:t>
            </a:r>
            <a:r>
              <a:rPr lang="pt-BR" sz="1400" dirty="0" err="1"/>
              <a:t>mom</a:t>
            </a:r>
            <a:endParaRPr lang="pt-BR" sz="1400" dirty="0"/>
          </a:p>
          <a:p>
            <a:endParaRPr lang="pt-BR" sz="1400" dirty="0"/>
          </a:p>
          <a:p>
            <a:r>
              <a:rPr lang="pt-BR" sz="1400" dirty="0"/>
              <a:t>Person[</a:t>
            </a:r>
            <a:r>
              <a:rPr lang="pt-BR" sz="1400" dirty="0" err="1"/>
              <a:t>mom</a:t>
            </a:r>
            <a:r>
              <a:rPr lang="pt-BR" sz="1400" dirty="0"/>
              <a:t>] = “Maria” - acrescenta no objeto a chave </a:t>
            </a:r>
            <a:r>
              <a:rPr lang="pt-BR" sz="1400" dirty="0" err="1"/>
              <a:t>nameOfMom</a:t>
            </a:r>
            <a:r>
              <a:rPr lang="pt-BR" sz="1400" dirty="0"/>
              <a:t> e o valor Maria só aplicado com a utilização das chaves [variável]</a:t>
            </a:r>
          </a:p>
          <a:p>
            <a:endParaRPr lang="pt-BR" sz="1400" dirty="0"/>
          </a:p>
          <a:p>
            <a:r>
              <a:rPr lang="pt-BR" sz="1400" dirty="0"/>
              <a:t>Se </a:t>
            </a:r>
            <a:r>
              <a:rPr lang="pt-BR" sz="1400" dirty="0" err="1"/>
              <a:t>person.mom</a:t>
            </a:r>
            <a:r>
              <a:rPr lang="pt-BR" sz="1400" dirty="0"/>
              <a:t> = “Marta” será acrescentada a chave </a:t>
            </a:r>
            <a:r>
              <a:rPr lang="pt-BR" sz="1400" dirty="0" err="1"/>
              <a:t>Mom</a:t>
            </a:r>
            <a:r>
              <a:rPr lang="pt-BR" sz="1400" dirty="0"/>
              <a:t> e valor Marta </a:t>
            </a:r>
          </a:p>
        </p:txBody>
      </p:sp>
    </p:spTree>
    <p:extLst>
      <p:ext uri="{BB962C8B-B14F-4D97-AF65-F5344CB8AC3E}">
        <p14:creationId xmlns:p14="http://schemas.microsoft.com/office/powerpoint/2010/main" val="383369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D862AA6-CE99-9ED2-DEE7-21CCB10B0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749" y="0"/>
            <a:ext cx="8690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E003FBA-CF97-4ED9-20D9-F972F71B3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585787"/>
            <a:ext cx="88296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36FA651-BD31-CC51-E80E-A1B33236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314325"/>
            <a:ext cx="109918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5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1DA661-3801-545B-0352-FF69D0F6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6" y="0"/>
            <a:ext cx="11885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1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D862AA6-CE99-9ED2-DEE7-21CCB10B0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90500"/>
            <a:ext cx="109728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7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E003FBA-CF97-4ED9-20D9-F972F71B3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585787"/>
            <a:ext cx="88296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5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19983AB-3549-FFEF-5F5C-94BD517E0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77" y="561280"/>
            <a:ext cx="10109264" cy="669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62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293</Words>
  <Application>Microsoft Office PowerPoint</Application>
  <PresentationFormat>Widescreen</PresentationFormat>
  <Paragraphs>44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 Buzzolini Sanches</dc:creator>
  <cp:lastModifiedBy>Claudio Buzzolini Sanches</cp:lastModifiedBy>
  <cp:revision>3</cp:revision>
  <dcterms:created xsi:type="dcterms:W3CDTF">2022-05-19T11:11:54Z</dcterms:created>
  <dcterms:modified xsi:type="dcterms:W3CDTF">2022-05-19T13:43:03Z</dcterms:modified>
</cp:coreProperties>
</file>