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3" r:id="rId6"/>
    <p:sldId id="261" r:id="rId7"/>
    <p:sldId id="262" r:id="rId8"/>
    <p:sldId id="265" r:id="rId9"/>
    <p:sldId id="267" r:id="rId10"/>
    <p:sldId id="266" r:id="rId11"/>
    <p:sldId id="269" r:id="rId12"/>
    <p:sldId id="270" r:id="rId13"/>
    <p:sldId id="272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B983"/>
    <a:srgbClr val="333C4B"/>
    <a:srgbClr val="2A303F"/>
    <a:srgbClr val="33363F"/>
    <a:srgbClr val="994C00"/>
    <a:srgbClr val="D4A056"/>
    <a:srgbClr val="4A4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F51FB-75B4-4AA5-A4DA-C75493A333E5}" v="6286" dt="2024-03-19T15:29:57.040"/>
    <p1510:client id="{65F9B485-23FB-4DD9-97B2-034D51C6CD68}" v="3824" dt="2024-03-20T07:23:06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72" autoAdjust="0"/>
  </p:normalViewPr>
  <p:slideViewPr>
    <p:cSldViewPr snapToGrid="0" showGuides="1">
      <p:cViewPr varScale="1">
        <p:scale>
          <a:sx n="60" d="100"/>
          <a:sy n="60" d="100"/>
        </p:scale>
        <p:origin x="1236" y="72"/>
      </p:cViewPr>
      <p:guideLst>
        <p:guide orient="horz" pos="459"/>
        <p:guide pos="483"/>
        <p:guide orient="horz" pos="2160"/>
        <p:guide pos="7197"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674CD5D-A241-1DB9-754C-BD4AE03204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EBB6593-A0C5-422C-4D03-E39C37FEC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7D3B5-C957-487F-B20F-9D247E13D4CF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4DCBEE-0B28-685C-F6E9-38F3C94946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257E0B-C17B-9811-8DAE-2BAE14A9CA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C48B2-BE6D-4F28-852F-82A118CD38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039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3B850-2602-47A1-AA99-C91CA437AE4B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EB64F-C991-44A4-B3FD-F1537B8BE3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49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EB64F-C991-44A4-B3FD-F1537B8BE34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49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Infine, discutiamo la qualità del codice. L’analisi è stata eseguita tramite vari software. Il codice è stato testato mediante </a:t>
            </a:r>
            <a:r>
              <a:rPr lang="it-IT" dirty="0" err="1"/>
              <a:t>unit</a:t>
            </a:r>
            <a:r>
              <a:rPr lang="it-IT" dirty="0"/>
              <a:t> testing, è il processo in cui viene testata la più piccola unità funzionale di un programma, ossia un metodo. Abbiamo adottato la strategia </a:t>
            </a:r>
            <a:r>
              <a:rPr lang="it-IT" b="1" dirty="0"/>
              <a:t>Black Box</a:t>
            </a:r>
            <a:r>
              <a:rPr lang="it-IT" dirty="0"/>
              <a:t> e abbiamo definito i test case usando la strategia </a:t>
            </a:r>
            <a:r>
              <a:rPr lang="it-IT" b="1" dirty="0"/>
              <a:t>R-WECT</a:t>
            </a:r>
            <a:r>
              <a:rPr lang="it-IT" dirty="0"/>
              <a:t>. Abbiamo scelto la </a:t>
            </a:r>
            <a:r>
              <a:rPr lang="it-IT" dirty="0" err="1"/>
              <a:t>stategia</a:t>
            </a:r>
            <a:r>
              <a:rPr lang="it-IT" dirty="0"/>
              <a:t> Black box perché i metodi che più si prestavano ad essere testati non presentavano una struttura interna complessa, quindi ci siamo basati sulla signature del metodo.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qualità del codice è stata analizzata mediante </a:t>
            </a:r>
            <a:r>
              <a:rPr lang="it-IT" sz="18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SonarQube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che è uno strumento per l’analisi statica del codice sorgente e durante lo sviluppo abbiamo usato il plugin </a:t>
            </a:r>
            <a:r>
              <a:rPr lang="it-IT" sz="1800" b="1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SonarLint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poter risolvere in real-time eventuali problemi. Nelle fasi finali dello sviluppo abbiamo poi caricato il progetto su SonarQube per ottenere un report completo.</a:t>
            </a:r>
          </a:p>
          <a:p>
            <a:r>
              <a:rPr lang="it-IT" dirty="0"/>
              <a:t>Inoltre, nelle fasi finali di sviluppo abbiamo rilasciato l’applicazione ad una cerchia ristretta di utenti e abbiamo raccolto i dati di utilizzo mediante </a:t>
            </a:r>
            <a:r>
              <a:rPr lang="it-IT" dirty="0" err="1"/>
              <a:t>Firebase</a:t>
            </a:r>
            <a:r>
              <a:rPr lang="it-IT" dirty="0"/>
              <a:t> Analytics, che implementa Google Analytics.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EB64F-C991-44A4-B3FD-F1537B8BE34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531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1769A-D2A5-D698-B28F-8995A12C7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BFF9AD-9784-15A8-5585-E2F8513B7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BA0F6EF-F98D-81C3-2EEE-16DE72E4F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 seguito riportiamo il report finale di SonarQube dopo aver risolto le problematiche principali rilevate.</a:t>
            </a:r>
          </a:p>
          <a:p>
            <a:r>
              <a:rPr lang="it-IT" b="1" dirty="0"/>
              <a:t>Hotspots</a:t>
            </a:r>
            <a:r>
              <a:rPr lang="it-IT" dirty="0"/>
              <a:t>: possibili problemi di sicurezza (cose non criptate) che abbiamo ignorato considerando il livello dell’applicazione.</a:t>
            </a:r>
          </a:p>
          <a:p>
            <a:r>
              <a:rPr lang="it-IT" b="1" dirty="0"/>
              <a:t>Reliability</a:t>
            </a:r>
            <a:r>
              <a:rPr lang="it-IT" dirty="0"/>
              <a:t>: affidabilità del codice (metodi deprecati oppure attributi non usati).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118CD8-393F-A5E4-A9CB-39AB87706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EB64F-C991-44A4-B3FD-F1537B8BE34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262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1769A-D2A5-D698-B28F-8995A12C7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BFF9AD-9784-15A8-5585-E2F8513B7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BA0F6EF-F98D-81C3-2EEE-16DE72E4F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report di </a:t>
            </a:r>
            <a:r>
              <a:rPr lang="it-IT" dirty="0" err="1"/>
              <a:t>firebase</a:t>
            </a:r>
            <a:r>
              <a:rPr lang="it-IT" dirty="0"/>
              <a:t> sulle Activity più visualizzate.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118CD8-393F-A5E4-A9CB-39AB87706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EB64F-C991-44A4-B3FD-F1537B8BE34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32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1769A-D2A5-D698-B28F-8995A12C7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BFF9AD-9784-15A8-5585-E2F8513B7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BA0F6EF-F98D-81C3-2EEE-16DE72E4F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 il report sulle azioni più frequenti.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118CD8-393F-A5E4-A9CB-39AB87706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EB64F-C991-44A4-B3FD-F1537B8BE34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806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8869A-78DC-E8B5-8E8B-8CC19F3EA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DB9AA1-061F-6153-220A-C3A9992E31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184671-253C-3AD4-3750-79BD12D6A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E35CF1-3CAA-DBB6-F20A-317420D7D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EB64F-C991-44A4-B3FD-F1537B8BE34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47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Qui riportiamo una panoramica su come è suddivisa la presentazione. Essa è suddivisa in 5 capitoli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EB64F-C991-44A4-B3FD-F1537B8BE34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28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Per prima cosa riportiamo i requisiti richiesti. Oltre i requisiti comuni, ci sono stati assegnati i requisiti 5 e 6, ovvero le Aste all’Inglese e le Aste al Ribasso. Da i requisiti richiesti, abbiamo identificato questi requisiti funzionali.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EB64F-C991-44A4-B3FD-F1537B8BE34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16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Adesso andiamo più nel dettaglio riguardo l’applicazione. È stata sviluppata seguendo un’architettura a tre livelli, in particolare: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Per il database abbiamo scelto di usare </a:t>
            </a:r>
            <a:r>
              <a:rPr lang="it-IT" dirty="0" err="1"/>
              <a:t>PostgreSQL</a:t>
            </a:r>
            <a:r>
              <a:rPr lang="it-IT" dirty="0"/>
              <a:t>, in quanto ci serviva un database relazionale ed era quello con cui avevamo più esperienza;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 err="1"/>
              <a:t>backend</a:t>
            </a:r>
            <a:r>
              <a:rPr lang="it-IT" dirty="0"/>
              <a:t>, che è stato realizzato tramite il framework </a:t>
            </a:r>
            <a:r>
              <a:rPr lang="it-IT" dirty="0" err="1"/>
              <a:t>SpringBoot</a:t>
            </a:r>
            <a:r>
              <a:rPr lang="it-IT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Il client, che è rappresentato da un’applicazione </a:t>
            </a:r>
            <a:r>
              <a:rPr lang="it-IT" dirty="0" err="1"/>
              <a:t>android</a:t>
            </a:r>
            <a:r>
              <a:rPr lang="it-IT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Il database e il </a:t>
            </a:r>
            <a:r>
              <a:rPr lang="it-IT" dirty="0" err="1"/>
              <a:t>backend</a:t>
            </a:r>
            <a:r>
              <a:rPr lang="it-IT" dirty="0"/>
              <a:t> sono stati </a:t>
            </a:r>
            <a:r>
              <a:rPr lang="it-IT" dirty="0" err="1"/>
              <a:t>dockerizzati</a:t>
            </a:r>
            <a:r>
              <a:rPr lang="it-IT" dirty="0"/>
              <a:t>: il database espone la porta 5432, che il </a:t>
            </a:r>
            <a:r>
              <a:rPr lang="it-IT" dirty="0" err="1"/>
              <a:t>backend</a:t>
            </a:r>
            <a:r>
              <a:rPr lang="it-IT" dirty="0"/>
              <a:t> interroga tramite JPA.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Il </a:t>
            </a:r>
            <a:r>
              <a:rPr lang="it-IT" dirty="0" err="1"/>
              <a:t>Backend</a:t>
            </a:r>
            <a:r>
              <a:rPr lang="it-IT" dirty="0"/>
              <a:t> e il Client comunicano tramite REST API, il client, tramite retrofit, genera delle richieste http alla porta esposta dal </a:t>
            </a:r>
            <a:r>
              <a:rPr lang="it-IT" dirty="0" err="1"/>
              <a:t>backend</a:t>
            </a:r>
            <a:r>
              <a:rPr lang="it-IT" dirty="0"/>
              <a:t>, ossia la 9090.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Inoltre, database e </a:t>
            </a:r>
            <a:r>
              <a:rPr lang="it-IT" dirty="0" err="1"/>
              <a:t>backend</a:t>
            </a:r>
            <a:r>
              <a:rPr lang="it-IT" dirty="0"/>
              <a:t> vengono lanciati in esecuzione mediante un Docker Compose, che viene eseguito su un’istanza di Amazon EC2.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EB64F-C991-44A4-B3FD-F1537B8BE34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393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Partiamo con il mostrare le tecnologie usate nel </a:t>
            </a:r>
            <a:r>
              <a:rPr lang="it-IT" dirty="0" err="1"/>
              <a:t>backend</a:t>
            </a:r>
            <a:r>
              <a:rPr lang="it-IT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Spring è un framework open source per lo sviluppo di applicazioni Java, nato con l’intento di facilitare lo sviluppo di applicazioni </a:t>
            </a:r>
            <a:r>
              <a:rPr lang="it-IT" sz="12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enterprise</a:t>
            </a:r>
            <a:r>
              <a:rPr lang="it-IT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questo framework sono associati tanti altri progetti, come </a:t>
            </a:r>
            <a:r>
              <a:rPr lang="it-IT" sz="18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Data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Security 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 abbiamo usato nello sviluppo dell’applicazione DietiDieals24.</a:t>
            </a:r>
            <a:endParaRPr lang="it-IT" sz="1800" dirty="0">
              <a:solidFill>
                <a:srgbClr val="2021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JPA è un’interfaccia di programmazione che ci ha consentito di lavorare con i database utilizzando Java. È stato utilizzato per effettuare le varie operazioni di CRUD su un database. Noi abbiamo usato l’interfaccia </a:t>
            </a:r>
            <a:r>
              <a:rPr lang="it-IT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 grazie a questo modulo non abbiamo scritto esplicitamente le query SQL ma le abbiamo definite mediante la signature del metodo.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 è uno standard per lo scambio di dati in modo sicuro tra due entità come oggetto JSON. È stato utilizzato per la creazione di token di autenticazione e autorizzazione, utilizzati per l'accesso a risorse protette su un server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EB64F-C991-44A4-B3FD-F1537B8BE34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7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comunicazione tra un Client e un Server avviene tramite REST API: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8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REST è uno stile architetturale basato su insieme di principi di progettazione e linee guida per sistemi che utilizzano Internet come mezzo di comunicazione. L’architettura REST si basa su </a:t>
            </a:r>
            <a:r>
              <a:rPr lang="it-IT" sz="18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sul concetto di </a:t>
            </a:r>
            <a:r>
              <a:rPr lang="it-IT" sz="18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risorsa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ognuna delle quali è identificata da un URI (</a:t>
            </a:r>
            <a:r>
              <a:rPr lang="it-IT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Resouce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Le risorse sono rappresentate in formato testuale, spesso utilizzando i formati come JSON o XML.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8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 AP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I: Una REST API è un’API conforme ai principi e alle linee guida di REST.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EB64F-C991-44A4-B3FD-F1537B8BE34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87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 passiamo col il mostrare le tecnologie utilizzate lato </a:t>
            </a:r>
            <a:r>
              <a:rPr lang="it-IT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Abbiamo basato la nostra applicazione su</a:t>
            </a:r>
            <a:r>
              <a:rPr lang="it-IT" sz="18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attraverso l’utilizzo di strumenti come Android Studio (un IDE progettato principalmente per lo sviluppo di applicazioni Android) e linguaggi di programmazione come Java, ci ha permesso di sviluppare la nostra applicazione per le aste.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Retrofit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Retrofit è una libreria per Android e Java che semplifica le richieste HTTP tramite REST API. Esso si basa su una semplice interfaccia Java per definire le richieste HTTP e gestisce automaticamente la serializzazione e </a:t>
            </a:r>
            <a:r>
              <a:rPr lang="it-IT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deserializzazione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dei dati JSON, facilitando la comunicazione con un server web. In particolare, essendo in ambiente </a:t>
            </a:r>
            <a:r>
              <a:rPr lang="it-IT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abbiamo eseguito richieste asincrone.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EB64F-C991-44A4-B3FD-F1537B8BE34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440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Altre tecnologie:</a:t>
            </a:r>
          </a:p>
          <a:p>
            <a:pPr marL="0" lvl="0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it-IT" sz="18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Docker è una piattaforma che semplifica la creazione, il deployment e l’esecuzione di applicazioni in container virtualizzati, ovvero impacchetta un’applicazione con tutte le sue dipendenze in un’unica unità, garantendo che l’applicazione funzioni in modo coerente su qualsiasi ambiente di sviluppo, test e produzione (portabilità).</a:t>
            </a:r>
          </a:p>
          <a:p>
            <a:pPr marL="0" lvl="0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Abbiamo sfruttato la portabilità di Docker per eseguire il nostro </a:t>
            </a:r>
            <a:r>
              <a:rPr lang="it-IT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 un’istanza di Amazon EC2. Esso è uno dei servizi di cloud computing forniti da Amazon. È il più generico, in quanto fornisce accesso ad un ambiente </a:t>
            </a:r>
            <a:r>
              <a:rPr lang="it-IT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 viene regolata in automatico la gestione delle risorse in base alla richiesta (auto-scaling, pricing basato sul consumo, evitando così costi fissi elevati).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EB64F-C991-44A4-B3FD-F1537B8BE34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8151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la progettazione dell’interfaccia utente abbiamo utilizzato </a:t>
            </a:r>
            <a:r>
              <a:rPr lang="it-IT" dirty="0" err="1"/>
              <a:t>Figma</a:t>
            </a:r>
            <a:r>
              <a:rPr lang="it-IT" dirty="0"/>
              <a:t>, che è una piattaforma per la progettazione e prototipazione di interfacce utente che fornisce la possibilità di collaborare in real-time ad uno stesso progetto e di creare prototipi interattivi capaci di simulare il flow dell’applicazione prima di svilupparla. Abbiamo scelto in anticipo una palette colori a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nalizzando la ruota di </a:t>
            </a:r>
            <a:r>
              <a:rPr lang="it-IT" sz="18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plutchik</a:t>
            </a:r>
            <a:r>
              <a:rPr lang="it-IT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(modello che associa ogni emozione umana a dei coli), scegliendo il colore giallo, facendo riferimento al significato di "interesse", con l’idea di generare interesse nell’utente nei confronti dei prodotti presenti nell’app. Inoltre, la scelta del colore e la disposizione degli elementi sull’interfaccia è stata influenzata dall’analisi di prodotti simili già esistenti sul mercato.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EB64F-C991-44A4-B3FD-F1537B8BE34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06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65512-44A2-F58F-BE10-1D9A38C2A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4968C4-19D0-A299-EAC0-53A1855F0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ED162-6DCE-DE78-3072-230A282F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A858-F284-48F9-936F-DDDB1EFA3565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8BA88A-0D10-2411-480A-64C626DF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1D4ADA-DCDB-19E6-BAC4-8F5B280A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AA24-9F80-4A8D-BC8B-287C39B05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37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3C5EC-F954-282D-6842-F580356F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CD18B6-0B2B-21A0-F8AB-6BD2E975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E8CD43-B1A2-207A-83B5-E341C690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A858-F284-48F9-936F-DDDB1EFA3565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B05273-BE99-CB2C-E70C-76920A7F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E78E17-02B7-9D62-6196-08C43BA2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AA24-9F80-4A8D-BC8B-287C39B05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34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63BAFD-C0A1-A3F6-8BFC-EC58C6C7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D5F22B-EA2F-157D-A756-A1AF0DCA7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302D52-4EF7-FD18-6DC1-9F94F1E6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A858-F284-48F9-936F-DDDB1EFA3565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1A9013-09EC-7AF2-D47B-DAC50AA6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52D62C-1BB4-A003-FF09-0DA8FD6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AA24-9F80-4A8D-BC8B-287C39B05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35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4FEE1A-3986-11F3-9D11-CA12086C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3CBDD5-98C4-4392-19C1-2CFB2825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1A428C-C55F-E331-93A9-52E2706E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A858-F284-48F9-936F-DDDB1EFA3565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360642-41F4-489B-91C5-AF62A037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BCBC0D-F557-1E7E-DE5F-778FAEC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AA24-9F80-4A8D-BC8B-287C39B05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35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E176F-4327-56C4-C8BA-530974E3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98D4DE-C80C-09AA-C386-C3110ABC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A027B0-E2FE-0A65-D1E3-0D0FCCE0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A858-F284-48F9-936F-DDDB1EFA3565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0F4B3D-AD97-FAD4-D7D5-A7E99F3D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7F74CE-F7B6-3D6A-0276-F37C6A25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AA24-9F80-4A8D-BC8B-287C39B05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288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DE560-F597-2CD4-D3AB-C5F6DEDD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1D8863-39F9-0989-6E3E-7F6D4A065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ADCF91-CF36-3DFB-7A26-71705BA09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E1B223-48B0-193E-F335-984D0032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A858-F284-48F9-936F-DDDB1EFA3565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716B9-3232-0F79-8AEF-8B7B2A17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D64585-F57E-5468-651A-CB0FE930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AA24-9F80-4A8D-BC8B-287C39B05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88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C177F-12B1-8F0F-33D7-69783EA4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20ED92-27BC-526C-1AC0-00047633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C3A77D-20C2-22B7-5CFC-CAADAEC13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1EF90C5-7B64-34B1-C785-3FB69B988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95DDC4-AFEA-B395-4E12-6572D6D57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E6617D-517B-6EED-07B4-1BAFAEB8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A858-F284-48F9-936F-DDDB1EFA3565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43665D-5340-4C23-C958-50B0D9A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1F52A8-C909-4568-BC7B-BFE1F228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AA24-9F80-4A8D-BC8B-287C39B05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88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38F3B5-A6BC-A017-A935-A26B030D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AEE157-E374-F28C-1B8D-E1ECD28D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A858-F284-48F9-936F-DDDB1EFA3565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75017A-D6BB-C7CA-E11C-A55C350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34266D-6D12-F1C1-BCFF-5FE03C22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AA24-9F80-4A8D-BC8B-287C39B05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56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B05B8D5-A317-251A-252A-28B1C00E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A858-F284-48F9-936F-DDDB1EFA3565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5EE033-226A-AD6C-C634-DC551B60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A5041B-3DBA-2216-E555-8383C0B3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AA24-9F80-4A8D-BC8B-287C39B05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686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A2893-B36A-46CA-8878-C636169E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E54A0-723F-7029-F5F4-F8AB1D08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1247E8-783A-4399-8B24-30BE5254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3374C2-E2BC-FF77-8F76-DBE964CF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A858-F284-48F9-936F-DDDB1EFA3565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AA88EA-52CC-721D-E9A6-D85F5B63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E8A699-7E7B-EE14-E88C-B75D772B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AA24-9F80-4A8D-BC8B-287C39B05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93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0C039-9464-1674-90C8-5986FA05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4BFB286-7853-8326-1B02-EADD32424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EBF804-D021-8561-44C9-565FC7CE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0F6DBA-C6B6-2EC5-F43F-B0E2C8AD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A858-F284-48F9-936F-DDDB1EFA3565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5ADF3D-4B7D-C464-72CB-94680CA7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3952C6-12E9-8596-1B69-E12D91C6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AA24-9F80-4A8D-BC8B-287C39B05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9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146504-0267-10AF-5782-07BC136D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4C4415-AB14-7171-C757-17510A9C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386764-45E8-9D85-28F9-6144EF655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BA858-F284-48F9-936F-DDDB1EFA3565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6B22E6-D045-6078-1983-8A744DA3C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ECBE23-04A1-52A5-15EB-C9E60E916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8AA24-9F80-4A8D-BC8B-287C39B05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67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slide" Target="slide4.xml"/><Relationship Id="rId3" Type="http://schemas.openxmlformats.org/officeDocument/2006/relationships/image" Target="../media/image49.png"/><Relationship Id="rId21" Type="http://schemas.openxmlformats.org/officeDocument/2006/relationships/slide" Target="slide8.xml"/><Relationship Id="rId7" Type="http://schemas.openxmlformats.org/officeDocument/2006/relationships/slide" Target="slide3.xml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.png"/><Relationship Id="rId20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3.svg"/><Relationship Id="rId5" Type="http://schemas.openxmlformats.org/officeDocument/2006/relationships/image" Target="../media/image1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slide" Target="slide9.xml"/><Relationship Id="rId4" Type="http://schemas.openxmlformats.org/officeDocument/2006/relationships/image" Target="../media/image50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52.jpeg"/><Relationship Id="rId3" Type="http://schemas.openxmlformats.org/officeDocument/2006/relationships/slide" Target="slide3.xm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slide" Target="slide10.xml"/><Relationship Id="rId2" Type="http://schemas.openxmlformats.org/officeDocument/2006/relationships/notesSlide" Target="../notesSlides/notesSlide11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slide" Target="slide8.xml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53.png"/><Relationship Id="rId3" Type="http://schemas.openxmlformats.org/officeDocument/2006/relationships/slide" Target="slide3.xm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slide" Target="slide10.xml"/><Relationship Id="rId2" Type="http://schemas.openxmlformats.org/officeDocument/2006/relationships/notesSlide" Target="../notesSlides/notesSlide12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slide" Target="slide8.xml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54.png"/><Relationship Id="rId3" Type="http://schemas.openxmlformats.org/officeDocument/2006/relationships/slide" Target="slide3.xm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slide" Target="slide10.xml"/><Relationship Id="rId2" Type="http://schemas.openxmlformats.org/officeDocument/2006/relationships/notesSlide" Target="../notesSlides/notesSlide13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slide" Target="slide8.xml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5" Type="http://schemas.openxmlformats.org/officeDocument/2006/relationships/image" Target="../media/image55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slide" Target="slide3.xm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slide" Target="slide8.xml"/><Relationship Id="rId2" Type="http://schemas.openxmlformats.org/officeDocument/2006/relationships/notesSlide" Target="../notesSlides/notesSlide2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slide" Target="slide9.xml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slide" Target="slide3.xm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slide" Target="slide8.xml"/><Relationship Id="rId2" Type="http://schemas.openxmlformats.org/officeDocument/2006/relationships/notesSlide" Target="../notesSlides/notesSlide3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slide" Target="slide9.xml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5.png"/><Relationship Id="rId26" Type="http://schemas.openxmlformats.org/officeDocument/2006/relationships/image" Target="../media/image12.png"/><Relationship Id="rId21" Type="http://schemas.openxmlformats.org/officeDocument/2006/relationships/image" Target="../media/image37.png"/><Relationship Id="rId34" Type="http://schemas.openxmlformats.org/officeDocument/2006/relationships/slide" Target="slide4.xml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11.svg"/><Relationship Id="rId33" Type="http://schemas.openxmlformats.org/officeDocument/2006/relationships/image" Target="../media/image19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6.png"/><Relationship Id="rId29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10.png"/><Relationship Id="rId32" Type="http://schemas.openxmlformats.org/officeDocument/2006/relationships/image" Target="../media/image18.png"/><Relationship Id="rId37" Type="http://schemas.openxmlformats.org/officeDocument/2006/relationships/slide" Target="slide8.xml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slide" Target="slide3.xml"/><Relationship Id="rId28" Type="http://schemas.openxmlformats.org/officeDocument/2006/relationships/image" Target="../media/image14.png"/><Relationship Id="rId36" Type="http://schemas.openxmlformats.org/officeDocument/2006/relationships/slide" Target="slide10.xml"/><Relationship Id="rId10" Type="http://schemas.openxmlformats.org/officeDocument/2006/relationships/image" Target="../media/image27.png"/><Relationship Id="rId19" Type="http://schemas.openxmlformats.org/officeDocument/2006/relationships/image" Target="../media/image35.png"/><Relationship Id="rId31" Type="http://schemas.openxmlformats.org/officeDocument/2006/relationships/image" Target="../media/image1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8.png"/><Relationship Id="rId27" Type="http://schemas.openxmlformats.org/officeDocument/2006/relationships/image" Target="../media/image13.svg"/><Relationship Id="rId30" Type="http://schemas.openxmlformats.org/officeDocument/2006/relationships/image" Target="../media/image16.png"/><Relationship Id="rId35" Type="http://schemas.openxmlformats.org/officeDocument/2006/relationships/slide" Target="slide9.xml"/><Relationship Id="rId8" Type="http://schemas.openxmlformats.org/officeDocument/2006/relationships/image" Target="../media/image25.png"/><Relationship Id="rId3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slide" Target="slide4.xml"/><Relationship Id="rId3" Type="http://schemas.openxmlformats.org/officeDocument/2006/relationships/image" Target="../media/image39.png"/><Relationship Id="rId21" Type="http://schemas.openxmlformats.org/officeDocument/2006/relationships/slide" Target="slide8.xml"/><Relationship Id="rId7" Type="http://schemas.openxmlformats.org/officeDocument/2006/relationships/slide" Target="slide3.xml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3.svg"/><Relationship Id="rId5" Type="http://schemas.openxmlformats.org/officeDocument/2006/relationships/image" Target="../media/image41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slide" Target="slide9.xml"/><Relationship Id="rId4" Type="http://schemas.openxmlformats.org/officeDocument/2006/relationships/image" Target="../media/image40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slide" Target="slide8.xml"/><Relationship Id="rId3" Type="http://schemas.openxmlformats.org/officeDocument/2006/relationships/image" Target="../media/image33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slide" Target="slide10.xml"/><Relationship Id="rId2" Type="http://schemas.openxmlformats.org/officeDocument/2006/relationships/notesSlide" Target="../notesSlides/notesSlide6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slide" Target="slide4.xml"/><Relationship Id="rId10" Type="http://schemas.openxmlformats.org/officeDocument/2006/relationships/image" Target="../media/image15.svg"/><Relationship Id="rId4" Type="http://schemas.openxmlformats.org/officeDocument/2006/relationships/slide" Target="slide3.xml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slide" Target="slide8.xml"/><Relationship Id="rId3" Type="http://schemas.openxmlformats.org/officeDocument/2006/relationships/image" Target="../media/image43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slide" Target="slide10.xml"/><Relationship Id="rId2" Type="http://schemas.openxmlformats.org/officeDocument/2006/relationships/notesSlide" Target="../notesSlides/notesSlide7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slide" Target="slide4.xml"/><Relationship Id="rId10" Type="http://schemas.openxmlformats.org/officeDocument/2006/relationships/image" Target="../media/image15.svg"/><Relationship Id="rId4" Type="http://schemas.openxmlformats.org/officeDocument/2006/relationships/slide" Target="slide3.xml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slide" Target="slide10.xml"/><Relationship Id="rId3" Type="http://schemas.openxmlformats.org/officeDocument/2006/relationships/image" Target="../media/image44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slide" Target="slide9.xml"/><Relationship Id="rId2" Type="http://schemas.openxmlformats.org/officeDocument/2006/relationships/notesSlide" Target="../notesSlides/notesSlide8.xml"/><Relationship Id="rId16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slide" Target="slide3.xml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slide" Target="slide8.xml"/><Relationship Id="rId4" Type="http://schemas.openxmlformats.org/officeDocument/2006/relationships/image" Target="../media/image45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slide" Target="slide9.xml"/><Relationship Id="rId3" Type="http://schemas.openxmlformats.org/officeDocument/2006/relationships/image" Target="../media/image46.jpe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slide" Target="slide4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svg"/><Relationship Id="rId20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4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slide" Target="slide10.xml"/><Relationship Id="rId4" Type="http://schemas.openxmlformats.org/officeDocument/2006/relationships/image" Target="../media/image4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FAB46B4-E099-7DB6-5515-9A9BA7A4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67" y="2745574"/>
            <a:ext cx="2031799" cy="6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D33F57F9-98F0-0D87-D466-BE4F967E1973}"/>
              </a:ext>
            </a:extLst>
          </p:cNvPr>
          <p:cNvSpPr/>
          <p:nvPr/>
        </p:nvSpPr>
        <p:spPr>
          <a:xfrm rot="5400000">
            <a:off x="1383030" y="-1383030"/>
            <a:ext cx="6858000" cy="962406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Triangolo isoscele 68">
            <a:extLst>
              <a:ext uri="{FF2B5EF4-FFF2-40B4-BE49-F238E27FC236}">
                <a16:creationId xmlns:a16="http://schemas.microsoft.com/office/drawing/2014/main" id="{E89CFAA0-5EF8-F560-0CD1-D40C73218849}"/>
              </a:ext>
            </a:extLst>
          </p:cNvPr>
          <p:cNvSpPr/>
          <p:nvPr/>
        </p:nvSpPr>
        <p:spPr>
          <a:xfrm rot="5400000">
            <a:off x="590550" y="-590550"/>
            <a:ext cx="6858000" cy="8039100"/>
          </a:xfrm>
          <a:prstGeom prst="triangle">
            <a:avLst>
              <a:gd name="adj" fmla="val 0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Titolo 66">
            <a:extLst>
              <a:ext uri="{FF2B5EF4-FFF2-40B4-BE49-F238E27FC236}">
                <a16:creationId xmlns:a16="http://schemas.microsoft.com/office/drawing/2014/main" id="{39085DD7-AF8A-1058-6D1C-2D6D58081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336" y="2374561"/>
            <a:ext cx="5235704" cy="2856407"/>
          </a:xfrm>
          <a:effectLst/>
        </p:spPr>
        <p:txBody>
          <a:bodyPr>
            <a:noAutofit/>
          </a:bodyPr>
          <a:lstStyle/>
          <a:p>
            <a:pPr algn="l"/>
            <a:r>
              <a:rPr lang="it-IT" sz="96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Dieti</a:t>
            </a:r>
            <a:br>
              <a:rPr lang="it-IT" sz="96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it-IT" sz="96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Deals24</a:t>
            </a:r>
          </a:p>
        </p:txBody>
      </p:sp>
      <p:pic>
        <p:nvPicPr>
          <p:cNvPr id="71" name="Immagine 70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E1CD8896-0E8C-05C3-F2B1-1E255B3B1D5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37" y="1227790"/>
            <a:ext cx="1032934" cy="1252041"/>
          </a:xfrm>
          <a:prstGeom prst="rect">
            <a:avLst/>
          </a:prstGeom>
        </p:spPr>
      </p:pic>
      <p:pic>
        <p:nvPicPr>
          <p:cNvPr id="72" name="Immagine 71" descr="Immagine che contiene Elementi grafici, simbolo&#10;&#10;Descrizione generata automaticamente">
            <a:extLst>
              <a:ext uri="{FF2B5EF4-FFF2-40B4-BE49-F238E27FC236}">
                <a16:creationId xmlns:a16="http://schemas.microsoft.com/office/drawing/2014/main" id="{1220F39E-89C3-D5A4-D21F-4E36D917A67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18" y="4489950"/>
            <a:ext cx="1164548" cy="1044829"/>
          </a:xfrm>
          <a:prstGeom prst="rect">
            <a:avLst/>
          </a:prstGeom>
        </p:spPr>
      </p:pic>
      <p:pic>
        <p:nvPicPr>
          <p:cNvPr id="73" name="Immagine 72" descr="Immagine che contiene Elementi grafici, simbolo, design&#10;&#10;Descrizione generata automaticamente">
            <a:extLst>
              <a:ext uri="{FF2B5EF4-FFF2-40B4-BE49-F238E27FC236}">
                <a16:creationId xmlns:a16="http://schemas.microsoft.com/office/drawing/2014/main" id="{CA2E6E86-0633-937B-C198-E22998A80AA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164" y="2798767"/>
            <a:ext cx="1650098" cy="1650098"/>
          </a:xfrm>
          <a:prstGeom prst="rect">
            <a:avLst/>
          </a:prstGeom>
        </p:spPr>
      </p:pic>
      <p:pic>
        <p:nvPicPr>
          <p:cNvPr id="74" name="Immagine 73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FFC73998-5ECE-3163-501F-F686BA197F7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144" y="3623816"/>
            <a:ext cx="1196384" cy="1233387"/>
          </a:xfrm>
          <a:prstGeom prst="rect">
            <a:avLst/>
          </a:prstGeom>
        </p:spPr>
      </p:pic>
      <p:pic>
        <p:nvPicPr>
          <p:cNvPr id="75" name="Immagine 74" descr="Immagine che contiene clipart, cartone animato, Elementi grafici, design&#10;&#10;Descrizione generata automaticamente">
            <a:extLst>
              <a:ext uri="{FF2B5EF4-FFF2-40B4-BE49-F238E27FC236}">
                <a16:creationId xmlns:a16="http://schemas.microsoft.com/office/drawing/2014/main" id="{9FF4D5BB-FA15-E65C-6F11-FD70CDB41FA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14" y="374957"/>
            <a:ext cx="1522995" cy="1417264"/>
          </a:xfrm>
          <a:prstGeom prst="rect">
            <a:avLst/>
          </a:prstGeom>
        </p:spPr>
      </p:pic>
      <p:pic>
        <p:nvPicPr>
          <p:cNvPr id="4" name="Immagine 3" descr="Immagine che contiene Elementi grafici, grafica, schermata, Policromia&#10;&#10;Descrizione generata automaticamente">
            <a:extLst>
              <a:ext uri="{FF2B5EF4-FFF2-40B4-BE49-F238E27FC236}">
                <a16:creationId xmlns:a16="http://schemas.microsoft.com/office/drawing/2014/main" id="{B7AAAA28-0AD9-318E-576D-6DCE519D37A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211" y="5722627"/>
            <a:ext cx="1633794" cy="1021121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155E9C72-1C08-0B72-8C61-B2C58A4C22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6169" y="1930499"/>
            <a:ext cx="2133934" cy="2133934"/>
          </a:xfrm>
          <a:prstGeom prst="rect">
            <a:avLst/>
          </a:prstGeom>
          <a:effectLst/>
        </p:spPr>
      </p:pic>
      <p:sp>
        <p:nvSpPr>
          <p:cNvPr id="11" name="Linea sotto il titolo">
            <a:extLst>
              <a:ext uri="{FF2B5EF4-FFF2-40B4-BE49-F238E27FC236}">
                <a16:creationId xmlns:a16="http://schemas.microsoft.com/office/drawing/2014/main" id="{A317BC1F-AFD4-2C01-A804-60612CC3D7AF}"/>
              </a:ext>
            </a:extLst>
          </p:cNvPr>
          <p:cNvSpPr/>
          <p:nvPr/>
        </p:nvSpPr>
        <p:spPr>
          <a:xfrm flipV="1">
            <a:off x="3154680" y="5148648"/>
            <a:ext cx="2727960" cy="46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A842AB-807E-6E3F-8078-04F3DC41DF59}"/>
              </a:ext>
            </a:extLst>
          </p:cNvPr>
          <p:cNvSpPr txBox="1"/>
          <p:nvPr/>
        </p:nvSpPr>
        <p:spPr>
          <a:xfrm>
            <a:off x="2011679" y="5214181"/>
            <a:ext cx="3958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>
                <a:solidFill>
                  <a:schemeClr val="bg1">
                    <a:lumMod val="65000"/>
                  </a:schemeClr>
                </a:solidFill>
              </a:rPr>
              <a:t> Salvatore Franzese e Claudio Riccio</a:t>
            </a:r>
          </a:p>
        </p:txBody>
      </p:sp>
    </p:spTree>
    <p:extLst>
      <p:ext uri="{BB962C8B-B14F-4D97-AF65-F5344CB8AC3E}">
        <p14:creationId xmlns:p14="http://schemas.microsoft.com/office/powerpoint/2010/main" val="2923857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con angoli in alto arrotondati 22">
            <a:extLst>
              <a:ext uri="{FF2B5EF4-FFF2-40B4-BE49-F238E27FC236}">
                <a16:creationId xmlns:a16="http://schemas.microsoft.com/office/drawing/2014/main" id="{1C679601-F0B9-7620-4749-D4AC6F2063B9}"/>
              </a:ext>
            </a:extLst>
          </p:cNvPr>
          <p:cNvSpPr/>
          <p:nvPr/>
        </p:nvSpPr>
        <p:spPr>
          <a:xfrm flipV="1">
            <a:off x="548640" y="-3"/>
            <a:ext cx="11094720" cy="1019657"/>
          </a:xfrm>
          <a:prstGeom prst="round2SameRect">
            <a:avLst>
              <a:gd name="adj1" fmla="val 2339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F4868E4F-EFC6-93CD-EDA1-8ADCF79DBD7B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10650538" cy="101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Analisi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1443E20-59A0-0822-7532-67FB594CE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3941" b="33941"/>
          <a:stretch/>
        </p:blipFill>
        <p:spPr>
          <a:xfrm>
            <a:off x="1592358" y="2829527"/>
            <a:ext cx="3696170" cy="11871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385458-DE98-E893-A100-5166158B5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44" y="1553106"/>
            <a:ext cx="2643078" cy="80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oogle Analytics Solutions: Introducing Firebase Analytics">
            <a:extLst>
              <a:ext uri="{FF2B5EF4-FFF2-40B4-BE49-F238E27FC236}">
                <a16:creationId xmlns:a16="http://schemas.microsoft.com/office/drawing/2014/main" id="{16A74293-DB07-40E2-F76A-698FB6C6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8" b="23668"/>
          <a:stretch/>
        </p:blipFill>
        <p:spPr bwMode="auto">
          <a:xfrm>
            <a:off x="6637538" y="4937195"/>
            <a:ext cx="4247090" cy="69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A2C51E-7973-81DB-58F9-9927BD3D6D01}"/>
              </a:ext>
            </a:extLst>
          </p:cNvPr>
          <p:cNvSpPr txBox="1">
            <a:spLocks/>
          </p:cNvSpPr>
          <p:nvPr/>
        </p:nvSpPr>
        <p:spPr>
          <a:xfrm>
            <a:off x="975388" y="1166219"/>
            <a:ext cx="4930111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Unit Test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2195562-0FDF-422E-8B99-7B28F0793669}"/>
              </a:ext>
            </a:extLst>
          </p:cNvPr>
          <p:cNvSpPr txBox="1">
            <a:spLocks/>
          </p:cNvSpPr>
          <p:nvPr/>
        </p:nvSpPr>
        <p:spPr>
          <a:xfrm>
            <a:off x="975388" y="1676832"/>
            <a:ext cx="4930111" cy="1187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 Unit Testing è il processo in cui si esegue il test della più piccola unità funzionale di codice, in modo da verificare il corretto funzionamento in isolamento. Abbiamo adottato la strategia </a:t>
            </a:r>
            <a:r>
              <a:rPr lang="it-IT" sz="14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Black Box</a:t>
            </a:r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 definito i test case usando la strategia </a:t>
            </a:r>
            <a:r>
              <a:rPr lang="it-IT" sz="14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R-WECT</a:t>
            </a:r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FF135DC5-33E8-E63F-E496-5C2561073D97}"/>
              </a:ext>
            </a:extLst>
          </p:cNvPr>
          <p:cNvSpPr txBox="1">
            <a:spLocks/>
          </p:cNvSpPr>
          <p:nvPr/>
        </p:nvSpPr>
        <p:spPr>
          <a:xfrm>
            <a:off x="6296029" y="2855374"/>
            <a:ext cx="4930108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SonarQube</a:t>
            </a: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52135657-F0E6-7E73-3109-B72C36EDDFAB}"/>
              </a:ext>
            </a:extLst>
          </p:cNvPr>
          <p:cNvSpPr txBox="1">
            <a:spLocks/>
          </p:cNvSpPr>
          <p:nvPr/>
        </p:nvSpPr>
        <p:spPr>
          <a:xfrm>
            <a:off x="6296029" y="3367683"/>
            <a:ext cx="4930108" cy="1187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SonarQube</a:t>
            </a:r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è uno strumento per l’analisi statica del codice sorgente al fine di aiutare un team a scrivere codice più pulito e più sicuro. Esso valuta il codice in base a una serie di regole predefinite per identificare potenziali problemi e migliorare la qualità del software.</a:t>
            </a: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0B1275B5-ACE2-7563-C1BB-FC7DFEEC9CC4}"/>
              </a:ext>
            </a:extLst>
          </p:cNvPr>
          <p:cNvSpPr txBox="1">
            <a:spLocks/>
          </p:cNvSpPr>
          <p:nvPr/>
        </p:nvSpPr>
        <p:spPr>
          <a:xfrm>
            <a:off x="985436" y="4223443"/>
            <a:ext cx="4930109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Analytics</a:t>
            </a:r>
          </a:p>
        </p:txBody>
      </p:sp>
      <p:sp>
        <p:nvSpPr>
          <p:cNvPr id="29" name="Titolo 1">
            <a:extLst>
              <a:ext uri="{FF2B5EF4-FFF2-40B4-BE49-F238E27FC236}">
                <a16:creationId xmlns:a16="http://schemas.microsoft.com/office/drawing/2014/main" id="{DA682CB8-8B09-23F1-101B-B37CFB850584}"/>
              </a:ext>
            </a:extLst>
          </p:cNvPr>
          <p:cNvSpPr txBox="1">
            <a:spLocks/>
          </p:cNvSpPr>
          <p:nvPr/>
        </p:nvSpPr>
        <p:spPr>
          <a:xfrm>
            <a:off x="975388" y="4736968"/>
            <a:ext cx="4930109" cy="12464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Google Analytics è una piattaforma che raccoglie i dati dai siti web e dalle app per creare report che forniscano informazioni sulle attività e gli eventi eseguiti dagli utenti. Esso può essere implementato mediante </a:t>
            </a:r>
            <a:r>
              <a:rPr lang="it-IT" sz="140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Firebase</a:t>
            </a:r>
            <a:r>
              <a:rPr lang="it-IT" sz="140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Analytics.</a:t>
            </a:r>
            <a:endParaRPr lang="it-IT" sz="1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Rettangolo con angoli in alto arrotondati 29">
            <a:extLst>
              <a:ext uri="{FF2B5EF4-FFF2-40B4-BE49-F238E27FC236}">
                <a16:creationId xmlns:a16="http://schemas.microsoft.com/office/drawing/2014/main" id="{4BAE69CD-0981-00AA-D021-63B006513468}"/>
              </a:ext>
            </a:extLst>
          </p:cNvPr>
          <p:cNvSpPr/>
          <p:nvPr/>
        </p:nvSpPr>
        <p:spPr>
          <a:xfrm>
            <a:off x="9214348" y="6055841"/>
            <a:ext cx="2135642" cy="74254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27E696B6-F67B-A8D3-132E-6E885EAEF38E}"/>
              </a:ext>
            </a:extLst>
          </p:cNvPr>
          <p:cNvSpPr/>
          <p:nvPr/>
        </p:nvSpPr>
        <p:spPr>
          <a:xfrm>
            <a:off x="842010" y="6809788"/>
            <a:ext cx="10507980" cy="457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32" name="Info">
            <a:extLst>
              <a:ext uri="{FF2B5EF4-FFF2-40B4-BE49-F238E27FC236}">
                <a16:creationId xmlns:a16="http://schemas.microsoft.com/office/drawing/2014/main" id="{AC260543-10D7-D12D-1846-70307C501A42}"/>
              </a:ext>
            </a:extLst>
          </p:cNvPr>
          <p:cNvGrpSpPr/>
          <p:nvPr/>
        </p:nvGrpSpPr>
        <p:grpSpPr>
          <a:xfrm>
            <a:off x="975389" y="6180120"/>
            <a:ext cx="1598563" cy="504000"/>
            <a:chOff x="948177" y="2157402"/>
            <a:chExt cx="1598563" cy="504000"/>
          </a:xfrm>
        </p:grpSpPr>
        <p:pic>
          <p:nvPicPr>
            <p:cNvPr id="33" name="Elemento grafico 32">
              <a:hlinkClick r:id="rId7" action="ppaction://hlinksldjump"/>
              <a:extLst>
                <a:ext uri="{FF2B5EF4-FFF2-40B4-BE49-F238E27FC236}">
                  <a16:creationId xmlns:a16="http://schemas.microsoft.com/office/drawing/2014/main" id="{6637CCB1-1A21-4F06-6E8F-98CE8C92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8177" y="2157402"/>
              <a:ext cx="504000" cy="504000"/>
            </a:xfrm>
            <a:prstGeom prst="rect">
              <a:avLst/>
            </a:prstGeom>
          </p:spPr>
        </p:pic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C60DE8A8-28A0-8774-0A7F-EC2A9BD3B2AB}"/>
                </a:ext>
              </a:extLst>
            </p:cNvPr>
            <p:cNvSpPr txBox="1"/>
            <p:nvPr/>
          </p:nvSpPr>
          <p:spPr>
            <a:xfrm>
              <a:off x="1452177" y="2224736"/>
              <a:ext cx="10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</a:t>
              </a:r>
            </a:p>
          </p:txBody>
        </p:sp>
      </p:grpSp>
      <p:grpSp>
        <p:nvGrpSpPr>
          <p:cNvPr id="35" name="Usabilità">
            <a:extLst>
              <a:ext uri="{FF2B5EF4-FFF2-40B4-BE49-F238E27FC236}">
                <a16:creationId xmlns:a16="http://schemas.microsoft.com/office/drawing/2014/main" id="{B14C4B14-BD1C-B0C8-E63A-D71A306A64E7}"/>
              </a:ext>
            </a:extLst>
          </p:cNvPr>
          <p:cNvGrpSpPr/>
          <p:nvPr/>
        </p:nvGrpSpPr>
        <p:grpSpPr>
          <a:xfrm>
            <a:off x="7391061" y="6180120"/>
            <a:ext cx="1738461" cy="504000"/>
            <a:chOff x="7404100" y="2159564"/>
            <a:chExt cx="1738461" cy="504000"/>
          </a:xfrm>
        </p:grpSpPr>
        <p:pic>
          <p:nvPicPr>
            <p:cNvPr id="36" name="Elemento grafico 35">
              <a:extLst>
                <a:ext uri="{FF2B5EF4-FFF2-40B4-BE49-F238E27FC236}">
                  <a16:creationId xmlns:a16="http://schemas.microsoft.com/office/drawing/2014/main" id="{60A70310-FF27-15E0-6163-BD3AFADD1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4DE8C2A1-C283-A888-E2DA-130DFA9A5B16}"/>
                </a:ext>
              </a:extLst>
            </p:cNvPr>
            <p:cNvSpPr txBox="1"/>
            <p:nvPr/>
          </p:nvSpPr>
          <p:spPr>
            <a:xfrm>
              <a:off x="7908100" y="2226898"/>
              <a:ext cx="123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Usabilità</a:t>
              </a:r>
            </a:p>
          </p:txBody>
        </p:sp>
      </p:grpSp>
      <p:grpSp>
        <p:nvGrpSpPr>
          <p:cNvPr id="38" name="Architettura">
            <a:extLst>
              <a:ext uri="{FF2B5EF4-FFF2-40B4-BE49-F238E27FC236}">
                <a16:creationId xmlns:a16="http://schemas.microsoft.com/office/drawing/2014/main" id="{2DEB666D-5EBD-3BE8-2D47-C1895174B502}"/>
              </a:ext>
            </a:extLst>
          </p:cNvPr>
          <p:cNvGrpSpPr/>
          <p:nvPr/>
        </p:nvGrpSpPr>
        <p:grpSpPr>
          <a:xfrm>
            <a:off x="2678898" y="6180120"/>
            <a:ext cx="2180376" cy="504000"/>
            <a:chOff x="2681538" y="2159564"/>
            <a:chExt cx="2180376" cy="504000"/>
          </a:xfrm>
        </p:grpSpPr>
        <p:pic>
          <p:nvPicPr>
            <p:cNvPr id="39" name="Elemento grafico 38">
              <a:extLst>
                <a:ext uri="{FF2B5EF4-FFF2-40B4-BE49-F238E27FC236}">
                  <a16:creationId xmlns:a16="http://schemas.microsoft.com/office/drawing/2014/main" id="{3DC7EB47-5479-5FFE-1B3C-0E461A5C7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2681538" y="2159564"/>
              <a:ext cx="504000" cy="504000"/>
            </a:xfrm>
            <a:prstGeom prst="rect">
              <a:avLst/>
            </a:prstGeom>
          </p:spPr>
        </p:pic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9FAA620-4255-F8E4-32FB-0CD227C9B7FA}"/>
                </a:ext>
              </a:extLst>
            </p:cNvPr>
            <p:cNvSpPr txBox="1"/>
            <p:nvPr/>
          </p:nvSpPr>
          <p:spPr>
            <a:xfrm>
              <a:off x="3185538" y="2226898"/>
              <a:ext cx="167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Architettura</a:t>
              </a:r>
            </a:p>
          </p:txBody>
        </p:sp>
      </p:grpSp>
      <p:grpSp>
        <p:nvGrpSpPr>
          <p:cNvPr id="41" name="Tecnologie">
            <a:extLst>
              <a:ext uri="{FF2B5EF4-FFF2-40B4-BE49-F238E27FC236}">
                <a16:creationId xmlns:a16="http://schemas.microsoft.com/office/drawing/2014/main" id="{EA379466-2310-55F3-AE24-7811416E9D37}"/>
              </a:ext>
            </a:extLst>
          </p:cNvPr>
          <p:cNvGrpSpPr/>
          <p:nvPr/>
        </p:nvGrpSpPr>
        <p:grpSpPr>
          <a:xfrm>
            <a:off x="5096452" y="6180120"/>
            <a:ext cx="2021390" cy="504000"/>
            <a:chOff x="7404100" y="2159564"/>
            <a:chExt cx="2021390" cy="504000"/>
          </a:xfrm>
        </p:grpSpPr>
        <p:pic>
          <p:nvPicPr>
            <p:cNvPr id="42" name="Elemento grafico 41">
              <a:extLst>
                <a:ext uri="{FF2B5EF4-FFF2-40B4-BE49-F238E27FC236}">
                  <a16:creationId xmlns:a16="http://schemas.microsoft.com/office/drawing/2014/main" id="{BA171FE3-A7D1-DDCF-F6AD-2AF3B6192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3001DA5A-5CB9-FE58-6E86-F2454A143EF5}"/>
                </a:ext>
              </a:extLst>
            </p:cNvPr>
            <p:cNvSpPr txBox="1"/>
            <p:nvPr/>
          </p:nvSpPr>
          <p:spPr>
            <a:xfrm>
              <a:off x="7908100" y="2226898"/>
              <a:ext cx="1517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Tecnologie</a:t>
              </a:r>
            </a:p>
          </p:txBody>
        </p:sp>
      </p:grpSp>
      <p:grpSp>
        <p:nvGrpSpPr>
          <p:cNvPr id="44" name="Analisi">
            <a:extLst>
              <a:ext uri="{FF2B5EF4-FFF2-40B4-BE49-F238E27FC236}">
                <a16:creationId xmlns:a16="http://schemas.microsoft.com/office/drawing/2014/main" id="{2B6C8A5A-C086-8726-7331-F7852BDD6681}"/>
              </a:ext>
            </a:extLst>
          </p:cNvPr>
          <p:cNvGrpSpPr/>
          <p:nvPr/>
        </p:nvGrpSpPr>
        <p:grpSpPr>
          <a:xfrm>
            <a:off x="9300114" y="6180120"/>
            <a:ext cx="1493616" cy="504000"/>
            <a:chOff x="7404100" y="2159564"/>
            <a:chExt cx="1493616" cy="504000"/>
          </a:xfrm>
        </p:grpSpPr>
        <p:pic>
          <p:nvPicPr>
            <p:cNvPr id="45" name="Elemento grafico 44">
              <a:extLst>
                <a:ext uri="{FF2B5EF4-FFF2-40B4-BE49-F238E27FC236}">
                  <a16:creationId xmlns:a16="http://schemas.microsoft.com/office/drawing/2014/main" id="{9E340BF3-F980-5978-FD77-66A7C0233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E3A8F503-0E95-AB01-9979-CFBF161CAD09}"/>
                </a:ext>
              </a:extLst>
            </p:cNvPr>
            <p:cNvSpPr txBox="1"/>
            <p:nvPr/>
          </p:nvSpPr>
          <p:spPr>
            <a:xfrm>
              <a:off x="7908100" y="2226898"/>
              <a:ext cx="9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Analisi</a:t>
              </a:r>
            </a:p>
          </p:txBody>
        </p:sp>
      </p:grpSp>
      <p:sp>
        <p:nvSpPr>
          <p:cNvPr id="47" name="InfoButton">
            <a:hlinkClick r:id="rId7" action="ppaction://hlinksldjump"/>
            <a:extLst>
              <a:ext uri="{FF2B5EF4-FFF2-40B4-BE49-F238E27FC236}">
                <a16:creationId xmlns:a16="http://schemas.microsoft.com/office/drawing/2014/main" id="{180E8DFD-A5D1-7C96-3E74-08D73ADD3166}"/>
              </a:ext>
            </a:extLst>
          </p:cNvPr>
          <p:cNvSpPr/>
          <p:nvPr/>
        </p:nvSpPr>
        <p:spPr>
          <a:xfrm>
            <a:off x="876329" y="6180120"/>
            <a:ext cx="1677831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ArchirtetturaButton">
            <a:hlinkClick r:id="rId18" action="ppaction://hlinksldjump"/>
            <a:extLst>
              <a:ext uri="{FF2B5EF4-FFF2-40B4-BE49-F238E27FC236}">
                <a16:creationId xmlns:a16="http://schemas.microsoft.com/office/drawing/2014/main" id="{B492DDAE-6103-814C-10B2-324A07D92A40}"/>
              </a:ext>
            </a:extLst>
          </p:cNvPr>
          <p:cNvSpPr/>
          <p:nvPr/>
        </p:nvSpPr>
        <p:spPr>
          <a:xfrm>
            <a:off x="2672918" y="6173492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UsabilitàButton">
            <a:hlinkClick r:id="rId19" action="ppaction://hlinksldjump"/>
            <a:extLst>
              <a:ext uri="{FF2B5EF4-FFF2-40B4-BE49-F238E27FC236}">
                <a16:creationId xmlns:a16="http://schemas.microsoft.com/office/drawing/2014/main" id="{8C4D5AEF-0127-99B4-840F-48A2B5C39EF5}"/>
              </a:ext>
            </a:extLst>
          </p:cNvPr>
          <p:cNvSpPr/>
          <p:nvPr/>
        </p:nvSpPr>
        <p:spPr>
          <a:xfrm>
            <a:off x="7285631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AnalisiButton">
            <a:hlinkClick r:id="rId20" action="ppaction://hlinksldjump"/>
            <a:extLst>
              <a:ext uri="{FF2B5EF4-FFF2-40B4-BE49-F238E27FC236}">
                <a16:creationId xmlns:a16="http://schemas.microsoft.com/office/drawing/2014/main" id="{5C5A13AD-B8AA-1675-B33B-9C5E4C6EEB71}"/>
              </a:ext>
            </a:extLst>
          </p:cNvPr>
          <p:cNvSpPr/>
          <p:nvPr/>
        </p:nvSpPr>
        <p:spPr>
          <a:xfrm>
            <a:off x="9299933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TecnologieButton">
            <a:hlinkClick r:id="rId21" action="ppaction://hlinksldjump"/>
            <a:extLst>
              <a:ext uri="{FF2B5EF4-FFF2-40B4-BE49-F238E27FC236}">
                <a16:creationId xmlns:a16="http://schemas.microsoft.com/office/drawing/2014/main" id="{62582162-B258-F906-1458-D00E7EC7208A}"/>
              </a:ext>
            </a:extLst>
          </p:cNvPr>
          <p:cNvSpPr/>
          <p:nvPr/>
        </p:nvSpPr>
        <p:spPr>
          <a:xfrm>
            <a:off x="5035958" y="6164430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22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D6161-DC66-673F-06DE-D289E6AE2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con angoli in alto arrotondati 22">
            <a:extLst>
              <a:ext uri="{FF2B5EF4-FFF2-40B4-BE49-F238E27FC236}">
                <a16:creationId xmlns:a16="http://schemas.microsoft.com/office/drawing/2014/main" id="{33BB9D10-813D-8F53-FC41-5AEC5550C2ED}"/>
              </a:ext>
            </a:extLst>
          </p:cNvPr>
          <p:cNvSpPr/>
          <p:nvPr/>
        </p:nvSpPr>
        <p:spPr>
          <a:xfrm flipV="1">
            <a:off x="548640" y="-3"/>
            <a:ext cx="11094720" cy="1019657"/>
          </a:xfrm>
          <a:prstGeom prst="round2SameRect">
            <a:avLst>
              <a:gd name="adj1" fmla="val 2339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65B6078B-2637-0868-B81F-A7C709D45FCF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10650538" cy="101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Analisi – Report SonarQube</a:t>
            </a:r>
          </a:p>
        </p:txBody>
      </p:sp>
      <p:sp>
        <p:nvSpPr>
          <p:cNvPr id="3" name="Rettangolo con angoli in alto arrotondati 2">
            <a:extLst>
              <a:ext uri="{FF2B5EF4-FFF2-40B4-BE49-F238E27FC236}">
                <a16:creationId xmlns:a16="http://schemas.microsoft.com/office/drawing/2014/main" id="{87DFCC17-8D27-0657-8D79-0714E074405E}"/>
              </a:ext>
            </a:extLst>
          </p:cNvPr>
          <p:cNvSpPr/>
          <p:nvPr/>
        </p:nvSpPr>
        <p:spPr>
          <a:xfrm>
            <a:off x="9214405" y="6058676"/>
            <a:ext cx="2135642" cy="74254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55B52B2-C3BB-3763-C8BB-014CF528B099}"/>
              </a:ext>
            </a:extLst>
          </p:cNvPr>
          <p:cNvSpPr/>
          <p:nvPr/>
        </p:nvSpPr>
        <p:spPr>
          <a:xfrm>
            <a:off x="842010" y="6809788"/>
            <a:ext cx="10507980" cy="457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" name="Info">
            <a:extLst>
              <a:ext uri="{FF2B5EF4-FFF2-40B4-BE49-F238E27FC236}">
                <a16:creationId xmlns:a16="http://schemas.microsoft.com/office/drawing/2014/main" id="{6D574B44-9BFE-AA86-2A55-9ED366D4D6B4}"/>
              </a:ext>
            </a:extLst>
          </p:cNvPr>
          <p:cNvGrpSpPr/>
          <p:nvPr/>
        </p:nvGrpSpPr>
        <p:grpSpPr>
          <a:xfrm>
            <a:off x="975389" y="6180120"/>
            <a:ext cx="1598563" cy="504000"/>
            <a:chOff x="948177" y="2157402"/>
            <a:chExt cx="1598563" cy="504000"/>
          </a:xfrm>
        </p:grpSpPr>
        <p:pic>
          <p:nvPicPr>
            <p:cNvPr id="8" name="Elemento grafico 7">
              <a:hlinkClick r:id="rId3" action="ppaction://hlinksldjump"/>
              <a:extLst>
                <a:ext uri="{FF2B5EF4-FFF2-40B4-BE49-F238E27FC236}">
                  <a16:creationId xmlns:a16="http://schemas.microsoft.com/office/drawing/2014/main" id="{4E1FA00D-126C-E403-7322-E5A4FA785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8177" y="2157402"/>
              <a:ext cx="504000" cy="504000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DA21CC88-23D4-1344-AE6B-41E32459554A}"/>
                </a:ext>
              </a:extLst>
            </p:cNvPr>
            <p:cNvSpPr txBox="1"/>
            <p:nvPr/>
          </p:nvSpPr>
          <p:spPr>
            <a:xfrm>
              <a:off x="1452177" y="2224736"/>
              <a:ext cx="10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</a:t>
              </a:r>
            </a:p>
          </p:txBody>
        </p:sp>
      </p:grpSp>
      <p:grpSp>
        <p:nvGrpSpPr>
          <p:cNvPr id="10" name="Usabilità">
            <a:extLst>
              <a:ext uri="{FF2B5EF4-FFF2-40B4-BE49-F238E27FC236}">
                <a16:creationId xmlns:a16="http://schemas.microsoft.com/office/drawing/2014/main" id="{8343B4D1-4F68-5F2F-895C-FDF29C512081}"/>
              </a:ext>
            </a:extLst>
          </p:cNvPr>
          <p:cNvGrpSpPr/>
          <p:nvPr/>
        </p:nvGrpSpPr>
        <p:grpSpPr>
          <a:xfrm>
            <a:off x="7391061" y="6180120"/>
            <a:ext cx="1738461" cy="504000"/>
            <a:chOff x="7404100" y="2159564"/>
            <a:chExt cx="1738461" cy="504000"/>
          </a:xfrm>
        </p:grpSpPr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2E86E3F3-4730-3C67-433D-1A1ECF7E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B5C01FB-01E0-F7E4-EDEB-4AE23F525288}"/>
                </a:ext>
              </a:extLst>
            </p:cNvPr>
            <p:cNvSpPr txBox="1"/>
            <p:nvPr/>
          </p:nvSpPr>
          <p:spPr>
            <a:xfrm>
              <a:off x="7908100" y="2226898"/>
              <a:ext cx="123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Usabilità</a:t>
              </a:r>
            </a:p>
          </p:txBody>
        </p:sp>
      </p:grpSp>
      <p:grpSp>
        <p:nvGrpSpPr>
          <p:cNvPr id="13" name="Architettura">
            <a:extLst>
              <a:ext uri="{FF2B5EF4-FFF2-40B4-BE49-F238E27FC236}">
                <a16:creationId xmlns:a16="http://schemas.microsoft.com/office/drawing/2014/main" id="{213C28DE-897C-C18E-6382-BA16C14AC31E}"/>
              </a:ext>
            </a:extLst>
          </p:cNvPr>
          <p:cNvGrpSpPr/>
          <p:nvPr/>
        </p:nvGrpSpPr>
        <p:grpSpPr>
          <a:xfrm>
            <a:off x="2678898" y="6180120"/>
            <a:ext cx="2180376" cy="504000"/>
            <a:chOff x="2681538" y="2159564"/>
            <a:chExt cx="2180376" cy="504000"/>
          </a:xfrm>
        </p:grpSpPr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8C0CB27B-76C8-1073-5D92-FF3007CED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681538" y="2159564"/>
              <a:ext cx="504000" cy="504000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E197559-D92B-7423-D1CE-EAA261ABC2CA}"/>
                </a:ext>
              </a:extLst>
            </p:cNvPr>
            <p:cNvSpPr txBox="1"/>
            <p:nvPr/>
          </p:nvSpPr>
          <p:spPr>
            <a:xfrm>
              <a:off x="3185538" y="2226898"/>
              <a:ext cx="167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Architettura</a:t>
              </a:r>
            </a:p>
          </p:txBody>
        </p:sp>
      </p:grpSp>
      <p:grpSp>
        <p:nvGrpSpPr>
          <p:cNvPr id="16" name="Tecnologie">
            <a:extLst>
              <a:ext uri="{FF2B5EF4-FFF2-40B4-BE49-F238E27FC236}">
                <a16:creationId xmlns:a16="http://schemas.microsoft.com/office/drawing/2014/main" id="{EEE928CE-73D0-21F0-85EC-08CFCE143722}"/>
              </a:ext>
            </a:extLst>
          </p:cNvPr>
          <p:cNvGrpSpPr/>
          <p:nvPr/>
        </p:nvGrpSpPr>
        <p:grpSpPr>
          <a:xfrm>
            <a:off x="5096452" y="6180120"/>
            <a:ext cx="2021390" cy="504000"/>
            <a:chOff x="7404100" y="2159564"/>
            <a:chExt cx="2021390" cy="504000"/>
          </a:xfrm>
        </p:grpSpPr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AB6E866D-94C7-EF65-332D-BFF908D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9E947F94-FB4F-9131-EABC-5872414D6105}"/>
                </a:ext>
              </a:extLst>
            </p:cNvPr>
            <p:cNvSpPr txBox="1"/>
            <p:nvPr/>
          </p:nvSpPr>
          <p:spPr>
            <a:xfrm>
              <a:off x="7908100" y="2226898"/>
              <a:ext cx="1517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Tecnologie</a:t>
              </a:r>
            </a:p>
          </p:txBody>
        </p:sp>
      </p:grpSp>
      <p:grpSp>
        <p:nvGrpSpPr>
          <p:cNvPr id="19" name="Analisi">
            <a:extLst>
              <a:ext uri="{FF2B5EF4-FFF2-40B4-BE49-F238E27FC236}">
                <a16:creationId xmlns:a16="http://schemas.microsoft.com/office/drawing/2014/main" id="{D8AE2F53-E3B3-8E58-A8CC-7D11EB8780A2}"/>
              </a:ext>
            </a:extLst>
          </p:cNvPr>
          <p:cNvGrpSpPr/>
          <p:nvPr/>
        </p:nvGrpSpPr>
        <p:grpSpPr>
          <a:xfrm>
            <a:off x="9300114" y="6180120"/>
            <a:ext cx="1493616" cy="504000"/>
            <a:chOff x="7404100" y="2159564"/>
            <a:chExt cx="1493616" cy="504000"/>
          </a:xfrm>
        </p:grpSpPr>
        <p:pic>
          <p:nvPicPr>
            <p:cNvPr id="20" name="Elemento grafico 19">
              <a:extLst>
                <a:ext uri="{FF2B5EF4-FFF2-40B4-BE49-F238E27FC236}">
                  <a16:creationId xmlns:a16="http://schemas.microsoft.com/office/drawing/2014/main" id="{9581830F-5456-3A45-AE30-1017A9C8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CB38C79C-EE8D-359F-7B9C-6B2F6F962AE4}"/>
                </a:ext>
              </a:extLst>
            </p:cNvPr>
            <p:cNvSpPr txBox="1"/>
            <p:nvPr/>
          </p:nvSpPr>
          <p:spPr>
            <a:xfrm>
              <a:off x="7908100" y="2226898"/>
              <a:ext cx="9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Analisi</a:t>
              </a:r>
            </a:p>
          </p:txBody>
        </p:sp>
      </p:grpSp>
      <p:sp>
        <p:nvSpPr>
          <p:cNvPr id="22" name="InfoButton">
            <a:hlinkClick r:id="rId3" action="ppaction://hlinksldjump"/>
            <a:extLst>
              <a:ext uri="{FF2B5EF4-FFF2-40B4-BE49-F238E27FC236}">
                <a16:creationId xmlns:a16="http://schemas.microsoft.com/office/drawing/2014/main" id="{C3430749-52CB-EF9E-44B0-B5C0FE4361ED}"/>
              </a:ext>
            </a:extLst>
          </p:cNvPr>
          <p:cNvSpPr/>
          <p:nvPr/>
        </p:nvSpPr>
        <p:spPr>
          <a:xfrm>
            <a:off x="876329" y="6180120"/>
            <a:ext cx="1677831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ArchirtetturaButton">
            <a:hlinkClick r:id="rId14" action="ppaction://hlinksldjump"/>
            <a:extLst>
              <a:ext uri="{FF2B5EF4-FFF2-40B4-BE49-F238E27FC236}">
                <a16:creationId xmlns:a16="http://schemas.microsoft.com/office/drawing/2014/main" id="{7038E91F-2C77-929C-A239-D1BFA1D65CAA}"/>
              </a:ext>
            </a:extLst>
          </p:cNvPr>
          <p:cNvSpPr/>
          <p:nvPr/>
        </p:nvSpPr>
        <p:spPr>
          <a:xfrm>
            <a:off x="2672918" y="6173492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TecnologieButton">
            <a:hlinkClick r:id="rId15" action="ppaction://hlinksldjump"/>
            <a:extLst>
              <a:ext uri="{FF2B5EF4-FFF2-40B4-BE49-F238E27FC236}">
                <a16:creationId xmlns:a16="http://schemas.microsoft.com/office/drawing/2014/main" id="{3E6425B4-0DF8-1159-6866-6E469BC0DDD4}"/>
              </a:ext>
            </a:extLst>
          </p:cNvPr>
          <p:cNvSpPr/>
          <p:nvPr/>
        </p:nvSpPr>
        <p:spPr>
          <a:xfrm>
            <a:off x="5035958" y="6164430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UsabilitàButton">
            <a:hlinkClick r:id="rId16" action="ppaction://hlinksldjump"/>
            <a:extLst>
              <a:ext uri="{FF2B5EF4-FFF2-40B4-BE49-F238E27FC236}">
                <a16:creationId xmlns:a16="http://schemas.microsoft.com/office/drawing/2014/main" id="{44DC0EA7-9BDA-780A-03FC-D0D9E978B43B}"/>
              </a:ext>
            </a:extLst>
          </p:cNvPr>
          <p:cNvSpPr/>
          <p:nvPr/>
        </p:nvSpPr>
        <p:spPr>
          <a:xfrm>
            <a:off x="7285631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AnalisiButton">
            <a:hlinkClick r:id="rId17" action="ppaction://hlinksldjump"/>
            <a:extLst>
              <a:ext uri="{FF2B5EF4-FFF2-40B4-BE49-F238E27FC236}">
                <a16:creationId xmlns:a16="http://schemas.microsoft.com/office/drawing/2014/main" id="{64B1F764-C1B0-5045-80D4-CF59B4CF71BD}"/>
              </a:ext>
            </a:extLst>
          </p:cNvPr>
          <p:cNvSpPr/>
          <p:nvPr/>
        </p:nvSpPr>
        <p:spPr>
          <a:xfrm>
            <a:off x="9299933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4" name="Immagine 3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D988723-DAF8-CDA6-F37D-720AD5E39C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87" y="1115130"/>
            <a:ext cx="9484227" cy="486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5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D6161-DC66-673F-06DE-D289E6AE2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con angoli in alto arrotondati 22">
            <a:extLst>
              <a:ext uri="{FF2B5EF4-FFF2-40B4-BE49-F238E27FC236}">
                <a16:creationId xmlns:a16="http://schemas.microsoft.com/office/drawing/2014/main" id="{33BB9D10-813D-8F53-FC41-5AEC5550C2ED}"/>
              </a:ext>
            </a:extLst>
          </p:cNvPr>
          <p:cNvSpPr/>
          <p:nvPr/>
        </p:nvSpPr>
        <p:spPr>
          <a:xfrm flipV="1">
            <a:off x="548640" y="-3"/>
            <a:ext cx="11094720" cy="1019657"/>
          </a:xfrm>
          <a:prstGeom prst="round2SameRect">
            <a:avLst>
              <a:gd name="adj1" fmla="val 2339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65B6078B-2637-0868-B81F-A7C709D45FCF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10650538" cy="101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Analisi – Report </a:t>
            </a:r>
            <a:r>
              <a:rPr lang="it-IT" b="1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Firebase</a:t>
            </a:r>
            <a:r>
              <a:rPr lang="it-IT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Analytics</a:t>
            </a:r>
          </a:p>
        </p:txBody>
      </p:sp>
      <p:sp>
        <p:nvSpPr>
          <p:cNvPr id="3" name="Rettangolo con angoli in alto arrotondati 2">
            <a:extLst>
              <a:ext uri="{FF2B5EF4-FFF2-40B4-BE49-F238E27FC236}">
                <a16:creationId xmlns:a16="http://schemas.microsoft.com/office/drawing/2014/main" id="{87DFCC17-8D27-0657-8D79-0714E074405E}"/>
              </a:ext>
            </a:extLst>
          </p:cNvPr>
          <p:cNvSpPr/>
          <p:nvPr/>
        </p:nvSpPr>
        <p:spPr>
          <a:xfrm>
            <a:off x="9214405" y="6058676"/>
            <a:ext cx="2135642" cy="74254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55B52B2-C3BB-3763-C8BB-014CF528B099}"/>
              </a:ext>
            </a:extLst>
          </p:cNvPr>
          <p:cNvSpPr/>
          <p:nvPr/>
        </p:nvSpPr>
        <p:spPr>
          <a:xfrm>
            <a:off x="842010" y="6809788"/>
            <a:ext cx="10507980" cy="457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" name="Info">
            <a:extLst>
              <a:ext uri="{FF2B5EF4-FFF2-40B4-BE49-F238E27FC236}">
                <a16:creationId xmlns:a16="http://schemas.microsoft.com/office/drawing/2014/main" id="{6D574B44-9BFE-AA86-2A55-9ED366D4D6B4}"/>
              </a:ext>
            </a:extLst>
          </p:cNvPr>
          <p:cNvGrpSpPr/>
          <p:nvPr/>
        </p:nvGrpSpPr>
        <p:grpSpPr>
          <a:xfrm>
            <a:off x="975389" y="6180120"/>
            <a:ext cx="1598563" cy="504000"/>
            <a:chOff x="948177" y="2157402"/>
            <a:chExt cx="1598563" cy="504000"/>
          </a:xfrm>
        </p:grpSpPr>
        <p:pic>
          <p:nvPicPr>
            <p:cNvPr id="8" name="Elemento grafico 7">
              <a:hlinkClick r:id="rId3" action="ppaction://hlinksldjump"/>
              <a:extLst>
                <a:ext uri="{FF2B5EF4-FFF2-40B4-BE49-F238E27FC236}">
                  <a16:creationId xmlns:a16="http://schemas.microsoft.com/office/drawing/2014/main" id="{4E1FA00D-126C-E403-7322-E5A4FA785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8177" y="2157402"/>
              <a:ext cx="504000" cy="504000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DA21CC88-23D4-1344-AE6B-41E32459554A}"/>
                </a:ext>
              </a:extLst>
            </p:cNvPr>
            <p:cNvSpPr txBox="1"/>
            <p:nvPr/>
          </p:nvSpPr>
          <p:spPr>
            <a:xfrm>
              <a:off x="1452177" y="2224736"/>
              <a:ext cx="10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</a:t>
              </a:r>
            </a:p>
          </p:txBody>
        </p:sp>
      </p:grpSp>
      <p:grpSp>
        <p:nvGrpSpPr>
          <p:cNvPr id="10" name="Usabilità">
            <a:extLst>
              <a:ext uri="{FF2B5EF4-FFF2-40B4-BE49-F238E27FC236}">
                <a16:creationId xmlns:a16="http://schemas.microsoft.com/office/drawing/2014/main" id="{8343B4D1-4F68-5F2F-895C-FDF29C512081}"/>
              </a:ext>
            </a:extLst>
          </p:cNvPr>
          <p:cNvGrpSpPr/>
          <p:nvPr/>
        </p:nvGrpSpPr>
        <p:grpSpPr>
          <a:xfrm>
            <a:off x="7391061" y="6180120"/>
            <a:ext cx="1738461" cy="504000"/>
            <a:chOff x="7404100" y="2159564"/>
            <a:chExt cx="1738461" cy="504000"/>
          </a:xfrm>
        </p:grpSpPr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2E86E3F3-4730-3C67-433D-1A1ECF7E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B5C01FB-01E0-F7E4-EDEB-4AE23F525288}"/>
                </a:ext>
              </a:extLst>
            </p:cNvPr>
            <p:cNvSpPr txBox="1"/>
            <p:nvPr/>
          </p:nvSpPr>
          <p:spPr>
            <a:xfrm>
              <a:off x="7908100" y="2226898"/>
              <a:ext cx="123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Usabilità</a:t>
              </a:r>
            </a:p>
          </p:txBody>
        </p:sp>
      </p:grpSp>
      <p:grpSp>
        <p:nvGrpSpPr>
          <p:cNvPr id="13" name="Architettura">
            <a:extLst>
              <a:ext uri="{FF2B5EF4-FFF2-40B4-BE49-F238E27FC236}">
                <a16:creationId xmlns:a16="http://schemas.microsoft.com/office/drawing/2014/main" id="{213C28DE-897C-C18E-6382-BA16C14AC31E}"/>
              </a:ext>
            </a:extLst>
          </p:cNvPr>
          <p:cNvGrpSpPr/>
          <p:nvPr/>
        </p:nvGrpSpPr>
        <p:grpSpPr>
          <a:xfrm>
            <a:off x="2678898" y="6180120"/>
            <a:ext cx="2180376" cy="504000"/>
            <a:chOff x="2681538" y="2159564"/>
            <a:chExt cx="2180376" cy="504000"/>
          </a:xfrm>
        </p:grpSpPr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8C0CB27B-76C8-1073-5D92-FF3007CED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681538" y="2159564"/>
              <a:ext cx="504000" cy="504000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E197559-D92B-7423-D1CE-EAA261ABC2CA}"/>
                </a:ext>
              </a:extLst>
            </p:cNvPr>
            <p:cNvSpPr txBox="1"/>
            <p:nvPr/>
          </p:nvSpPr>
          <p:spPr>
            <a:xfrm>
              <a:off x="3185538" y="2226898"/>
              <a:ext cx="167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Architettura</a:t>
              </a:r>
            </a:p>
          </p:txBody>
        </p:sp>
      </p:grpSp>
      <p:grpSp>
        <p:nvGrpSpPr>
          <p:cNvPr id="16" name="Tecnologie">
            <a:extLst>
              <a:ext uri="{FF2B5EF4-FFF2-40B4-BE49-F238E27FC236}">
                <a16:creationId xmlns:a16="http://schemas.microsoft.com/office/drawing/2014/main" id="{EEE928CE-73D0-21F0-85EC-08CFCE143722}"/>
              </a:ext>
            </a:extLst>
          </p:cNvPr>
          <p:cNvGrpSpPr/>
          <p:nvPr/>
        </p:nvGrpSpPr>
        <p:grpSpPr>
          <a:xfrm>
            <a:off x="5096452" y="6180120"/>
            <a:ext cx="2021390" cy="504000"/>
            <a:chOff x="7404100" y="2159564"/>
            <a:chExt cx="2021390" cy="504000"/>
          </a:xfrm>
        </p:grpSpPr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AB6E866D-94C7-EF65-332D-BFF908D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9E947F94-FB4F-9131-EABC-5872414D6105}"/>
                </a:ext>
              </a:extLst>
            </p:cNvPr>
            <p:cNvSpPr txBox="1"/>
            <p:nvPr/>
          </p:nvSpPr>
          <p:spPr>
            <a:xfrm>
              <a:off x="7908100" y="2226898"/>
              <a:ext cx="1517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Tecnologie</a:t>
              </a:r>
            </a:p>
          </p:txBody>
        </p:sp>
      </p:grpSp>
      <p:grpSp>
        <p:nvGrpSpPr>
          <p:cNvPr id="19" name="Analisi">
            <a:extLst>
              <a:ext uri="{FF2B5EF4-FFF2-40B4-BE49-F238E27FC236}">
                <a16:creationId xmlns:a16="http://schemas.microsoft.com/office/drawing/2014/main" id="{D8AE2F53-E3B3-8E58-A8CC-7D11EB8780A2}"/>
              </a:ext>
            </a:extLst>
          </p:cNvPr>
          <p:cNvGrpSpPr/>
          <p:nvPr/>
        </p:nvGrpSpPr>
        <p:grpSpPr>
          <a:xfrm>
            <a:off x="9300114" y="6180120"/>
            <a:ext cx="1493616" cy="504000"/>
            <a:chOff x="7404100" y="2159564"/>
            <a:chExt cx="1493616" cy="504000"/>
          </a:xfrm>
        </p:grpSpPr>
        <p:pic>
          <p:nvPicPr>
            <p:cNvPr id="20" name="Elemento grafico 19">
              <a:extLst>
                <a:ext uri="{FF2B5EF4-FFF2-40B4-BE49-F238E27FC236}">
                  <a16:creationId xmlns:a16="http://schemas.microsoft.com/office/drawing/2014/main" id="{9581830F-5456-3A45-AE30-1017A9C8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CB38C79C-EE8D-359F-7B9C-6B2F6F962AE4}"/>
                </a:ext>
              </a:extLst>
            </p:cNvPr>
            <p:cNvSpPr txBox="1"/>
            <p:nvPr/>
          </p:nvSpPr>
          <p:spPr>
            <a:xfrm>
              <a:off x="7908100" y="2226898"/>
              <a:ext cx="9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Analisi</a:t>
              </a:r>
            </a:p>
          </p:txBody>
        </p:sp>
      </p:grpSp>
      <p:sp>
        <p:nvSpPr>
          <p:cNvPr id="22" name="InfoButton">
            <a:hlinkClick r:id="rId3" action="ppaction://hlinksldjump"/>
            <a:extLst>
              <a:ext uri="{FF2B5EF4-FFF2-40B4-BE49-F238E27FC236}">
                <a16:creationId xmlns:a16="http://schemas.microsoft.com/office/drawing/2014/main" id="{C3430749-52CB-EF9E-44B0-B5C0FE4361ED}"/>
              </a:ext>
            </a:extLst>
          </p:cNvPr>
          <p:cNvSpPr/>
          <p:nvPr/>
        </p:nvSpPr>
        <p:spPr>
          <a:xfrm>
            <a:off x="876329" y="6180120"/>
            <a:ext cx="1677831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ArchirtetturaButton">
            <a:hlinkClick r:id="rId14" action="ppaction://hlinksldjump"/>
            <a:extLst>
              <a:ext uri="{FF2B5EF4-FFF2-40B4-BE49-F238E27FC236}">
                <a16:creationId xmlns:a16="http://schemas.microsoft.com/office/drawing/2014/main" id="{7038E91F-2C77-929C-A239-D1BFA1D65CAA}"/>
              </a:ext>
            </a:extLst>
          </p:cNvPr>
          <p:cNvSpPr/>
          <p:nvPr/>
        </p:nvSpPr>
        <p:spPr>
          <a:xfrm>
            <a:off x="2672918" y="6173492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TecnologieButton">
            <a:hlinkClick r:id="rId15" action="ppaction://hlinksldjump"/>
            <a:extLst>
              <a:ext uri="{FF2B5EF4-FFF2-40B4-BE49-F238E27FC236}">
                <a16:creationId xmlns:a16="http://schemas.microsoft.com/office/drawing/2014/main" id="{3E6425B4-0DF8-1159-6866-6E469BC0DDD4}"/>
              </a:ext>
            </a:extLst>
          </p:cNvPr>
          <p:cNvSpPr/>
          <p:nvPr/>
        </p:nvSpPr>
        <p:spPr>
          <a:xfrm>
            <a:off x="5035958" y="6164430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UsabilitàButton">
            <a:hlinkClick r:id="rId16" action="ppaction://hlinksldjump"/>
            <a:extLst>
              <a:ext uri="{FF2B5EF4-FFF2-40B4-BE49-F238E27FC236}">
                <a16:creationId xmlns:a16="http://schemas.microsoft.com/office/drawing/2014/main" id="{44DC0EA7-9BDA-780A-03FC-D0D9E978B43B}"/>
              </a:ext>
            </a:extLst>
          </p:cNvPr>
          <p:cNvSpPr/>
          <p:nvPr/>
        </p:nvSpPr>
        <p:spPr>
          <a:xfrm>
            <a:off x="7285631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AnalisiButton">
            <a:hlinkClick r:id="rId17" action="ppaction://hlinksldjump"/>
            <a:extLst>
              <a:ext uri="{FF2B5EF4-FFF2-40B4-BE49-F238E27FC236}">
                <a16:creationId xmlns:a16="http://schemas.microsoft.com/office/drawing/2014/main" id="{64B1F764-C1B0-5045-80D4-CF59B4CF71BD}"/>
              </a:ext>
            </a:extLst>
          </p:cNvPr>
          <p:cNvSpPr/>
          <p:nvPr/>
        </p:nvSpPr>
        <p:spPr>
          <a:xfrm>
            <a:off x="9299933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14E172-A7C5-5319-2ED6-7B2FA75BE8B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7250" y="1677811"/>
            <a:ext cx="10507980" cy="36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D6161-DC66-673F-06DE-D289E6AE2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con angoli in alto arrotondati 22">
            <a:extLst>
              <a:ext uri="{FF2B5EF4-FFF2-40B4-BE49-F238E27FC236}">
                <a16:creationId xmlns:a16="http://schemas.microsoft.com/office/drawing/2014/main" id="{33BB9D10-813D-8F53-FC41-5AEC5550C2ED}"/>
              </a:ext>
            </a:extLst>
          </p:cNvPr>
          <p:cNvSpPr/>
          <p:nvPr/>
        </p:nvSpPr>
        <p:spPr>
          <a:xfrm flipV="1">
            <a:off x="548640" y="-3"/>
            <a:ext cx="11094720" cy="1019657"/>
          </a:xfrm>
          <a:prstGeom prst="round2SameRect">
            <a:avLst>
              <a:gd name="adj1" fmla="val 2339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65B6078B-2637-0868-B81F-A7C709D45FCF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10650538" cy="101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Analisi - Report </a:t>
            </a:r>
            <a:r>
              <a:rPr lang="it-IT" b="1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Firebase</a:t>
            </a:r>
            <a:r>
              <a:rPr lang="it-IT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Analytics</a:t>
            </a:r>
          </a:p>
        </p:txBody>
      </p:sp>
      <p:sp>
        <p:nvSpPr>
          <p:cNvPr id="3" name="Rettangolo con angoli in alto arrotondati 2">
            <a:extLst>
              <a:ext uri="{FF2B5EF4-FFF2-40B4-BE49-F238E27FC236}">
                <a16:creationId xmlns:a16="http://schemas.microsoft.com/office/drawing/2014/main" id="{87DFCC17-8D27-0657-8D79-0714E074405E}"/>
              </a:ext>
            </a:extLst>
          </p:cNvPr>
          <p:cNvSpPr/>
          <p:nvPr/>
        </p:nvSpPr>
        <p:spPr>
          <a:xfrm>
            <a:off x="9214405" y="6058676"/>
            <a:ext cx="2135642" cy="74254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55B52B2-C3BB-3763-C8BB-014CF528B099}"/>
              </a:ext>
            </a:extLst>
          </p:cNvPr>
          <p:cNvSpPr/>
          <p:nvPr/>
        </p:nvSpPr>
        <p:spPr>
          <a:xfrm>
            <a:off x="842010" y="6809788"/>
            <a:ext cx="10507980" cy="457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" name="Info">
            <a:extLst>
              <a:ext uri="{FF2B5EF4-FFF2-40B4-BE49-F238E27FC236}">
                <a16:creationId xmlns:a16="http://schemas.microsoft.com/office/drawing/2014/main" id="{6D574B44-9BFE-AA86-2A55-9ED366D4D6B4}"/>
              </a:ext>
            </a:extLst>
          </p:cNvPr>
          <p:cNvGrpSpPr/>
          <p:nvPr/>
        </p:nvGrpSpPr>
        <p:grpSpPr>
          <a:xfrm>
            <a:off x="975389" y="6180120"/>
            <a:ext cx="1598563" cy="504000"/>
            <a:chOff x="948177" y="2157402"/>
            <a:chExt cx="1598563" cy="504000"/>
          </a:xfrm>
        </p:grpSpPr>
        <p:pic>
          <p:nvPicPr>
            <p:cNvPr id="8" name="Elemento grafico 7">
              <a:hlinkClick r:id="rId3" action="ppaction://hlinksldjump"/>
              <a:extLst>
                <a:ext uri="{FF2B5EF4-FFF2-40B4-BE49-F238E27FC236}">
                  <a16:creationId xmlns:a16="http://schemas.microsoft.com/office/drawing/2014/main" id="{4E1FA00D-126C-E403-7322-E5A4FA785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8177" y="2157402"/>
              <a:ext cx="504000" cy="504000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DA21CC88-23D4-1344-AE6B-41E32459554A}"/>
                </a:ext>
              </a:extLst>
            </p:cNvPr>
            <p:cNvSpPr txBox="1"/>
            <p:nvPr/>
          </p:nvSpPr>
          <p:spPr>
            <a:xfrm>
              <a:off x="1452177" y="2224736"/>
              <a:ext cx="10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</a:t>
              </a:r>
            </a:p>
          </p:txBody>
        </p:sp>
      </p:grpSp>
      <p:grpSp>
        <p:nvGrpSpPr>
          <p:cNvPr id="10" name="Usabilità">
            <a:extLst>
              <a:ext uri="{FF2B5EF4-FFF2-40B4-BE49-F238E27FC236}">
                <a16:creationId xmlns:a16="http://schemas.microsoft.com/office/drawing/2014/main" id="{8343B4D1-4F68-5F2F-895C-FDF29C512081}"/>
              </a:ext>
            </a:extLst>
          </p:cNvPr>
          <p:cNvGrpSpPr/>
          <p:nvPr/>
        </p:nvGrpSpPr>
        <p:grpSpPr>
          <a:xfrm>
            <a:off x="7391061" y="6180120"/>
            <a:ext cx="1738461" cy="504000"/>
            <a:chOff x="7404100" y="2159564"/>
            <a:chExt cx="1738461" cy="504000"/>
          </a:xfrm>
        </p:grpSpPr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2E86E3F3-4730-3C67-433D-1A1ECF7E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B5C01FB-01E0-F7E4-EDEB-4AE23F525288}"/>
                </a:ext>
              </a:extLst>
            </p:cNvPr>
            <p:cNvSpPr txBox="1"/>
            <p:nvPr/>
          </p:nvSpPr>
          <p:spPr>
            <a:xfrm>
              <a:off x="7908100" y="2226898"/>
              <a:ext cx="123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Usabilità</a:t>
              </a:r>
            </a:p>
          </p:txBody>
        </p:sp>
      </p:grpSp>
      <p:grpSp>
        <p:nvGrpSpPr>
          <p:cNvPr id="13" name="Architettura">
            <a:extLst>
              <a:ext uri="{FF2B5EF4-FFF2-40B4-BE49-F238E27FC236}">
                <a16:creationId xmlns:a16="http://schemas.microsoft.com/office/drawing/2014/main" id="{213C28DE-897C-C18E-6382-BA16C14AC31E}"/>
              </a:ext>
            </a:extLst>
          </p:cNvPr>
          <p:cNvGrpSpPr/>
          <p:nvPr/>
        </p:nvGrpSpPr>
        <p:grpSpPr>
          <a:xfrm>
            <a:off x="2678898" y="6180120"/>
            <a:ext cx="2180376" cy="504000"/>
            <a:chOff x="2681538" y="2159564"/>
            <a:chExt cx="2180376" cy="504000"/>
          </a:xfrm>
        </p:grpSpPr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8C0CB27B-76C8-1073-5D92-FF3007CED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681538" y="2159564"/>
              <a:ext cx="504000" cy="504000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E197559-D92B-7423-D1CE-EAA261ABC2CA}"/>
                </a:ext>
              </a:extLst>
            </p:cNvPr>
            <p:cNvSpPr txBox="1"/>
            <p:nvPr/>
          </p:nvSpPr>
          <p:spPr>
            <a:xfrm>
              <a:off x="3185538" y="2226898"/>
              <a:ext cx="167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Architettura</a:t>
              </a:r>
            </a:p>
          </p:txBody>
        </p:sp>
      </p:grpSp>
      <p:grpSp>
        <p:nvGrpSpPr>
          <p:cNvPr id="16" name="Tecnologie">
            <a:extLst>
              <a:ext uri="{FF2B5EF4-FFF2-40B4-BE49-F238E27FC236}">
                <a16:creationId xmlns:a16="http://schemas.microsoft.com/office/drawing/2014/main" id="{EEE928CE-73D0-21F0-85EC-08CFCE143722}"/>
              </a:ext>
            </a:extLst>
          </p:cNvPr>
          <p:cNvGrpSpPr/>
          <p:nvPr/>
        </p:nvGrpSpPr>
        <p:grpSpPr>
          <a:xfrm>
            <a:off x="5096452" y="6180120"/>
            <a:ext cx="2021390" cy="504000"/>
            <a:chOff x="7404100" y="2159564"/>
            <a:chExt cx="2021390" cy="504000"/>
          </a:xfrm>
        </p:grpSpPr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AB6E866D-94C7-EF65-332D-BFF908D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9E947F94-FB4F-9131-EABC-5872414D6105}"/>
                </a:ext>
              </a:extLst>
            </p:cNvPr>
            <p:cNvSpPr txBox="1"/>
            <p:nvPr/>
          </p:nvSpPr>
          <p:spPr>
            <a:xfrm>
              <a:off x="7908100" y="2226898"/>
              <a:ext cx="1517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Tecnologie</a:t>
              </a:r>
            </a:p>
          </p:txBody>
        </p:sp>
      </p:grpSp>
      <p:grpSp>
        <p:nvGrpSpPr>
          <p:cNvPr id="19" name="Analisi">
            <a:extLst>
              <a:ext uri="{FF2B5EF4-FFF2-40B4-BE49-F238E27FC236}">
                <a16:creationId xmlns:a16="http://schemas.microsoft.com/office/drawing/2014/main" id="{D8AE2F53-E3B3-8E58-A8CC-7D11EB8780A2}"/>
              </a:ext>
            </a:extLst>
          </p:cNvPr>
          <p:cNvGrpSpPr/>
          <p:nvPr/>
        </p:nvGrpSpPr>
        <p:grpSpPr>
          <a:xfrm>
            <a:off x="9300114" y="6180120"/>
            <a:ext cx="1493616" cy="504000"/>
            <a:chOff x="7404100" y="2159564"/>
            <a:chExt cx="1493616" cy="504000"/>
          </a:xfrm>
        </p:grpSpPr>
        <p:pic>
          <p:nvPicPr>
            <p:cNvPr id="20" name="Elemento grafico 19">
              <a:extLst>
                <a:ext uri="{FF2B5EF4-FFF2-40B4-BE49-F238E27FC236}">
                  <a16:creationId xmlns:a16="http://schemas.microsoft.com/office/drawing/2014/main" id="{9581830F-5456-3A45-AE30-1017A9C8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CB38C79C-EE8D-359F-7B9C-6B2F6F962AE4}"/>
                </a:ext>
              </a:extLst>
            </p:cNvPr>
            <p:cNvSpPr txBox="1"/>
            <p:nvPr/>
          </p:nvSpPr>
          <p:spPr>
            <a:xfrm>
              <a:off x="7908100" y="2226898"/>
              <a:ext cx="9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Analisi</a:t>
              </a:r>
            </a:p>
          </p:txBody>
        </p:sp>
      </p:grpSp>
      <p:sp>
        <p:nvSpPr>
          <p:cNvPr id="22" name="InfoButton">
            <a:hlinkClick r:id="rId3" action="ppaction://hlinksldjump"/>
            <a:extLst>
              <a:ext uri="{FF2B5EF4-FFF2-40B4-BE49-F238E27FC236}">
                <a16:creationId xmlns:a16="http://schemas.microsoft.com/office/drawing/2014/main" id="{C3430749-52CB-EF9E-44B0-B5C0FE4361ED}"/>
              </a:ext>
            </a:extLst>
          </p:cNvPr>
          <p:cNvSpPr/>
          <p:nvPr/>
        </p:nvSpPr>
        <p:spPr>
          <a:xfrm>
            <a:off x="876329" y="6180120"/>
            <a:ext cx="1677831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ArchirtetturaButton">
            <a:hlinkClick r:id="rId14" action="ppaction://hlinksldjump"/>
            <a:extLst>
              <a:ext uri="{FF2B5EF4-FFF2-40B4-BE49-F238E27FC236}">
                <a16:creationId xmlns:a16="http://schemas.microsoft.com/office/drawing/2014/main" id="{7038E91F-2C77-929C-A239-D1BFA1D65CAA}"/>
              </a:ext>
            </a:extLst>
          </p:cNvPr>
          <p:cNvSpPr/>
          <p:nvPr/>
        </p:nvSpPr>
        <p:spPr>
          <a:xfrm>
            <a:off x="2672918" y="6173492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TecnologieButton">
            <a:hlinkClick r:id="rId15" action="ppaction://hlinksldjump"/>
            <a:extLst>
              <a:ext uri="{FF2B5EF4-FFF2-40B4-BE49-F238E27FC236}">
                <a16:creationId xmlns:a16="http://schemas.microsoft.com/office/drawing/2014/main" id="{3E6425B4-0DF8-1159-6866-6E469BC0DDD4}"/>
              </a:ext>
            </a:extLst>
          </p:cNvPr>
          <p:cNvSpPr/>
          <p:nvPr/>
        </p:nvSpPr>
        <p:spPr>
          <a:xfrm>
            <a:off x="5035958" y="6164430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UsabilitàButton">
            <a:hlinkClick r:id="rId16" action="ppaction://hlinksldjump"/>
            <a:extLst>
              <a:ext uri="{FF2B5EF4-FFF2-40B4-BE49-F238E27FC236}">
                <a16:creationId xmlns:a16="http://schemas.microsoft.com/office/drawing/2014/main" id="{44DC0EA7-9BDA-780A-03FC-D0D9E978B43B}"/>
              </a:ext>
            </a:extLst>
          </p:cNvPr>
          <p:cNvSpPr/>
          <p:nvPr/>
        </p:nvSpPr>
        <p:spPr>
          <a:xfrm>
            <a:off x="7285631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AnalisiButton">
            <a:hlinkClick r:id="rId17" action="ppaction://hlinksldjump"/>
            <a:extLst>
              <a:ext uri="{FF2B5EF4-FFF2-40B4-BE49-F238E27FC236}">
                <a16:creationId xmlns:a16="http://schemas.microsoft.com/office/drawing/2014/main" id="{64B1F764-C1B0-5045-80D4-CF59B4CF71BD}"/>
              </a:ext>
            </a:extLst>
          </p:cNvPr>
          <p:cNvSpPr/>
          <p:nvPr/>
        </p:nvSpPr>
        <p:spPr>
          <a:xfrm>
            <a:off x="9299933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14D039D5-F21D-EE19-62A1-D474BCE17A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1" y="1125998"/>
            <a:ext cx="8351520" cy="480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3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AC92B-8DD9-ECC5-A3E3-19054CC7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riangolo isoscele 68">
            <a:extLst>
              <a:ext uri="{FF2B5EF4-FFF2-40B4-BE49-F238E27FC236}">
                <a16:creationId xmlns:a16="http://schemas.microsoft.com/office/drawing/2014/main" id="{E64AF581-C88A-12F0-E85D-B66CC544C5F5}"/>
              </a:ext>
            </a:extLst>
          </p:cNvPr>
          <p:cNvSpPr/>
          <p:nvPr/>
        </p:nvSpPr>
        <p:spPr>
          <a:xfrm rot="5400000">
            <a:off x="533400" y="-533400"/>
            <a:ext cx="6858000" cy="7924800"/>
          </a:xfrm>
          <a:prstGeom prst="triangle">
            <a:avLst>
              <a:gd name="adj" fmla="val 0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EE2E8CB2-8FAF-B909-730D-89058D0A9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803" y="332423"/>
            <a:ext cx="1694497" cy="1694497"/>
          </a:xfrm>
          <a:prstGeom prst="rect">
            <a:avLst/>
          </a:prstGeom>
          <a:effectLst/>
        </p:spPr>
      </p:pic>
      <p:sp>
        <p:nvSpPr>
          <p:cNvPr id="67" name="Titolo 66">
            <a:extLst>
              <a:ext uri="{FF2B5EF4-FFF2-40B4-BE49-F238E27FC236}">
                <a16:creationId xmlns:a16="http://schemas.microsoft.com/office/drawing/2014/main" id="{4547B5D1-B90C-25B8-15CE-4617490C2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9156135">
            <a:off x="-20067" y="1669238"/>
            <a:ext cx="6468891" cy="2061692"/>
          </a:xfrm>
          <a:effectLst/>
        </p:spPr>
        <p:txBody>
          <a:bodyPr>
            <a:noAutofit/>
          </a:bodyPr>
          <a:lstStyle/>
          <a:p>
            <a:r>
              <a:rPr lang="it-IT" sz="72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Grazie per l’attenzione!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74444DA-A60E-FB79-A241-593BB10C3D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9216505" y="3078914"/>
            <a:ext cx="2133934" cy="2133934"/>
          </a:xfrm>
          <a:custGeom>
            <a:avLst/>
            <a:gdLst>
              <a:gd name="connsiteX0" fmla="*/ 1066967 w 2133934"/>
              <a:gd name="connsiteY0" fmla="*/ 0 h 2133934"/>
              <a:gd name="connsiteX1" fmla="*/ 2133934 w 2133934"/>
              <a:gd name="connsiteY1" fmla="*/ 1066967 h 2133934"/>
              <a:gd name="connsiteX2" fmla="*/ 1066967 w 2133934"/>
              <a:gd name="connsiteY2" fmla="*/ 2133934 h 2133934"/>
              <a:gd name="connsiteX3" fmla="*/ 0 w 2133934"/>
              <a:gd name="connsiteY3" fmla="*/ 1066967 h 2133934"/>
              <a:gd name="connsiteX4" fmla="*/ 1066967 w 2133934"/>
              <a:gd name="connsiteY4" fmla="*/ 0 h 213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934" h="2133934">
                <a:moveTo>
                  <a:pt x="1066967" y="0"/>
                </a:moveTo>
                <a:cubicBezTo>
                  <a:pt x="1656237" y="0"/>
                  <a:pt x="2133934" y="477697"/>
                  <a:pt x="2133934" y="1066967"/>
                </a:cubicBezTo>
                <a:cubicBezTo>
                  <a:pt x="2133934" y="1656237"/>
                  <a:pt x="1656237" y="2133934"/>
                  <a:pt x="1066967" y="2133934"/>
                </a:cubicBezTo>
                <a:cubicBezTo>
                  <a:pt x="477697" y="2133934"/>
                  <a:pt x="0" y="1656237"/>
                  <a:pt x="0" y="1066967"/>
                </a:cubicBezTo>
                <a:cubicBezTo>
                  <a:pt x="0" y="477697"/>
                  <a:pt x="477697" y="0"/>
                  <a:pt x="1066967" y="0"/>
                </a:cubicBezTo>
                <a:close/>
              </a:path>
            </a:pathLst>
          </a:custGeom>
        </p:spPr>
      </p:pic>
      <p:pic>
        <p:nvPicPr>
          <p:cNvPr id="10" name="Immagine 9" descr="Immagine che contiene concerto, persona, vestiti, musica&#10;&#10;Descrizione generata automaticamente">
            <a:extLst>
              <a:ext uri="{FF2B5EF4-FFF2-40B4-BE49-F238E27FC236}">
                <a16:creationId xmlns:a16="http://schemas.microsoft.com/office/drawing/2014/main" id="{17538F16-36CE-0E70-6FD2-576C0EACA5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86" y="3078914"/>
            <a:ext cx="2133934" cy="2133934"/>
          </a:xfrm>
          <a:prstGeom prst="ellipse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3C33D82-83B3-2B7F-9ACF-ECDDB16E4988}"/>
              </a:ext>
            </a:extLst>
          </p:cNvPr>
          <p:cNvSpPr txBox="1"/>
          <p:nvPr/>
        </p:nvSpPr>
        <p:spPr>
          <a:xfrm>
            <a:off x="8429008" y="5361040"/>
            <a:ext cx="3697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Claudio Riccio</a:t>
            </a:r>
          </a:p>
          <a:p>
            <a:pPr algn="ctr"/>
            <a:r>
              <a:rPr lang="it-IT">
                <a:solidFill>
                  <a:schemeClr val="bg1"/>
                </a:solidFill>
              </a:rPr>
              <a:t>N86003291</a:t>
            </a:r>
          </a:p>
          <a:p>
            <a:pPr algn="ctr"/>
            <a:r>
              <a:rPr lang="it-IT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clau.riccio@studenti.unina.it</a:t>
            </a:r>
          </a:p>
          <a:p>
            <a:pPr algn="ctr"/>
            <a:r>
              <a:rPr lang="it-IT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riccioclaudio2000@gmail.com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DB2F788-1657-561F-CEE6-18BAD67E15E5}"/>
              </a:ext>
            </a:extLst>
          </p:cNvPr>
          <p:cNvSpPr txBox="1"/>
          <p:nvPr/>
        </p:nvSpPr>
        <p:spPr>
          <a:xfrm>
            <a:off x="4724118" y="5361040"/>
            <a:ext cx="3697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Salvatore Franzese</a:t>
            </a:r>
          </a:p>
          <a:p>
            <a:pPr algn="ctr"/>
            <a:r>
              <a:rPr lang="it-IT">
                <a:solidFill>
                  <a:schemeClr val="bg1"/>
                </a:solidFill>
              </a:rPr>
              <a:t>N86003142</a:t>
            </a:r>
          </a:p>
          <a:p>
            <a:pPr algn="ctr"/>
            <a:r>
              <a:rPr lang="it-IT">
                <a:solidFill>
                  <a:schemeClr val="bg1"/>
                </a:solidFill>
              </a:rPr>
              <a:t>salvator.franzese@studenti.unina.it</a:t>
            </a:r>
          </a:p>
          <a:p>
            <a:pPr algn="ctr"/>
            <a:r>
              <a:rPr lang="it-IT">
                <a:solidFill>
                  <a:schemeClr val="bg1"/>
                </a:solidFill>
              </a:rPr>
              <a:t>salvatorefranzese99@gmail.com</a:t>
            </a:r>
          </a:p>
        </p:txBody>
      </p:sp>
    </p:spTree>
    <p:extLst>
      <p:ext uri="{BB962C8B-B14F-4D97-AF65-F5344CB8AC3E}">
        <p14:creationId xmlns:p14="http://schemas.microsoft.com/office/powerpoint/2010/main" val="833910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7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in alto arrotondati 32">
            <a:extLst>
              <a:ext uri="{FF2B5EF4-FFF2-40B4-BE49-F238E27FC236}">
                <a16:creationId xmlns:a16="http://schemas.microsoft.com/office/drawing/2014/main" id="{76EA7E0B-1E01-25BA-8A85-D9ED98CD111D}"/>
              </a:ext>
            </a:extLst>
          </p:cNvPr>
          <p:cNvSpPr/>
          <p:nvPr/>
        </p:nvSpPr>
        <p:spPr>
          <a:xfrm flipV="1">
            <a:off x="548640" y="-3"/>
            <a:ext cx="11094720" cy="1019657"/>
          </a:xfrm>
          <a:prstGeom prst="round2SameRect">
            <a:avLst>
              <a:gd name="adj1" fmla="val 2339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A23C80-8BC3-3C50-7769-FBF284F3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0"/>
            <a:ext cx="10650538" cy="1019656"/>
          </a:xfrm>
        </p:spPr>
        <p:txBody>
          <a:bodyPr/>
          <a:lstStyle/>
          <a:p>
            <a:r>
              <a:rPr lang="it-IT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Timeline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10D3E55-E139-93D7-FB6D-D5D8A47B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519" y="2712313"/>
            <a:ext cx="1697623" cy="3509963"/>
          </a:xfrm>
        </p:spPr>
        <p:txBody>
          <a:bodyPr>
            <a:normAutofit/>
          </a:bodyPr>
          <a:lstStyle/>
          <a:p>
            <a:r>
              <a:rPr lang="it-IT"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Requisiti richiesti</a:t>
            </a: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D41225EA-5BDD-46C4-5B59-FA1F866BCC3E}"/>
              </a:ext>
            </a:extLst>
          </p:cNvPr>
          <p:cNvSpPr txBox="1">
            <a:spLocks/>
          </p:cNvSpPr>
          <p:nvPr/>
        </p:nvSpPr>
        <p:spPr>
          <a:xfrm>
            <a:off x="2570142" y="2712313"/>
            <a:ext cx="2491086" cy="350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Architettura a Tre Livelli</a:t>
            </a:r>
          </a:p>
          <a:p>
            <a:r>
              <a:rPr lang="it-IT"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Spring</a:t>
            </a:r>
          </a:p>
          <a:p>
            <a:r>
              <a:rPr lang="it-IT"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JPA</a:t>
            </a:r>
          </a:p>
          <a:p>
            <a:r>
              <a:rPr lang="it-IT"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JWT</a:t>
            </a:r>
          </a:p>
          <a:p>
            <a:r>
              <a:rPr lang="it-IT"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Android</a:t>
            </a:r>
          </a:p>
          <a:p>
            <a:r>
              <a:rPr lang="it-IT"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Retrofit</a:t>
            </a:r>
          </a:p>
          <a:p>
            <a:r>
              <a:rPr lang="it-IT"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REST API</a:t>
            </a:r>
          </a:p>
        </p:txBody>
      </p:sp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A108F32A-B58E-38A3-0DE8-E5A26F3C1BD1}"/>
              </a:ext>
            </a:extLst>
          </p:cNvPr>
          <p:cNvSpPr txBox="1">
            <a:spLocks/>
          </p:cNvSpPr>
          <p:nvPr/>
        </p:nvSpPr>
        <p:spPr>
          <a:xfrm>
            <a:off x="4993582" y="2712313"/>
            <a:ext cx="2032000" cy="350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Docker</a:t>
            </a:r>
          </a:p>
          <a:p>
            <a:r>
              <a:rPr lang="it-IT"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Amazon EC2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A5C3FB6-2C73-21AC-BC4D-8217D5479DC7}"/>
              </a:ext>
            </a:extLst>
          </p:cNvPr>
          <p:cNvSpPr/>
          <p:nvPr/>
        </p:nvSpPr>
        <p:spPr>
          <a:xfrm>
            <a:off x="838200" y="2614247"/>
            <a:ext cx="10507980" cy="457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C2FB6F3D-8B2C-40A9-5F30-85E14694E2A7}"/>
              </a:ext>
            </a:extLst>
          </p:cNvPr>
          <p:cNvSpPr txBox="1">
            <a:spLocks/>
          </p:cNvSpPr>
          <p:nvPr/>
        </p:nvSpPr>
        <p:spPr>
          <a:xfrm>
            <a:off x="7288191" y="2712313"/>
            <a:ext cx="2032000" cy="350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Figma</a:t>
            </a:r>
            <a:endParaRPr lang="it-IT" sz="18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Valutazione a priori</a:t>
            </a:r>
          </a:p>
        </p:txBody>
      </p:sp>
      <p:sp>
        <p:nvSpPr>
          <p:cNvPr id="12" name="Segnaposto contenuto 4">
            <a:extLst>
              <a:ext uri="{FF2B5EF4-FFF2-40B4-BE49-F238E27FC236}">
                <a16:creationId xmlns:a16="http://schemas.microsoft.com/office/drawing/2014/main" id="{FD7A6B8E-20AE-21EC-4114-07A355D2C6B1}"/>
              </a:ext>
            </a:extLst>
          </p:cNvPr>
          <p:cNvSpPr txBox="1">
            <a:spLocks/>
          </p:cNvSpPr>
          <p:nvPr/>
        </p:nvSpPr>
        <p:spPr>
          <a:xfrm>
            <a:off x="9197244" y="2712313"/>
            <a:ext cx="2159000" cy="350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Testing</a:t>
            </a:r>
          </a:p>
          <a:p>
            <a:r>
              <a:rPr lang="it-IT"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SonarQube</a:t>
            </a:r>
          </a:p>
          <a:p>
            <a:r>
              <a:rPr lang="it-IT"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Analytics	</a:t>
            </a:r>
          </a:p>
          <a:p>
            <a:endParaRPr lang="it-IT" sz="18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7" name="Info">
            <a:extLst>
              <a:ext uri="{FF2B5EF4-FFF2-40B4-BE49-F238E27FC236}">
                <a16:creationId xmlns:a16="http://schemas.microsoft.com/office/drawing/2014/main" id="{F3183B81-B731-2CB8-8889-761BCFEB2C4D}"/>
              </a:ext>
            </a:extLst>
          </p:cNvPr>
          <p:cNvGrpSpPr/>
          <p:nvPr/>
        </p:nvGrpSpPr>
        <p:grpSpPr>
          <a:xfrm>
            <a:off x="971579" y="1984579"/>
            <a:ext cx="1598563" cy="504000"/>
            <a:chOff x="948177" y="2157402"/>
            <a:chExt cx="1598563" cy="504000"/>
          </a:xfrm>
        </p:grpSpPr>
        <p:pic>
          <p:nvPicPr>
            <p:cNvPr id="15" name="Elemento grafico 14">
              <a:hlinkClick r:id="rId3" action="ppaction://hlinksldjump"/>
              <a:extLst>
                <a:ext uri="{FF2B5EF4-FFF2-40B4-BE49-F238E27FC236}">
                  <a16:creationId xmlns:a16="http://schemas.microsoft.com/office/drawing/2014/main" id="{6ADBF71E-0599-A099-D1B4-9A5E2B19E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8177" y="2157402"/>
              <a:ext cx="504000" cy="504000"/>
            </a:xfrm>
            <a:prstGeom prst="rect">
              <a:avLst/>
            </a:prstGeom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5FC6CA7-7AA6-ACF9-09C4-F81BA8B15E9D}"/>
                </a:ext>
              </a:extLst>
            </p:cNvPr>
            <p:cNvSpPr txBox="1"/>
            <p:nvPr/>
          </p:nvSpPr>
          <p:spPr>
            <a:xfrm>
              <a:off x="1452177" y="2224736"/>
              <a:ext cx="10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</a:t>
              </a:r>
            </a:p>
          </p:txBody>
        </p:sp>
      </p:grpSp>
      <p:grpSp>
        <p:nvGrpSpPr>
          <p:cNvPr id="21" name="Usabilità">
            <a:extLst>
              <a:ext uri="{FF2B5EF4-FFF2-40B4-BE49-F238E27FC236}">
                <a16:creationId xmlns:a16="http://schemas.microsoft.com/office/drawing/2014/main" id="{71465318-921F-4B30-460A-DBED257679EB}"/>
              </a:ext>
            </a:extLst>
          </p:cNvPr>
          <p:cNvGrpSpPr/>
          <p:nvPr/>
        </p:nvGrpSpPr>
        <p:grpSpPr>
          <a:xfrm>
            <a:off x="7387251" y="1984579"/>
            <a:ext cx="1738461" cy="504000"/>
            <a:chOff x="7404100" y="2159564"/>
            <a:chExt cx="1738461" cy="504000"/>
          </a:xfrm>
        </p:grpSpPr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BFB9EA71-5C58-27B9-0BAB-850285D1C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EAC2E3C7-E2DD-1A24-EF4E-EB0251848A4B}"/>
                </a:ext>
              </a:extLst>
            </p:cNvPr>
            <p:cNvSpPr txBox="1"/>
            <p:nvPr/>
          </p:nvSpPr>
          <p:spPr>
            <a:xfrm>
              <a:off x="7908100" y="2226898"/>
              <a:ext cx="123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Usabilità</a:t>
              </a:r>
            </a:p>
          </p:txBody>
        </p:sp>
      </p:grpSp>
      <p:grpSp>
        <p:nvGrpSpPr>
          <p:cNvPr id="26" name="Architettura">
            <a:extLst>
              <a:ext uri="{FF2B5EF4-FFF2-40B4-BE49-F238E27FC236}">
                <a16:creationId xmlns:a16="http://schemas.microsoft.com/office/drawing/2014/main" id="{837ADA6A-B9E7-CF95-6E0D-6CE8E6099779}"/>
              </a:ext>
            </a:extLst>
          </p:cNvPr>
          <p:cNvGrpSpPr/>
          <p:nvPr/>
        </p:nvGrpSpPr>
        <p:grpSpPr>
          <a:xfrm>
            <a:off x="2675088" y="1984579"/>
            <a:ext cx="2180376" cy="504000"/>
            <a:chOff x="2681538" y="2159564"/>
            <a:chExt cx="2180376" cy="5040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6C9F8FD0-4050-1E32-9DA0-7D93C0782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681538" y="2159564"/>
              <a:ext cx="504000" cy="504000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3C17C1CF-BF8C-5E10-CB0A-089153D9DA67}"/>
                </a:ext>
              </a:extLst>
            </p:cNvPr>
            <p:cNvSpPr txBox="1"/>
            <p:nvPr/>
          </p:nvSpPr>
          <p:spPr>
            <a:xfrm>
              <a:off x="3185538" y="2226898"/>
              <a:ext cx="167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Architettura</a:t>
              </a:r>
            </a:p>
          </p:txBody>
        </p:sp>
      </p:grpSp>
      <p:grpSp>
        <p:nvGrpSpPr>
          <p:cNvPr id="22" name="Tecnologie">
            <a:extLst>
              <a:ext uri="{FF2B5EF4-FFF2-40B4-BE49-F238E27FC236}">
                <a16:creationId xmlns:a16="http://schemas.microsoft.com/office/drawing/2014/main" id="{075480E5-8CFC-61AF-EBBF-F216B8A51D6D}"/>
              </a:ext>
            </a:extLst>
          </p:cNvPr>
          <p:cNvGrpSpPr/>
          <p:nvPr/>
        </p:nvGrpSpPr>
        <p:grpSpPr>
          <a:xfrm>
            <a:off x="5092642" y="1984579"/>
            <a:ext cx="2021390" cy="504000"/>
            <a:chOff x="7404100" y="2159564"/>
            <a:chExt cx="2021390" cy="504000"/>
          </a:xfrm>
        </p:grpSpPr>
        <p:pic>
          <p:nvPicPr>
            <p:cNvPr id="24" name="Elemento grafico 23">
              <a:extLst>
                <a:ext uri="{FF2B5EF4-FFF2-40B4-BE49-F238E27FC236}">
                  <a16:creationId xmlns:a16="http://schemas.microsoft.com/office/drawing/2014/main" id="{77DD0887-1C8A-9612-5ACE-A3599C07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592BF51D-2E8E-297A-7BA1-EC0588DA68EC}"/>
                </a:ext>
              </a:extLst>
            </p:cNvPr>
            <p:cNvSpPr txBox="1"/>
            <p:nvPr/>
          </p:nvSpPr>
          <p:spPr>
            <a:xfrm>
              <a:off x="7908100" y="2226898"/>
              <a:ext cx="1517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Tecnologie</a:t>
              </a:r>
            </a:p>
          </p:txBody>
        </p:sp>
      </p:grpSp>
      <p:grpSp>
        <p:nvGrpSpPr>
          <p:cNvPr id="28" name="Analisi">
            <a:extLst>
              <a:ext uri="{FF2B5EF4-FFF2-40B4-BE49-F238E27FC236}">
                <a16:creationId xmlns:a16="http://schemas.microsoft.com/office/drawing/2014/main" id="{5432CF91-6332-6637-F961-21E87D0BB4DC}"/>
              </a:ext>
            </a:extLst>
          </p:cNvPr>
          <p:cNvGrpSpPr/>
          <p:nvPr/>
        </p:nvGrpSpPr>
        <p:grpSpPr>
          <a:xfrm>
            <a:off x="9296304" y="1984579"/>
            <a:ext cx="1493616" cy="504000"/>
            <a:chOff x="7404100" y="2159564"/>
            <a:chExt cx="1493616" cy="504000"/>
          </a:xfrm>
        </p:grpSpPr>
        <p:pic>
          <p:nvPicPr>
            <p:cNvPr id="29" name="Elemento grafico 28">
              <a:extLst>
                <a:ext uri="{FF2B5EF4-FFF2-40B4-BE49-F238E27FC236}">
                  <a16:creationId xmlns:a16="http://schemas.microsoft.com/office/drawing/2014/main" id="{5A2366EE-9F61-1560-9460-61F22B859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820D796C-A686-9069-AB5C-BEFDF0071D45}"/>
                </a:ext>
              </a:extLst>
            </p:cNvPr>
            <p:cNvSpPr txBox="1"/>
            <p:nvPr/>
          </p:nvSpPr>
          <p:spPr>
            <a:xfrm>
              <a:off x="7908100" y="2226898"/>
              <a:ext cx="9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Analisi</a:t>
              </a:r>
            </a:p>
          </p:txBody>
        </p:sp>
      </p:grpSp>
      <p:sp>
        <p:nvSpPr>
          <p:cNvPr id="4" name="InfoButton">
            <a:hlinkClick r:id="rId3" action="ppaction://hlinksldjump"/>
            <a:extLst>
              <a:ext uri="{FF2B5EF4-FFF2-40B4-BE49-F238E27FC236}">
                <a16:creationId xmlns:a16="http://schemas.microsoft.com/office/drawing/2014/main" id="{648AEBC1-88E0-05FC-3184-9A95FC42B5AE}"/>
              </a:ext>
            </a:extLst>
          </p:cNvPr>
          <p:cNvSpPr/>
          <p:nvPr/>
        </p:nvSpPr>
        <p:spPr>
          <a:xfrm>
            <a:off x="872519" y="1984579"/>
            <a:ext cx="1802569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chirtetturaButton">
            <a:hlinkClick r:id="rId14" action="ppaction://hlinksldjump"/>
            <a:extLst>
              <a:ext uri="{FF2B5EF4-FFF2-40B4-BE49-F238E27FC236}">
                <a16:creationId xmlns:a16="http://schemas.microsoft.com/office/drawing/2014/main" id="{AE7B226A-3518-89AD-81A6-4D4188361597}"/>
              </a:ext>
            </a:extLst>
          </p:cNvPr>
          <p:cNvSpPr/>
          <p:nvPr/>
        </p:nvSpPr>
        <p:spPr>
          <a:xfrm>
            <a:off x="2669108" y="1977951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UsabilitàButton">
            <a:hlinkClick r:id="rId15" action="ppaction://hlinksldjump"/>
            <a:extLst>
              <a:ext uri="{FF2B5EF4-FFF2-40B4-BE49-F238E27FC236}">
                <a16:creationId xmlns:a16="http://schemas.microsoft.com/office/drawing/2014/main" id="{ECEB3056-2497-FEC5-E079-78E203E7E4DC}"/>
              </a:ext>
            </a:extLst>
          </p:cNvPr>
          <p:cNvSpPr/>
          <p:nvPr/>
        </p:nvSpPr>
        <p:spPr>
          <a:xfrm>
            <a:off x="7281821" y="1933797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AnalisiButton">
            <a:hlinkClick r:id="rId16" action="ppaction://hlinksldjump"/>
            <a:extLst>
              <a:ext uri="{FF2B5EF4-FFF2-40B4-BE49-F238E27FC236}">
                <a16:creationId xmlns:a16="http://schemas.microsoft.com/office/drawing/2014/main" id="{07973B19-5008-D4EA-BDA9-23D2D2674EB3}"/>
              </a:ext>
            </a:extLst>
          </p:cNvPr>
          <p:cNvSpPr/>
          <p:nvPr/>
        </p:nvSpPr>
        <p:spPr>
          <a:xfrm>
            <a:off x="9296123" y="1933797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cnologieButton">
            <a:hlinkClick r:id="rId17" action="ppaction://hlinksldjump"/>
            <a:extLst>
              <a:ext uri="{FF2B5EF4-FFF2-40B4-BE49-F238E27FC236}">
                <a16:creationId xmlns:a16="http://schemas.microsoft.com/office/drawing/2014/main" id="{1C14594A-F43F-9D99-17B6-50682069CA24}"/>
              </a:ext>
            </a:extLst>
          </p:cNvPr>
          <p:cNvSpPr/>
          <p:nvPr/>
        </p:nvSpPr>
        <p:spPr>
          <a:xfrm>
            <a:off x="5061228" y="2004124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64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3A2853-ACC9-2DF5-9C87-0459C66B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130" y="1558790"/>
            <a:ext cx="9271000" cy="3740421"/>
          </a:xfrm>
        </p:spPr>
        <p:txBody>
          <a:bodyPr>
            <a:normAutofit/>
          </a:bodyPr>
          <a:lstStyle/>
          <a:p>
            <a:r>
              <a:rPr lang="it-IT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Registrazione</a:t>
            </a:r>
          </a:p>
          <a:p>
            <a:r>
              <a:rPr lang="it-IT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Login</a:t>
            </a:r>
          </a:p>
          <a:p>
            <a:r>
              <a:rPr lang="it-IT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Personalizzazione profilo</a:t>
            </a:r>
          </a:p>
          <a:p>
            <a:r>
              <a:rPr lang="it-IT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Ricerca per parola chiave</a:t>
            </a:r>
          </a:p>
          <a:p>
            <a:r>
              <a:rPr lang="it-IT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Ricerca per categoria</a:t>
            </a:r>
          </a:p>
          <a:p>
            <a:r>
              <a:rPr lang="it-IT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Piazzamento di un’offerta</a:t>
            </a:r>
          </a:p>
          <a:p>
            <a:r>
              <a:rPr lang="it-IT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Creazione di un’asta all’inglese</a:t>
            </a:r>
          </a:p>
          <a:p>
            <a:r>
              <a:rPr lang="it-IT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Creazione di un’asta al ribasso</a:t>
            </a:r>
          </a:p>
          <a:p>
            <a:r>
              <a:rPr lang="it-IT"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Invio di notifiche al termine delle aste</a:t>
            </a:r>
          </a:p>
        </p:txBody>
      </p:sp>
      <p:sp>
        <p:nvSpPr>
          <p:cNvPr id="33" name="Rettangolo con angoli in alto arrotondati 32">
            <a:extLst>
              <a:ext uri="{FF2B5EF4-FFF2-40B4-BE49-F238E27FC236}">
                <a16:creationId xmlns:a16="http://schemas.microsoft.com/office/drawing/2014/main" id="{1F6D82D8-BFC5-F2DD-CEF3-52F7F0D2D4AE}"/>
              </a:ext>
            </a:extLst>
          </p:cNvPr>
          <p:cNvSpPr/>
          <p:nvPr/>
        </p:nvSpPr>
        <p:spPr>
          <a:xfrm flipV="1">
            <a:off x="548640" y="-3"/>
            <a:ext cx="11094720" cy="1019657"/>
          </a:xfrm>
          <a:prstGeom prst="round2SameRect">
            <a:avLst>
              <a:gd name="adj1" fmla="val 2339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itolo 1">
            <a:extLst>
              <a:ext uri="{FF2B5EF4-FFF2-40B4-BE49-F238E27FC236}">
                <a16:creationId xmlns:a16="http://schemas.microsoft.com/office/drawing/2014/main" id="{2310AF4C-8A30-CDFE-1DB4-DBB10213E7F5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10650538" cy="101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Requisiti richiesti	</a:t>
            </a:r>
          </a:p>
        </p:txBody>
      </p:sp>
      <p:sp>
        <p:nvSpPr>
          <p:cNvPr id="43" name="Rettangolo con angoli in alto arrotondati 42">
            <a:extLst>
              <a:ext uri="{FF2B5EF4-FFF2-40B4-BE49-F238E27FC236}">
                <a16:creationId xmlns:a16="http://schemas.microsoft.com/office/drawing/2014/main" id="{4E57C926-AE2A-D0E1-BCF4-5AC42F22ECAE}"/>
              </a:ext>
            </a:extLst>
          </p:cNvPr>
          <p:cNvSpPr/>
          <p:nvPr/>
        </p:nvSpPr>
        <p:spPr>
          <a:xfrm>
            <a:off x="842010" y="6085131"/>
            <a:ext cx="1731942" cy="74254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0E07242-8AF4-5B4B-2968-640BEAFFA957}"/>
              </a:ext>
            </a:extLst>
          </p:cNvPr>
          <p:cNvSpPr/>
          <p:nvPr/>
        </p:nvSpPr>
        <p:spPr>
          <a:xfrm>
            <a:off x="842010" y="6809788"/>
            <a:ext cx="10507980" cy="457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" name="Info">
            <a:extLst>
              <a:ext uri="{FF2B5EF4-FFF2-40B4-BE49-F238E27FC236}">
                <a16:creationId xmlns:a16="http://schemas.microsoft.com/office/drawing/2014/main" id="{A0AAD68F-AC69-420B-2490-E36DA461E51A}"/>
              </a:ext>
            </a:extLst>
          </p:cNvPr>
          <p:cNvGrpSpPr/>
          <p:nvPr/>
        </p:nvGrpSpPr>
        <p:grpSpPr>
          <a:xfrm>
            <a:off x="975389" y="6180120"/>
            <a:ext cx="1598563" cy="504000"/>
            <a:chOff x="948177" y="2157402"/>
            <a:chExt cx="1598563" cy="504000"/>
          </a:xfrm>
        </p:grpSpPr>
        <p:pic>
          <p:nvPicPr>
            <p:cNvPr id="5" name="Elemento grafico 4">
              <a:hlinkClick r:id="rId3" action="ppaction://hlinksldjump"/>
              <a:extLst>
                <a:ext uri="{FF2B5EF4-FFF2-40B4-BE49-F238E27FC236}">
                  <a16:creationId xmlns:a16="http://schemas.microsoft.com/office/drawing/2014/main" id="{FC18EA01-20CE-A046-0D98-D70F0B089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8177" y="2157402"/>
              <a:ext cx="504000" cy="504000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2A9CC762-CB83-FC87-D15E-60DC4B57D6FD}"/>
                </a:ext>
              </a:extLst>
            </p:cNvPr>
            <p:cNvSpPr txBox="1"/>
            <p:nvPr/>
          </p:nvSpPr>
          <p:spPr>
            <a:xfrm>
              <a:off x="1452177" y="2224736"/>
              <a:ext cx="10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</a:t>
              </a:r>
            </a:p>
          </p:txBody>
        </p:sp>
      </p:grpSp>
      <p:grpSp>
        <p:nvGrpSpPr>
          <p:cNvPr id="7" name="Usabilità">
            <a:extLst>
              <a:ext uri="{FF2B5EF4-FFF2-40B4-BE49-F238E27FC236}">
                <a16:creationId xmlns:a16="http://schemas.microsoft.com/office/drawing/2014/main" id="{7324783F-F7E8-7D6F-A693-B657CFAE0AE7}"/>
              </a:ext>
            </a:extLst>
          </p:cNvPr>
          <p:cNvGrpSpPr/>
          <p:nvPr/>
        </p:nvGrpSpPr>
        <p:grpSpPr>
          <a:xfrm>
            <a:off x="7391061" y="6180120"/>
            <a:ext cx="1738461" cy="504000"/>
            <a:chOff x="7404100" y="2159564"/>
            <a:chExt cx="1738461" cy="504000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541FCB9C-652B-FE8D-93B6-136F5C924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37FBFE76-D0AA-0937-C7DC-E6EF817DBE0B}"/>
                </a:ext>
              </a:extLst>
            </p:cNvPr>
            <p:cNvSpPr txBox="1"/>
            <p:nvPr/>
          </p:nvSpPr>
          <p:spPr>
            <a:xfrm>
              <a:off x="7908100" y="2226898"/>
              <a:ext cx="123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Usabilità</a:t>
              </a:r>
            </a:p>
          </p:txBody>
        </p:sp>
      </p:grpSp>
      <p:grpSp>
        <p:nvGrpSpPr>
          <p:cNvPr id="10" name="Architettura">
            <a:extLst>
              <a:ext uri="{FF2B5EF4-FFF2-40B4-BE49-F238E27FC236}">
                <a16:creationId xmlns:a16="http://schemas.microsoft.com/office/drawing/2014/main" id="{70775232-6446-E304-3B41-51B98EED4D70}"/>
              </a:ext>
            </a:extLst>
          </p:cNvPr>
          <p:cNvGrpSpPr/>
          <p:nvPr/>
        </p:nvGrpSpPr>
        <p:grpSpPr>
          <a:xfrm>
            <a:off x="2678898" y="6180120"/>
            <a:ext cx="2180376" cy="504000"/>
            <a:chOff x="2681538" y="2159564"/>
            <a:chExt cx="2180376" cy="504000"/>
          </a:xfrm>
        </p:grpSpPr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7FCBF68B-6FC4-D412-67FE-EFA3B701F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681538" y="2159564"/>
              <a:ext cx="504000" cy="504000"/>
            </a:xfrm>
            <a:prstGeom prst="rect">
              <a:avLst/>
            </a:prstGeom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92EAD1F-C260-CBC7-EE07-46EEA7623E8D}"/>
                </a:ext>
              </a:extLst>
            </p:cNvPr>
            <p:cNvSpPr txBox="1"/>
            <p:nvPr/>
          </p:nvSpPr>
          <p:spPr>
            <a:xfrm>
              <a:off x="3185538" y="2226898"/>
              <a:ext cx="167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Architettura</a:t>
              </a:r>
            </a:p>
          </p:txBody>
        </p:sp>
      </p:grpSp>
      <p:grpSp>
        <p:nvGrpSpPr>
          <p:cNvPr id="13" name="Tecnologie">
            <a:extLst>
              <a:ext uri="{FF2B5EF4-FFF2-40B4-BE49-F238E27FC236}">
                <a16:creationId xmlns:a16="http://schemas.microsoft.com/office/drawing/2014/main" id="{E11D6B40-7CEA-DA9A-6D7F-05BD451B3B52}"/>
              </a:ext>
            </a:extLst>
          </p:cNvPr>
          <p:cNvGrpSpPr/>
          <p:nvPr/>
        </p:nvGrpSpPr>
        <p:grpSpPr>
          <a:xfrm>
            <a:off x="5096452" y="6180120"/>
            <a:ext cx="2021390" cy="504000"/>
            <a:chOff x="7404100" y="2159564"/>
            <a:chExt cx="2021390" cy="504000"/>
          </a:xfrm>
        </p:grpSpPr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077C83F6-031F-3672-37F4-9E7B6785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AE0F240-F2E3-B581-E26B-F3311AD917E6}"/>
                </a:ext>
              </a:extLst>
            </p:cNvPr>
            <p:cNvSpPr txBox="1"/>
            <p:nvPr/>
          </p:nvSpPr>
          <p:spPr>
            <a:xfrm>
              <a:off x="7908100" y="2226898"/>
              <a:ext cx="1517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Tecnologie</a:t>
              </a:r>
            </a:p>
          </p:txBody>
        </p:sp>
      </p:grpSp>
      <p:grpSp>
        <p:nvGrpSpPr>
          <p:cNvPr id="16" name="Analisi">
            <a:extLst>
              <a:ext uri="{FF2B5EF4-FFF2-40B4-BE49-F238E27FC236}">
                <a16:creationId xmlns:a16="http://schemas.microsoft.com/office/drawing/2014/main" id="{0B9C1509-DEEE-2430-DDD1-C24AA94EE6F6}"/>
              </a:ext>
            </a:extLst>
          </p:cNvPr>
          <p:cNvGrpSpPr/>
          <p:nvPr/>
        </p:nvGrpSpPr>
        <p:grpSpPr>
          <a:xfrm>
            <a:off x="9300114" y="6180120"/>
            <a:ext cx="1493616" cy="504000"/>
            <a:chOff x="7404100" y="2159564"/>
            <a:chExt cx="1493616" cy="504000"/>
          </a:xfrm>
        </p:grpSpPr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0712868A-983C-85C4-B900-F488F8211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D98484AF-6C71-A510-131D-1305D0A728B9}"/>
                </a:ext>
              </a:extLst>
            </p:cNvPr>
            <p:cNvSpPr txBox="1"/>
            <p:nvPr/>
          </p:nvSpPr>
          <p:spPr>
            <a:xfrm>
              <a:off x="7908100" y="2226898"/>
              <a:ext cx="9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Analisi</a:t>
              </a:r>
            </a:p>
          </p:txBody>
        </p:sp>
      </p:grpSp>
      <p:sp>
        <p:nvSpPr>
          <p:cNvPr id="19" name="InfoButton">
            <a:hlinkClick r:id="rId3" action="ppaction://hlinksldjump"/>
            <a:extLst>
              <a:ext uri="{FF2B5EF4-FFF2-40B4-BE49-F238E27FC236}">
                <a16:creationId xmlns:a16="http://schemas.microsoft.com/office/drawing/2014/main" id="{5B2FF73C-3B11-E63F-4A02-35B528063763}"/>
              </a:ext>
            </a:extLst>
          </p:cNvPr>
          <p:cNvSpPr/>
          <p:nvPr/>
        </p:nvSpPr>
        <p:spPr>
          <a:xfrm>
            <a:off x="876329" y="6180120"/>
            <a:ext cx="1677831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ArchirtetturaButton">
            <a:hlinkClick r:id="rId14" action="ppaction://hlinksldjump"/>
            <a:extLst>
              <a:ext uri="{FF2B5EF4-FFF2-40B4-BE49-F238E27FC236}">
                <a16:creationId xmlns:a16="http://schemas.microsoft.com/office/drawing/2014/main" id="{2A8CE05F-3B5E-90FF-EE40-4CA1F978FF36}"/>
              </a:ext>
            </a:extLst>
          </p:cNvPr>
          <p:cNvSpPr/>
          <p:nvPr/>
        </p:nvSpPr>
        <p:spPr>
          <a:xfrm>
            <a:off x="2672918" y="6173492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UsabilitàButton">
            <a:hlinkClick r:id="rId15" action="ppaction://hlinksldjump"/>
            <a:extLst>
              <a:ext uri="{FF2B5EF4-FFF2-40B4-BE49-F238E27FC236}">
                <a16:creationId xmlns:a16="http://schemas.microsoft.com/office/drawing/2014/main" id="{2C964344-BC4A-364E-30F1-30F006A3E908}"/>
              </a:ext>
            </a:extLst>
          </p:cNvPr>
          <p:cNvSpPr/>
          <p:nvPr/>
        </p:nvSpPr>
        <p:spPr>
          <a:xfrm>
            <a:off x="7285631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AnalisiButton">
            <a:hlinkClick r:id="rId16" action="ppaction://hlinksldjump"/>
            <a:extLst>
              <a:ext uri="{FF2B5EF4-FFF2-40B4-BE49-F238E27FC236}">
                <a16:creationId xmlns:a16="http://schemas.microsoft.com/office/drawing/2014/main" id="{8068930C-51C1-7ACA-6EDF-ED2ED7B38C50}"/>
              </a:ext>
            </a:extLst>
          </p:cNvPr>
          <p:cNvSpPr/>
          <p:nvPr/>
        </p:nvSpPr>
        <p:spPr>
          <a:xfrm>
            <a:off x="9299933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cnologieButton">
            <a:hlinkClick r:id="rId17" action="ppaction://hlinksldjump"/>
            <a:extLst>
              <a:ext uri="{FF2B5EF4-FFF2-40B4-BE49-F238E27FC236}">
                <a16:creationId xmlns:a16="http://schemas.microsoft.com/office/drawing/2014/main" id="{DF89ED83-02E0-7391-3EE3-784ECD1E4312}"/>
              </a:ext>
            </a:extLst>
          </p:cNvPr>
          <p:cNvSpPr/>
          <p:nvPr/>
        </p:nvSpPr>
        <p:spPr>
          <a:xfrm>
            <a:off x="5035958" y="6164430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98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uppo 162">
            <a:extLst>
              <a:ext uri="{FF2B5EF4-FFF2-40B4-BE49-F238E27FC236}">
                <a16:creationId xmlns:a16="http://schemas.microsoft.com/office/drawing/2014/main" id="{F9D2A5EE-52D9-5FDE-64C0-A6C4C2E4F804}"/>
              </a:ext>
            </a:extLst>
          </p:cNvPr>
          <p:cNvGrpSpPr>
            <a:grpSpLocks noChangeAspect="1"/>
          </p:cNvGrpSpPr>
          <p:nvPr/>
        </p:nvGrpSpPr>
        <p:grpSpPr>
          <a:xfrm>
            <a:off x="2061492" y="1123654"/>
            <a:ext cx="2916626" cy="4861040"/>
            <a:chOff x="2579328" y="663258"/>
            <a:chExt cx="3254862" cy="5424771"/>
          </a:xfrm>
        </p:grpSpPr>
        <p:sp>
          <p:nvSpPr>
            <p:cNvPr id="165" name="Figura a mano libera: forma 164">
              <a:extLst>
                <a:ext uri="{FF2B5EF4-FFF2-40B4-BE49-F238E27FC236}">
                  <a16:creationId xmlns:a16="http://schemas.microsoft.com/office/drawing/2014/main" id="{C64A6603-1B38-2C51-B42A-558265AD2F37}"/>
                </a:ext>
              </a:extLst>
            </p:cNvPr>
            <p:cNvSpPr/>
            <p:nvPr/>
          </p:nvSpPr>
          <p:spPr>
            <a:xfrm>
              <a:off x="2579328" y="663258"/>
              <a:ext cx="3254862" cy="5424771"/>
            </a:xfrm>
            <a:custGeom>
              <a:avLst/>
              <a:gdLst>
                <a:gd name="connsiteX0" fmla="*/ 2766634 w 3254862"/>
                <a:gd name="connsiteY0" fmla="*/ 0 h 5424771"/>
                <a:gd name="connsiteX1" fmla="*/ 3254863 w 3254862"/>
                <a:gd name="connsiteY1" fmla="*/ 488229 h 5424771"/>
                <a:gd name="connsiteX2" fmla="*/ 3254863 w 3254862"/>
                <a:gd name="connsiteY2" fmla="*/ 4936542 h 5424771"/>
                <a:gd name="connsiteX3" fmla="*/ 2766634 w 3254862"/>
                <a:gd name="connsiteY3" fmla="*/ 5424772 h 5424771"/>
                <a:gd name="connsiteX4" fmla="*/ 488229 w 3254862"/>
                <a:gd name="connsiteY4" fmla="*/ 5424772 h 5424771"/>
                <a:gd name="connsiteX5" fmla="*/ 0 w 3254862"/>
                <a:gd name="connsiteY5" fmla="*/ 4936542 h 5424771"/>
                <a:gd name="connsiteX6" fmla="*/ 0 w 3254862"/>
                <a:gd name="connsiteY6" fmla="*/ 488229 h 5424771"/>
                <a:gd name="connsiteX7" fmla="*/ 488229 w 3254862"/>
                <a:gd name="connsiteY7" fmla="*/ 0 h 542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4862" h="5424771">
                  <a:moveTo>
                    <a:pt x="2766634" y="0"/>
                  </a:moveTo>
                  <a:cubicBezTo>
                    <a:pt x="3036275" y="0"/>
                    <a:pt x="3254863" y="218588"/>
                    <a:pt x="3254863" y="488229"/>
                  </a:cubicBezTo>
                  <a:lnTo>
                    <a:pt x="3254863" y="4936542"/>
                  </a:lnTo>
                  <a:cubicBezTo>
                    <a:pt x="3254863" y="5206184"/>
                    <a:pt x="3036275" y="5424772"/>
                    <a:pt x="2766634" y="5424772"/>
                  </a:cubicBezTo>
                  <a:lnTo>
                    <a:pt x="488229" y="5424772"/>
                  </a:lnTo>
                  <a:cubicBezTo>
                    <a:pt x="218588" y="5424772"/>
                    <a:pt x="0" y="5206184"/>
                    <a:pt x="0" y="4936542"/>
                  </a:cubicBezTo>
                  <a:lnTo>
                    <a:pt x="0" y="488229"/>
                  </a:lnTo>
                  <a:cubicBezTo>
                    <a:pt x="0" y="218588"/>
                    <a:pt x="218588" y="0"/>
                    <a:pt x="488229" y="0"/>
                  </a:cubicBezTo>
                  <a:close/>
                </a:path>
              </a:pathLst>
            </a:custGeom>
            <a:solidFill>
              <a:srgbClr val="FFFFFF"/>
            </a:solidFill>
            <a:ln w="18076" cap="flat">
              <a:solidFill>
                <a:srgbClr val="C735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7" name="Immagine 166">
              <a:extLst>
                <a:ext uri="{FF2B5EF4-FFF2-40B4-BE49-F238E27FC236}">
                  <a16:creationId xmlns:a16="http://schemas.microsoft.com/office/drawing/2014/main" id="{F60F21DC-73E0-9523-6762-6786F9FB2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5497" y="741601"/>
              <a:ext cx="361651" cy="438321"/>
            </a:xfrm>
            <a:custGeom>
              <a:avLst/>
              <a:gdLst>
                <a:gd name="connsiteX0" fmla="*/ 0 w 361651"/>
                <a:gd name="connsiteY0" fmla="*/ 0 h 438321"/>
                <a:gd name="connsiteX1" fmla="*/ 361651 w 361651"/>
                <a:gd name="connsiteY1" fmla="*/ 0 h 438321"/>
                <a:gd name="connsiteX2" fmla="*/ 361651 w 361651"/>
                <a:gd name="connsiteY2" fmla="*/ 438322 h 438321"/>
                <a:gd name="connsiteX3" fmla="*/ 0 w 361651"/>
                <a:gd name="connsiteY3" fmla="*/ 438322 h 43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651" h="438321">
                  <a:moveTo>
                    <a:pt x="0" y="0"/>
                  </a:moveTo>
                  <a:lnTo>
                    <a:pt x="361651" y="0"/>
                  </a:lnTo>
                  <a:lnTo>
                    <a:pt x="361651" y="438322"/>
                  </a:lnTo>
                  <a:lnTo>
                    <a:pt x="0" y="438322"/>
                  </a:lnTo>
                  <a:close/>
                </a:path>
              </a:pathLst>
            </a:custGeom>
          </p:spPr>
        </p:pic>
        <p:sp>
          <p:nvSpPr>
            <p:cNvPr id="168" name="Figura a mano libera: forma 167">
              <a:extLst>
                <a:ext uri="{FF2B5EF4-FFF2-40B4-BE49-F238E27FC236}">
                  <a16:creationId xmlns:a16="http://schemas.microsoft.com/office/drawing/2014/main" id="{343D9FBB-E139-4EA2-B4F2-83EF9A94E44A}"/>
                </a:ext>
              </a:extLst>
            </p:cNvPr>
            <p:cNvSpPr/>
            <p:nvPr/>
          </p:nvSpPr>
          <p:spPr>
            <a:xfrm>
              <a:off x="3250021" y="690654"/>
              <a:ext cx="1446605" cy="542477"/>
            </a:xfrm>
            <a:custGeom>
              <a:avLst/>
              <a:gdLst>
                <a:gd name="connsiteX0" fmla="*/ 0 w 1446605"/>
                <a:gd name="connsiteY0" fmla="*/ 0 h 542477"/>
                <a:gd name="connsiteX1" fmla="*/ 1446606 w 1446605"/>
                <a:gd name="connsiteY1" fmla="*/ 0 h 542477"/>
                <a:gd name="connsiteX2" fmla="*/ 1446606 w 1446605"/>
                <a:gd name="connsiteY2" fmla="*/ 542477 h 542477"/>
                <a:gd name="connsiteX3" fmla="*/ 0 w 1446605"/>
                <a:gd name="connsiteY3" fmla="*/ 542477 h 54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05" h="542477">
                  <a:moveTo>
                    <a:pt x="0" y="0"/>
                  </a:moveTo>
                  <a:lnTo>
                    <a:pt x="1446606" y="0"/>
                  </a:lnTo>
                  <a:lnTo>
                    <a:pt x="1446606" y="542477"/>
                  </a:lnTo>
                  <a:lnTo>
                    <a:pt x="0" y="542477"/>
                  </a:lnTo>
                  <a:close/>
                </a:path>
              </a:pathLst>
            </a:custGeom>
            <a:noFill/>
            <a:ln w="2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9" name="Immagine 168">
              <a:extLst>
                <a:ext uri="{FF2B5EF4-FFF2-40B4-BE49-F238E27FC236}">
                  <a16:creationId xmlns:a16="http://schemas.microsoft.com/office/drawing/2014/main" id="{6BC2073B-6FC9-EBB5-842E-E6EDF0A1C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6974" y="843225"/>
              <a:ext cx="1410440" cy="307403"/>
            </a:xfrm>
            <a:custGeom>
              <a:avLst/>
              <a:gdLst>
                <a:gd name="connsiteX0" fmla="*/ 560 w 1410440"/>
                <a:gd name="connsiteY0" fmla="*/ 119 h 307403"/>
                <a:gd name="connsiteX1" fmla="*/ 1411000 w 1410440"/>
                <a:gd name="connsiteY1" fmla="*/ 119 h 307403"/>
                <a:gd name="connsiteX2" fmla="*/ 1411000 w 1410440"/>
                <a:gd name="connsiteY2" fmla="*/ 307522 h 307403"/>
                <a:gd name="connsiteX3" fmla="*/ 560 w 1410440"/>
                <a:gd name="connsiteY3" fmla="*/ 307522 h 3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0440" h="307403">
                  <a:moveTo>
                    <a:pt x="560" y="119"/>
                  </a:moveTo>
                  <a:lnTo>
                    <a:pt x="1411000" y="119"/>
                  </a:lnTo>
                  <a:lnTo>
                    <a:pt x="1411000" y="307522"/>
                  </a:lnTo>
                  <a:lnTo>
                    <a:pt x="560" y="307522"/>
                  </a:lnTo>
                  <a:close/>
                </a:path>
              </a:pathLst>
            </a:custGeom>
          </p:spPr>
        </p:pic>
        <p:sp>
          <p:nvSpPr>
            <p:cNvPr id="171" name="Figura a mano libera: forma 170">
              <a:extLst>
                <a:ext uri="{FF2B5EF4-FFF2-40B4-BE49-F238E27FC236}">
                  <a16:creationId xmlns:a16="http://schemas.microsoft.com/office/drawing/2014/main" id="{3B58FB1E-1F20-7B0A-CE3D-CDC0CB4FE2E2}"/>
                </a:ext>
              </a:extLst>
            </p:cNvPr>
            <p:cNvSpPr/>
            <p:nvPr/>
          </p:nvSpPr>
          <p:spPr>
            <a:xfrm>
              <a:off x="3069196" y="1233131"/>
              <a:ext cx="1808257" cy="542477"/>
            </a:xfrm>
            <a:custGeom>
              <a:avLst/>
              <a:gdLst>
                <a:gd name="connsiteX0" fmla="*/ 0 w 1808257"/>
                <a:gd name="connsiteY0" fmla="*/ 0 h 542477"/>
                <a:gd name="connsiteX1" fmla="*/ 1808257 w 1808257"/>
                <a:gd name="connsiteY1" fmla="*/ 0 h 542477"/>
                <a:gd name="connsiteX2" fmla="*/ 1808257 w 1808257"/>
                <a:gd name="connsiteY2" fmla="*/ 542477 h 542477"/>
                <a:gd name="connsiteX3" fmla="*/ 0 w 1808257"/>
                <a:gd name="connsiteY3" fmla="*/ 542477 h 54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257" h="542477">
                  <a:moveTo>
                    <a:pt x="0" y="0"/>
                  </a:moveTo>
                  <a:lnTo>
                    <a:pt x="1808257" y="0"/>
                  </a:lnTo>
                  <a:lnTo>
                    <a:pt x="1808257" y="542477"/>
                  </a:lnTo>
                  <a:lnTo>
                    <a:pt x="0" y="542477"/>
                  </a:lnTo>
                  <a:close/>
                </a:path>
              </a:pathLst>
            </a:custGeom>
            <a:noFill/>
            <a:ln w="2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600004FD-DD6D-3D50-5E32-BC5BCBF44B44}"/>
              </a:ext>
            </a:extLst>
          </p:cNvPr>
          <p:cNvGrpSpPr>
            <a:grpSpLocks noChangeAspect="1"/>
          </p:cNvGrpSpPr>
          <p:nvPr/>
        </p:nvGrpSpPr>
        <p:grpSpPr>
          <a:xfrm>
            <a:off x="2221702" y="1599520"/>
            <a:ext cx="2592557" cy="4212901"/>
            <a:chOff x="5574694" y="1432299"/>
            <a:chExt cx="2893211" cy="4701468"/>
          </a:xfrm>
        </p:grpSpPr>
        <p:sp>
          <p:nvSpPr>
            <p:cNvPr id="173" name="Figura a mano libera: forma 172">
              <a:extLst>
                <a:ext uri="{FF2B5EF4-FFF2-40B4-BE49-F238E27FC236}">
                  <a16:creationId xmlns:a16="http://schemas.microsoft.com/office/drawing/2014/main" id="{8F946EB0-231F-6940-74DC-066CAF462843}"/>
                </a:ext>
              </a:extLst>
            </p:cNvPr>
            <p:cNvSpPr/>
            <p:nvPr/>
          </p:nvSpPr>
          <p:spPr>
            <a:xfrm>
              <a:off x="5574694" y="1432299"/>
              <a:ext cx="2893211" cy="4701468"/>
            </a:xfrm>
            <a:custGeom>
              <a:avLst/>
              <a:gdLst>
                <a:gd name="connsiteX0" fmla="*/ 2459230 w 2893211"/>
                <a:gd name="connsiteY0" fmla="*/ 0 h 4701468"/>
                <a:gd name="connsiteX1" fmla="*/ 2893212 w 2893211"/>
                <a:gd name="connsiteY1" fmla="*/ 433982 h 4701468"/>
                <a:gd name="connsiteX2" fmla="*/ 2893212 w 2893211"/>
                <a:gd name="connsiteY2" fmla="*/ 4267487 h 4701468"/>
                <a:gd name="connsiteX3" fmla="*/ 2459230 w 2893211"/>
                <a:gd name="connsiteY3" fmla="*/ 4701469 h 4701468"/>
                <a:gd name="connsiteX4" fmla="*/ 433982 w 2893211"/>
                <a:gd name="connsiteY4" fmla="*/ 4701469 h 4701468"/>
                <a:gd name="connsiteX5" fmla="*/ 0 w 2893211"/>
                <a:gd name="connsiteY5" fmla="*/ 4267487 h 4701468"/>
                <a:gd name="connsiteX6" fmla="*/ 0 w 2893211"/>
                <a:gd name="connsiteY6" fmla="*/ 433982 h 4701468"/>
                <a:gd name="connsiteX7" fmla="*/ 433982 w 2893211"/>
                <a:gd name="connsiteY7" fmla="*/ 0 h 470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211" h="4701468">
                  <a:moveTo>
                    <a:pt x="2459230" y="0"/>
                  </a:moveTo>
                  <a:cubicBezTo>
                    <a:pt x="2698911" y="0"/>
                    <a:pt x="2893212" y="194300"/>
                    <a:pt x="2893212" y="433982"/>
                  </a:cubicBezTo>
                  <a:lnTo>
                    <a:pt x="2893212" y="4267487"/>
                  </a:lnTo>
                  <a:cubicBezTo>
                    <a:pt x="2893212" y="4507168"/>
                    <a:pt x="2698911" y="4701469"/>
                    <a:pt x="2459230" y="4701469"/>
                  </a:cubicBezTo>
                  <a:lnTo>
                    <a:pt x="433982" y="4701469"/>
                  </a:lnTo>
                  <a:cubicBezTo>
                    <a:pt x="194300" y="4701469"/>
                    <a:pt x="0" y="4507168"/>
                    <a:pt x="0" y="4267487"/>
                  </a:cubicBezTo>
                  <a:lnTo>
                    <a:pt x="0" y="433982"/>
                  </a:lnTo>
                  <a:cubicBezTo>
                    <a:pt x="0" y="194300"/>
                    <a:pt x="194300" y="0"/>
                    <a:pt x="433982" y="0"/>
                  </a:cubicBezTo>
                  <a:close/>
                </a:path>
              </a:pathLst>
            </a:custGeom>
            <a:solidFill>
              <a:srgbClr val="FFFFFF"/>
            </a:solidFill>
            <a:ln w="18076" cap="flat">
              <a:solidFill>
                <a:srgbClr val="006EA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74" name="Immagine 173">
              <a:extLst>
                <a:ext uri="{FF2B5EF4-FFF2-40B4-BE49-F238E27FC236}">
                  <a16:creationId xmlns:a16="http://schemas.microsoft.com/office/drawing/2014/main" id="{7514FE52-D2E5-69BD-A3FC-3BD1D5EF9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0293" y="1540161"/>
              <a:ext cx="1772092" cy="307403"/>
            </a:xfrm>
            <a:custGeom>
              <a:avLst/>
              <a:gdLst>
                <a:gd name="connsiteX0" fmla="*/ 560 w 1772092"/>
                <a:gd name="connsiteY0" fmla="*/ 329 h 307403"/>
                <a:gd name="connsiteX1" fmla="*/ 1772652 w 1772092"/>
                <a:gd name="connsiteY1" fmla="*/ 329 h 307403"/>
                <a:gd name="connsiteX2" fmla="*/ 1772652 w 1772092"/>
                <a:gd name="connsiteY2" fmla="*/ 307732 h 307403"/>
                <a:gd name="connsiteX3" fmla="*/ 560 w 1772092"/>
                <a:gd name="connsiteY3" fmla="*/ 307732 h 3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2092" h="307403">
                  <a:moveTo>
                    <a:pt x="560" y="329"/>
                  </a:moveTo>
                  <a:lnTo>
                    <a:pt x="1772652" y="329"/>
                  </a:lnTo>
                  <a:lnTo>
                    <a:pt x="1772652" y="307732"/>
                  </a:lnTo>
                  <a:lnTo>
                    <a:pt x="560" y="307732"/>
                  </a:lnTo>
                  <a:close/>
                </a:path>
              </a:pathLst>
            </a:custGeom>
          </p:spPr>
        </p:pic>
        <p:pic>
          <p:nvPicPr>
            <p:cNvPr id="175" name="Immagine 174">
              <a:extLst>
                <a:ext uri="{FF2B5EF4-FFF2-40B4-BE49-F238E27FC236}">
                  <a16:creationId xmlns:a16="http://schemas.microsoft.com/office/drawing/2014/main" id="{CE593E82-CC02-CFE6-EF09-4C816A08F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8788" y="1456729"/>
              <a:ext cx="285342" cy="361651"/>
            </a:xfrm>
            <a:custGeom>
              <a:avLst/>
              <a:gdLst>
                <a:gd name="connsiteX0" fmla="*/ 0 w 285342"/>
                <a:gd name="connsiteY0" fmla="*/ 0 h 361651"/>
                <a:gd name="connsiteX1" fmla="*/ 285343 w 285342"/>
                <a:gd name="connsiteY1" fmla="*/ 0 h 361651"/>
                <a:gd name="connsiteX2" fmla="*/ 285343 w 285342"/>
                <a:gd name="connsiteY2" fmla="*/ 361651 h 361651"/>
                <a:gd name="connsiteX3" fmla="*/ 0 w 285342"/>
                <a:gd name="connsiteY3" fmla="*/ 361651 h 36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342" h="361651">
                  <a:moveTo>
                    <a:pt x="0" y="0"/>
                  </a:moveTo>
                  <a:lnTo>
                    <a:pt x="285343" y="0"/>
                  </a:lnTo>
                  <a:lnTo>
                    <a:pt x="285343" y="361651"/>
                  </a:lnTo>
                  <a:lnTo>
                    <a:pt x="0" y="361651"/>
                  </a:lnTo>
                  <a:close/>
                </a:path>
              </a:pathLst>
            </a:custGeom>
          </p:spPr>
        </p:pic>
      </p:grpSp>
      <p:grpSp>
        <p:nvGrpSpPr>
          <p:cNvPr id="176" name="Gruppo 175">
            <a:extLst>
              <a:ext uri="{FF2B5EF4-FFF2-40B4-BE49-F238E27FC236}">
                <a16:creationId xmlns:a16="http://schemas.microsoft.com/office/drawing/2014/main" id="{6B875E61-CFA9-AA9C-E7D1-3D6FE4BE1ADB}"/>
              </a:ext>
            </a:extLst>
          </p:cNvPr>
          <p:cNvGrpSpPr>
            <a:grpSpLocks noChangeAspect="1"/>
          </p:cNvGrpSpPr>
          <p:nvPr/>
        </p:nvGrpSpPr>
        <p:grpSpPr>
          <a:xfrm>
            <a:off x="2377115" y="2001825"/>
            <a:ext cx="2268486" cy="1296277"/>
            <a:chOff x="2888370" y="1775608"/>
            <a:chExt cx="2531560" cy="1446605"/>
          </a:xfrm>
        </p:grpSpPr>
        <p:sp>
          <p:nvSpPr>
            <p:cNvPr id="177" name="Figura a mano libera: forma 176">
              <a:extLst>
                <a:ext uri="{FF2B5EF4-FFF2-40B4-BE49-F238E27FC236}">
                  <a16:creationId xmlns:a16="http://schemas.microsoft.com/office/drawing/2014/main" id="{2E6097A4-5357-3FFF-1F18-D959F454A4D7}"/>
                </a:ext>
              </a:extLst>
            </p:cNvPr>
            <p:cNvSpPr/>
            <p:nvPr/>
          </p:nvSpPr>
          <p:spPr>
            <a:xfrm>
              <a:off x="2888370" y="1775608"/>
              <a:ext cx="2531560" cy="1446605"/>
            </a:xfrm>
            <a:custGeom>
              <a:avLst/>
              <a:gdLst>
                <a:gd name="connsiteX0" fmla="*/ 2314569 w 2531560"/>
                <a:gd name="connsiteY0" fmla="*/ 0 h 1446605"/>
                <a:gd name="connsiteX1" fmla="*/ 2531560 w 2531560"/>
                <a:gd name="connsiteY1" fmla="*/ 216991 h 1446605"/>
                <a:gd name="connsiteX2" fmla="*/ 2531560 w 2531560"/>
                <a:gd name="connsiteY2" fmla="*/ 1229615 h 1446605"/>
                <a:gd name="connsiteX3" fmla="*/ 2314569 w 2531560"/>
                <a:gd name="connsiteY3" fmla="*/ 1446606 h 1446605"/>
                <a:gd name="connsiteX4" fmla="*/ 216991 w 2531560"/>
                <a:gd name="connsiteY4" fmla="*/ 1446606 h 1446605"/>
                <a:gd name="connsiteX5" fmla="*/ 0 w 2531560"/>
                <a:gd name="connsiteY5" fmla="*/ 1229615 h 1446605"/>
                <a:gd name="connsiteX6" fmla="*/ 0 w 2531560"/>
                <a:gd name="connsiteY6" fmla="*/ 216991 h 1446605"/>
                <a:gd name="connsiteX7" fmla="*/ 216991 w 2531560"/>
                <a:gd name="connsiteY7" fmla="*/ 0 h 14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1560" h="1446605">
                  <a:moveTo>
                    <a:pt x="2314569" y="0"/>
                  </a:moveTo>
                  <a:cubicBezTo>
                    <a:pt x="2434410" y="0"/>
                    <a:pt x="2531560" y="97150"/>
                    <a:pt x="2531560" y="216991"/>
                  </a:cubicBezTo>
                  <a:lnTo>
                    <a:pt x="2531560" y="1229615"/>
                  </a:lnTo>
                  <a:cubicBezTo>
                    <a:pt x="2531560" y="1349456"/>
                    <a:pt x="2434410" y="1446606"/>
                    <a:pt x="2314569" y="1446606"/>
                  </a:cubicBezTo>
                  <a:lnTo>
                    <a:pt x="216991" y="1446606"/>
                  </a:lnTo>
                  <a:cubicBezTo>
                    <a:pt x="97150" y="1446606"/>
                    <a:pt x="0" y="1349456"/>
                    <a:pt x="0" y="1229615"/>
                  </a:cubicBezTo>
                  <a:lnTo>
                    <a:pt x="0" y="216991"/>
                  </a:lnTo>
                  <a:cubicBezTo>
                    <a:pt x="0" y="97150"/>
                    <a:pt x="97150" y="0"/>
                    <a:pt x="216991" y="0"/>
                  </a:cubicBezTo>
                  <a:close/>
                </a:path>
              </a:pathLst>
            </a:custGeom>
            <a:solidFill>
              <a:srgbClr val="FFFFFF"/>
            </a:solidFill>
            <a:ln w="18076" cap="flat">
              <a:solidFill>
                <a:srgbClr val="006EA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8" name="Figura a mano libera: forma 177">
              <a:extLst>
                <a:ext uri="{FF2B5EF4-FFF2-40B4-BE49-F238E27FC236}">
                  <a16:creationId xmlns:a16="http://schemas.microsoft.com/office/drawing/2014/main" id="{40242EA7-FA4C-9BA7-B3A7-563185BA83FA}"/>
                </a:ext>
              </a:extLst>
            </p:cNvPr>
            <p:cNvSpPr/>
            <p:nvPr/>
          </p:nvSpPr>
          <p:spPr>
            <a:xfrm>
              <a:off x="3394682" y="1775608"/>
              <a:ext cx="1084954" cy="542477"/>
            </a:xfrm>
            <a:custGeom>
              <a:avLst/>
              <a:gdLst>
                <a:gd name="connsiteX0" fmla="*/ 0 w 1084954"/>
                <a:gd name="connsiteY0" fmla="*/ 0 h 542477"/>
                <a:gd name="connsiteX1" fmla="*/ 1084954 w 1084954"/>
                <a:gd name="connsiteY1" fmla="*/ 0 h 542477"/>
                <a:gd name="connsiteX2" fmla="*/ 1084954 w 1084954"/>
                <a:gd name="connsiteY2" fmla="*/ 542477 h 542477"/>
                <a:gd name="connsiteX3" fmla="*/ 0 w 1084954"/>
                <a:gd name="connsiteY3" fmla="*/ 542477 h 54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54" h="542477">
                  <a:moveTo>
                    <a:pt x="0" y="0"/>
                  </a:moveTo>
                  <a:lnTo>
                    <a:pt x="1084954" y="0"/>
                  </a:lnTo>
                  <a:lnTo>
                    <a:pt x="1084954" y="542477"/>
                  </a:lnTo>
                  <a:lnTo>
                    <a:pt x="0" y="542477"/>
                  </a:lnTo>
                  <a:close/>
                </a:path>
              </a:pathLst>
            </a:custGeom>
            <a:noFill/>
            <a:ln w="2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79" name="Immagine 178">
              <a:extLst>
                <a:ext uri="{FF2B5EF4-FFF2-40B4-BE49-F238E27FC236}">
                  <a16:creationId xmlns:a16="http://schemas.microsoft.com/office/drawing/2014/main" id="{B0B14624-52BA-A2E4-2B78-4D8C19003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11634" y="1928179"/>
              <a:ext cx="1048789" cy="307403"/>
            </a:xfrm>
            <a:custGeom>
              <a:avLst/>
              <a:gdLst>
                <a:gd name="connsiteX0" fmla="*/ 546 w 1048789"/>
                <a:gd name="connsiteY0" fmla="*/ 539 h 307403"/>
                <a:gd name="connsiteX1" fmla="*/ 1049335 w 1048789"/>
                <a:gd name="connsiteY1" fmla="*/ 539 h 307403"/>
                <a:gd name="connsiteX2" fmla="*/ 1049335 w 1048789"/>
                <a:gd name="connsiteY2" fmla="*/ 307942 h 307403"/>
                <a:gd name="connsiteX3" fmla="*/ 546 w 1048789"/>
                <a:gd name="connsiteY3" fmla="*/ 307942 h 3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8789" h="307403">
                  <a:moveTo>
                    <a:pt x="546" y="539"/>
                  </a:moveTo>
                  <a:lnTo>
                    <a:pt x="1049335" y="539"/>
                  </a:lnTo>
                  <a:lnTo>
                    <a:pt x="1049335" y="307942"/>
                  </a:lnTo>
                  <a:lnTo>
                    <a:pt x="546" y="307942"/>
                  </a:lnTo>
                  <a:close/>
                </a:path>
              </a:pathLst>
            </a:custGeom>
          </p:spPr>
        </p:pic>
        <p:pic>
          <p:nvPicPr>
            <p:cNvPr id="180" name="Immagine 179">
              <a:extLst>
                <a:ext uri="{FF2B5EF4-FFF2-40B4-BE49-F238E27FC236}">
                  <a16:creationId xmlns:a16="http://schemas.microsoft.com/office/drawing/2014/main" id="{E23397B1-36AE-BEFA-A2EC-EA6F3BECA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24258" y="1864890"/>
              <a:ext cx="361651" cy="361651"/>
            </a:xfrm>
            <a:custGeom>
              <a:avLst/>
              <a:gdLst>
                <a:gd name="connsiteX0" fmla="*/ 0 w 361651"/>
                <a:gd name="connsiteY0" fmla="*/ 0 h 361651"/>
                <a:gd name="connsiteX1" fmla="*/ 361651 w 361651"/>
                <a:gd name="connsiteY1" fmla="*/ 0 h 361651"/>
                <a:gd name="connsiteX2" fmla="*/ 361651 w 361651"/>
                <a:gd name="connsiteY2" fmla="*/ 361651 h 361651"/>
                <a:gd name="connsiteX3" fmla="*/ 0 w 361651"/>
                <a:gd name="connsiteY3" fmla="*/ 361651 h 36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651" h="361651">
                  <a:moveTo>
                    <a:pt x="0" y="0"/>
                  </a:moveTo>
                  <a:lnTo>
                    <a:pt x="361651" y="0"/>
                  </a:lnTo>
                  <a:lnTo>
                    <a:pt x="361651" y="361651"/>
                  </a:lnTo>
                  <a:lnTo>
                    <a:pt x="0" y="361651"/>
                  </a:lnTo>
                  <a:close/>
                </a:path>
              </a:pathLst>
            </a:custGeom>
          </p:spPr>
        </p:pic>
      </p:grp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7443A732-70B6-68EA-52E3-1FB77D1A8C04}"/>
              </a:ext>
            </a:extLst>
          </p:cNvPr>
          <p:cNvGrpSpPr>
            <a:grpSpLocks noChangeAspect="1"/>
          </p:cNvGrpSpPr>
          <p:nvPr/>
        </p:nvGrpSpPr>
        <p:grpSpPr>
          <a:xfrm>
            <a:off x="4645600" y="2441810"/>
            <a:ext cx="648139" cy="486104"/>
            <a:chOff x="5419930" y="2408498"/>
            <a:chExt cx="723302" cy="542477"/>
          </a:xfrm>
        </p:grpSpPr>
        <p:sp>
          <p:nvSpPr>
            <p:cNvPr id="182" name="Figura a mano libera: forma 181">
              <a:extLst>
                <a:ext uri="{FF2B5EF4-FFF2-40B4-BE49-F238E27FC236}">
                  <a16:creationId xmlns:a16="http://schemas.microsoft.com/office/drawing/2014/main" id="{D753CF10-A353-D94C-15D8-65CA289D7FBA}"/>
                </a:ext>
              </a:extLst>
            </p:cNvPr>
            <p:cNvSpPr/>
            <p:nvPr/>
          </p:nvSpPr>
          <p:spPr>
            <a:xfrm>
              <a:off x="5419930" y="2498911"/>
              <a:ext cx="723302" cy="361651"/>
            </a:xfrm>
            <a:custGeom>
              <a:avLst/>
              <a:gdLst>
                <a:gd name="connsiteX0" fmla="*/ 0 w 723302"/>
                <a:gd name="connsiteY0" fmla="*/ 0 h 361651"/>
                <a:gd name="connsiteX1" fmla="*/ 723303 w 723302"/>
                <a:gd name="connsiteY1" fmla="*/ 0 h 361651"/>
                <a:gd name="connsiteX2" fmla="*/ 723303 w 723302"/>
                <a:gd name="connsiteY2" fmla="*/ 361651 h 361651"/>
                <a:gd name="connsiteX3" fmla="*/ 0 w 723302"/>
                <a:gd name="connsiteY3" fmla="*/ 361651 h 36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302" h="361651">
                  <a:moveTo>
                    <a:pt x="0" y="0"/>
                  </a:moveTo>
                  <a:lnTo>
                    <a:pt x="723303" y="0"/>
                  </a:lnTo>
                  <a:lnTo>
                    <a:pt x="723303" y="361651"/>
                  </a:lnTo>
                  <a:lnTo>
                    <a:pt x="0" y="361651"/>
                  </a:lnTo>
                  <a:close/>
                </a:path>
              </a:pathLst>
            </a:custGeom>
            <a:solidFill>
              <a:srgbClr val="FFFFFF"/>
            </a:solidFill>
            <a:ln w="18076" cap="flat">
              <a:solidFill>
                <a:srgbClr val="006EA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3" name="Figura a mano libera: forma 182">
              <a:extLst>
                <a:ext uri="{FF2B5EF4-FFF2-40B4-BE49-F238E27FC236}">
                  <a16:creationId xmlns:a16="http://schemas.microsoft.com/office/drawing/2014/main" id="{33672042-3F82-B8B9-05EE-6E3EF4C56E6B}"/>
                </a:ext>
              </a:extLst>
            </p:cNvPr>
            <p:cNvSpPr/>
            <p:nvPr/>
          </p:nvSpPr>
          <p:spPr>
            <a:xfrm>
              <a:off x="5419930" y="2408498"/>
              <a:ext cx="723302" cy="542477"/>
            </a:xfrm>
            <a:custGeom>
              <a:avLst/>
              <a:gdLst>
                <a:gd name="connsiteX0" fmla="*/ 0 w 723302"/>
                <a:gd name="connsiteY0" fmla="*/ 0 h 542477"/>
                <a:gd name="connsiteX1" fmla="*/ 723303 w 723302"/>
                <a:gd name="connsiteY1" fmla="*/ 0 h 542477"/>
                <a:gd name="connsiteX2" fmla="*/ 723303 w 723302"/>
                <a:gd name="connsiteY2" fmla="*/ 542477 h 542477"/>
                <a:gd name="connsiteX3" fmla="*/ 0 w 723302"/>
                <a:gd name="connsiteY3" fmla="*/ 542477 h 54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302" h="542477">
                  <a:moveTo>
                    <a:pt x="0" y="0"/>
                  </a:moveTo>
                  <a:lnTo>
                    <a:pt x="723303" y="0"/>
                  </a:lnTo>
                  <a:lnTo>
                    <a:pt x="723303" y="542477"/>
                  </a:lnTo>
                  <a:lnTo>
                    <a:pt x="0" y="542477"/>
                  </a:lnTo>
                  <a:close/>
                </a:path>
              </a:pathLst>
            </a:custGeom>
            <a:noFill/>
            <a:ln w="2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4" name="Immagine 183">
              <a:extLst>
                <a:ext uri="{FF2B5EF4-FFF2-40B4-BE49-F238E27FC236}">
                  <a16:creationId xmlns:a16="http://schemas.microsoft.com/office/drawing/2014/main" id="{55686964-DCB6-1B68-5CC5-55F3A824B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35791" y="2542987"/>
              <a:ext cx="289321" cy="307403"/>
            </a:xfrm>
            <a:custGeom>
              <a:avLst/>
              <a:gdLst>
                <a:gd name="connsiteX0" fmla="*/ 1260 w 289321"/>
                <a:gd name="connsiteY0" fmla="*/ 777 h 307403"/>
                <a:gd name="connsiteX1" fmla="*/ 290581 w 289321"/>
                <a:gd name="connsiteY1" fmla="*/ 777 h 307403"/>
                <a:gd name="connsiteX2" fmla="*/ 290581 w 289321"/>
                <a:gd name="connsiteY2" fmla="*/ 308180 h 307403"/>
                <a:gd name="connsiteX3" fmla="*/ 1260 w 289321"/>
                <a:gd name="connsiteY3" fmla="*/ 308180 h 3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21" h="307403">
                  <a:moveTo>
                    <a:pt x="1260" y="777"/>
                  </a:moveTo>
                  <a:lnTo>
                    <a:pt x="290581" y="777"/>
                  </a:lnTo>
                  <a:lnTo>
                    <a:pt x="290581" y="308180"/>
                  </a:lnTo>
                  <a:lnTo>
                    <a:pt x="1260" y="308180"/>
                  </a:lnTo>
                  <a:close/>
                </a:path>
              </a:pathLst>
            </a:custGeom>
          </p:spPr>
        </p:pic>
      </p:grpSp>
      <p:grpSp>
        <p:nvGrpSpPr>
          <p:cNvPr id="185" name="Gruppo 184">
            <a:extLst>
              <a:ext uri="{FF2B5EF4-FFF2-40B4-BE49-F238E27FC236}">
                <a16:creationId xmlns:a16="http://schemas.microsoft.com/office/drawing/2014/main" id="{8A59B8E5-73E4-498B-646E-044C6C5DDEAB}"/>
              </a:ext>
            </a:extLst>
          </p:cNvPr>
          <p:cNvGrpSpPr>
            <a:grpSpLocks noChangeAspect="1"/>
          </p:cNvGrpSpPr>
          <p:nvPr/>
        </p:nvGrpSpPr>
        <p:grpSpPr>
          <a:xfrm>
            <a:off x="3193911" y="4124562"/>
            <a:ext cx="648139" cy="275458"/>
            <a:chOff x="4117985" y="5001698"/>
            <a:chExt cx="723302" cy="307403"/>
          </a:xfrm>
        </p:grpSpPr>
        <p:sp>
          <p:nvSpPr>
            <p:cNvPr id="186" name="Figura a mano libera: forma 185">
              <a:extLst>
                <a:ext uri="{FF2B5EF4-FFF2-40B4-BE49-F238E27FC236}">
                  <a16:creationId xmlns:a16="http://schemas.microsoft.com/office/drawing/2014/main" id="{2362C1C2-5620-81C8-2DE9-B22F82BD870E}"/>
                </a:ext>
              </a:extLst>
            </p:cNvPr>
            <p:cNvSpPr/>
            <p:nvPr/>
          </p:nvSpPr>
          <p:spPr>
            <a:xfrm>
              <a:off x="4117985" y="5048035"/>
              <a:ext cx="723302" cy="180825"/>
            </a:xfrm>
            <a:custGeom>
              <a:avLst/>
              <a:gdLst>
                <a:gd name="connsiteX0" fmla="*/ 0 w 723302"/>
                <a:gd name="connsiteY0" fmla="*/ 0 h 180825"/>
                <a:gd name="connsiteX1" fmla="*/ 723303 w 723302"/>
                <a:gd name="connsiteY1" fmla="*/ 0 h 180825"/>
                <a:gd name="connsiteX2" fmla="*/ 723303 w 723302"/>
                <a:gd name="connsiteY2" fmla="*/ 180826 h 180825"/>
                <a:gd name="connsiteX3" fmla="*/ 0 w 723302"/>
                <a:gd name="connsiteY3" fmla="*/ 180826 h 18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302" h="180825">
                  <a:moveTo>
                    <a:pt x="0" y="0"/>
                  </a:moveTo>
                  <a:lnTo>
                    <a:pt x="723303" y="0"/>
                  </a:lnTo>
                  <a:lnTo>
                    <a:pt x="723303" y="180826"/>
                  </a:lnTo>
                  <a:lnTo>
                    <a:pt x="0" y="180826"/>
                  </a:lnTo>
                  <a:close/>
                </a:path>
              </a:pathLst>
            </a:custGeom>
            <a:solidFill>
              <a:schemeClr val="bg1"/>
            </a:solidFill>
            <a:ln w="18076" cap="flat">
              <a:solidFill>
                <a:srgbClr val="006EA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7" name="Immagine 186">
              <a:extLst>
                <a:ext uri="{FF2B5EF4-FFF2-40B4-BE49-F238E27FC236}">
                  <a16:creationId xmlns:a16="http://schemas.microsoft.com/office/drawing/2014/main" id="{F9644FD9-DBE7-0A88-2EC5-681B9C0D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33845" y="5001698"/>
              <a:ext cx="289321" cy="307403"/>
            </a:xfrm>
            <a:custGeom>
              <a:avLst/>
              <a:gdLst>
                <a:gd name="connsiteX0" fmla="*/ 630 w 289321"/>
                <a:gd name="connsiteY0" fmla="*/ 1372 h 307403"/>
                <a:gd name="connsiteX1" fmla="*/ 289951 w 289321"/>
                <a:gd name="connsiteY1" fmla="*/ 1372 h 307403"/>
                <a:gd name="connsiteX2" fmla="*/ 289951 w 289321"/>
                <a:gd name="connsiteY2" fmla="*/ 308775 h 307403"/>
                <a:gd name="connsiteX3" fmla="*/ 630 w 289321"/>
                <a:gd name="connsiteY3" fmla="*/ 308775 h 3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21" h="307403">
                  <a:moveTo>
                    <a:pt x="630" y="1372"/>
                  </a:moveTo>
                  <a:lnTo>
                    <a:pt x="289951" y="1372"/>
                  </a:lnTo>
                  <a:lnTo>
                    <a:pt x="289951" y="308775"/>
                  </a:lnTo>
                  <a:lnTo>
                    <a:pt x="630" y="308775"/>
                  </a:lnTo>
                  <a:close/>
                </a:path>
              </a:pathLst>
            </a:custGeom>
          </p:spPr>
        </p:pic>
      </p:grpSp>
      <p:grpSp>
        <p:nvGrpSpPr>
          <p:cNvPr id="188" name="Gruppo 187">
            <a:extLst>
              <a:ext uri="{FF2B5EF4-FFF2-40B4-BE49-F238E27FC236}">
                <a16:creationId xmlns:a16="http://schemas.microsoft.com/office/drawing/2014/main" id="{9505C6D2-66B4-90BD-562A-706F91F5B641}"/>
              </a:ext>
            </a:extLst>
          </p:cNvPr>
          <p:cNvGrpSpPr>
            <a:grpSpLocks noChangeAspect="1"/>
          </p:cNvGrpSpPr>
          <p:nvPr/>
        </p:nvGrpSpPr>
        <p:grpSpPr>
          <a:xfrm>
            <a:off x="2383737" y="4330507"/>
            <a:ext cx="2268486" cy="1296277"/>
            <a:chOff x="3213856" y="5228861"/>
            <a:chExt cx="2531560" cy="1446605"/>
          </a:xfrm>
        </p:grpSpPr>
        <p:sp>
          <p:nvSpPr>
            <p:cNvPr id="189" name="Figura a mano libera: forma 188">
              <a:extLst>
                <a:ext uri="{FF2B5EF4-FFF2-40B4-BE49-F238E27FC236}">
                  <a16:creationId xmlns:a16="http://schemas.microsoft.com/office/drawing/2014/main" id="{16C1F37F-6A7F-A368-F2A2-C75298C6D974}"/>
                </a:ext>
              </a:extLst>
            </p:cNvPr>
            <p:cNvSpPr/>
            <p:nvPr/>
          </p:nvSpPr>
          <p:spPr>
            <a:xfrm>
              <a:off x="3213856" y="5228861"/>
              <a:ext cx="2531560" cy="1446605"/>
            </a:xfrm>
            <a:custGeom>
              <a:avLst/>
              <a:gdLst>
                <a:gd name="connsiteX0" fmla="*/ 2314569 w 2531560"/>
                <a:gd name="connsiteY0" fmla="*/ 0 h 1446605"/>
                <a:gd name="connsiteX1" fmla="*/ 2531560 w 2531560"/>
                <a:gd name="connsiteY1" fmla="*/ 216991 h 1446605"/>
                <a:gd name="connsiteX2" fmla="*/ 2531560 w 2531560"/>
                <a:gd name="connsiteY2" fmla="*/ 1229615 h 1446605"/>
                <a:gd name="connsiteX3" fmla="*/ 2314569 w 2531560"/>
                <a:gd name="connsiteY3" fmla="*/ 1446606 h 1446605"/>
                <a:gd name="connsiteX4" fmla="*/ 216991 w 2531560"/>
                <a:gd name="connsiteY4" fmla="*/ 1446606 h 1446605"/>
                <a:gd name="connsiteX5" fmla="*/ 0 w 2531560"/>
                <a:gd name="connsiteY5" fmla="*/ 1229615 h 1446605"/>
                <a:gd name="connsiteX6" fmla="*/ 0 w 2531560"/>
                <a:gd name="connsiteY6" fmla="*/ 216991 h 1446605"/>
                <a:gd name="connsiteX7" fmla="*/ 216991 w 2531560"/>
                <a:gd name="connsiteY7" fmla="*/ 0 h 14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1560" h="1446605">
                  <a:moveTo>
                    <a:pt x="2314569" y="0"/>
                  </a:moveTo>
                  <a:cubicBezTo>
                    <a:pt x="2434410" y="0"/>
                    <a:pt x="2531560" y="97150"/>
                    <a:pt x="2531560" y="216991"/>
                  </a:cubicBezTo>
                  <a:lnTo>
                    <a:pt x="2531560" y="1229615"/>
                  </a:lnTo>
                  <a:cubicBezTo>
                    <a:pt x="2531560" y="1349456"/>
                    <a:pt x="2434410" y="1446606"/>
                    <a:pt x="2314569" y="1446606"/>
                  </a:cubicBezTo>
                  <a:lnTo>
                    <a:pt x="216991" y="1446606"/>
                  </a:lnTo>
                  <a:cubicBezTo>
                    <a:pt x="97150" y="1446606"/>
                    <a:pt x="0" y="1349456"/>
                    <a:pt x="0" y="1229615"/>
                  </a:cubicBezTo>
                  <a:lnTo>
                    <a:pt x="0" y="216991"/>
                  </a:lnTo>
                  <a:cubicBezTo>
                    <a:pt x="0" y="97150"/>
                    <a:pt x="97150" y="0"/>
                    <a:pt x="216991" y="0"/>
                  </a:cubicBezTo>
                  <a:close/>
                </a:path>
              </a:pathLst>
            </a:custGeom>
            <a:solidFill>
              <a:schemeClr val="bg1"/>
            </a:solidFill>
            <a:ln w="18076" cap="flat">
              <a:solidFill>
                <a:srgbClr val="006EA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0" name="Figura a mano libera: forma 189">
              <a:extLst>
                <a:ext uri="{FF2B5EF4-FFF2-40B4-BE49-F238E27FC236}">
                  <a16:creationId xmlns:a16="http://schemas.microsoft.com/office/drawing/2014/main" id="{1751A05C-F3C7-C053-720F-73055463DDCD}"/>
                </a:ext>
              </a:extLst>
            </p:cNvPr>
            <p:cNvSpPr/>
            <p:nvPr/>
          </p:nvSpPr>
          <p:spPr>
            <a:xfrm>
              <a:off x="3665920" y="5237902"/>
              <a:ext cx="1084954" cy="542477"/>
            </a:xfrm>
            <a:custGeom>
              <a:avLst/>
              <a:gdLst>
                <a:gd name="connsiteX0" fmla="*/ 0 w 1084954"/>
                <a:gd name="connsiteY0" fmla="*/ 0 h 542477"/>
                <a:gd name="connsiteX1" fmla="*/ 1084954 w 1084954"/>
                <a:gd name="connsiteY1" fmla="*/ 0 h 542477"/>
                <a:gd name="connsiteX2" fmla="*/ 1084954 w 1084954"/>
                <a:gd name="connsiteY2" fmla="*/ 542477 h 542477"/>
                <a:gd name="connsiteX3" fmla="*/ 0 w 1084954"/>
                <a:gd name="connsiteY3" fmla="*/ 542477 h 54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54" h="542477">
                  <a:moveTo>
                    <a:pt x="0" y="0"/>
                  </a:moveTo>
                  <a:lnTo>
                    <a:pt x="1084954" y="0"/>
                  </a:lnTo>
                  <a:lnTo>
                    <a:pt x="1084954" y="542477"/>
                  </a:lnTo>
                  <a:lnTo>
                    <a:pt x="0" y="542477"/>
                  </a:lnTo>
                  <a:close/>
                </a:path>
              </a:pathLst>
            </a:custGeom>
            <a:noFill/>
            <a:ln w="2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91" name="Immagine 190">
              <a:extLst>
                <a:ext uri="{FF2B5EF4-FFF2-40B4-BE49-F238E27FC236}">
                  <a16:creationId xmlns:a16="http://schemas.microsoft.com/office/drawing/2014/main" id="{A0346D69-8ADD-3358-C750-15A0559A7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82873" y="5399515"/>
              <a:ext cx="1048789" cy="307403"/>
            </a:xfrm>
            <a:custGeom>
              <a:avLst/>
              <a:gdLst>
                <a:gd name="connsiteX0" fmla="*/ 525 w 1048789"/>
                <a:gd name="connsiteY0" fmla="*/ 1526 h 307403"/>
                <a:gd name="connsiteX1" fmla="*/ 1049314 w 1048789"/>
                <a:gd name="connsiteY1" fmla="*/ 1526 h 307403"/>
                <a:gd name="connsiteX2" fmla="*/ 1049314 w 1048789"/>
                <a:gd name="connsiteY2" fmla="*/ 308929 h 307403"/>
                <a:gd name="connsiteX3" fmla="*/ 525 w 1048789"/>
                <a:gd name="connsiteY3" fmla="*/ 308929 h 3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8789" h="307403">
                  <a:moveTo>
                    <a:pt x="525" y="1526"/>
                  </a:moveTo>
                  <a:lnTo>
                    <a:pt x="1049314" y="1526"/>
                  </a:lnTo>
                  <a:lnTo>
                    <a:pt x="1049314" y="308929"/>
                  </a:lnTo>
                  <a:lnTo>
                    <a:pt x="525" y="308929"/>
                  </a:lnTo>
                  <a:close/>
                </a:path>
              </a:pathLst>
            </a:custGeom>
          </p:spPr>
        </p:pic>
        <p:pic>
          <p:nvPicPr>
            <p:cNvPr id="192" name="Immagine 191">
              <a:extLst>
                <a:ext uri="{FF2B5EF4-FFF2-40B4-BE49-F238E27FC236}">
                  <a16:creationId xmlns:a16="http://schemas.microsoft.com/office/drawing/2014/main" id="{F3D33601-6CF8-ED53-02F5-AC927CA6D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31662" y="5327185"/>
              <a:ext cx="361651" cy="361651"/>
            </a:xfrm>
            <a:custGeom>
              <a:avLst/>
              <a:gdLst>
                <a:gd name="connsiteX0" fmla="*/ 0 w 361651"/>
                <a:gd name="connsiteY0" fmla="*/ 0 h 361651"/>
                <a:gd name="connsiteX1" fmla="*/ 361651 w 361651"/>
                <a:gd name="connsiteY1" fmla="*/ 0 h 361651"/>
                <a:gd name="connsiteX2" fmla="*/ 361651 w 361651"/>
                <a:gd name="connsiteY2" fmla="*/ 361651 h 361651"/>
                <a:gd name="connsiteX3" fmla="*/ 0 w 361651"/>
                <a:gd name="connsiteY3" fmla="*/ 361651 h 36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651" h="361651">
                  <a:moveTo>
                    <a:pt x="0" y="0"/>
                  </a:moveTo>
                  <a:lnTo>
                    <a:pt x="361651" y="0"/>
                  </a:lnTo>
                  <a:lnTo>
                    <a:pt x="361651" y="361651"/>
                  </a:lnTo>
                  <a:lnTo>
                    <a:pt x="0" y="361651"/>
                  </a:lnTo>
                  <a:close/>
                </a:path>
              </a:pathLst>
            </a:custGeom>
          </p:spPr>
        </p:pic>
      </p:grpSp>
      <p:grpSp>
        <p:nvGrpSpPr>
          <p:cNvPr id="193" name="Gruppo 192">
            <a:extLst>
              <a:ext uri="{FF2B5EF4-FFF2-40B4-BE49-F238E27FC236}">
                <a16:creationId xmlns:a16="http://schemas.microsoft.com/office/drawing/2014/main" id="{961E00F0-09CF-9E31-7ADD-211A958FF468}"/>
              </a:ext>
            </a:extLst>
          </p:cNvPr>
          <p:cNvGrpSpPr>
            <a:grpSpLocks noChangeAspect="1"/>
          </p:cNvGrpSpPr>
          <p:nvPr/>
        </p:nvGrpSpPr>
        <p:grpSpPr>
          <a:xfrm>
            <a:off x="8043511" y="2363527"/>
            <a:ext cx="2106452" cy="648139"/>
            <a:chOff x="9217270" y="2318085"/>
            <a:chExt cx="2350734" cy="723302"/>
          </a:xfrm>
        </p:grpSpPr>
        <p:sp>
          <p:nvSpPr>
            <p:cNvPr id="194" name="Figura a mano libera: forma 193">
              <a:extLst>
                <a:ext uri="{FF2B5EF4-FFF2-40B4-BE49-F238E27FC236}">
                  <a16:creationId xmlns:a16="http://schemas.microsoft.com/office/drawing/2014/main" id="{8875223B-8AD8-DC8D-B29E-BF217A8E871C}"/>
                </a:ext>
              </a:extLst>
            </p:cNvPr>
            <p:cNvSpPr/>
            <p:nvPr/>
          </p:nvSpPr>
          <p:spPr>
            <a:xfrm>
              <a:off x="9217270" y="2318085"/>
              <a:ext cx="2350734" cy="723302"/>
            </a:xfrm>
            <a:custGeom>
              <a:avLst/>
              <a:gdLst>
                <a:gd name="connsiteX0" fmla="*/ 2242239 w 2350734"/>
                <a:gd name="connsiteY0" fmla="*/ 0 h 723302"/>
                <a:gd name="connsiteX1" fmla="*/ 2350735 w 2350734"/>
                <a:gd name="connsiteY1" fmla="*/ 108495 h 723302"/>
                <a:gd name="connsiteX2" fmla="*/ 2350735 w 2350734"/>
                <a:gd name="connsiteY2" fmla="*/ 614807 h 723302"/>
                <a:gd name="connsiteX3" fmla="*/ 2242239 w 2350734"/>
                <a:gd name="connsiteY3" fmla="*/ 723303 h 723302"/>
                <a:gd name="connsiteX4" fmla="*/ 108495 w 2350734"/>
                <a:gd name="connsiteY4" fmla="*/ 723303 h 723302"/>
                <a:gd name="connsiteX5" fmla="*/ 0 w 2350734"/>
                <a:gd name="connsiteY5" fmla="*/ 614807 h 723302"/>
                <a:gd name="connsiteX6" fmla="*/ 0 w 2350734"/>
                <a:gd name="connsiteY6" fmla="*/ 108495 h 723302"/>
                <a:gd name="connsiteX7" fmla="*/ 108495 w 2350734"/>
                <a:gd name="connsiteY7" fmla="*/ 0 h 72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0734" h="723302">
                  <a:moveTo>
                    <a:pt x="2242239" y="0"/>
                  </a:moveTo>
                  <a:cubicBezTo>
                    <a:pt x="2302160" y="0"/>
                    <a:pt x="2350735" y="48575"/>
                    <a:pt x="2350735" y="108495"/>
                  </a:cubicBezTo>
                  <a:lnTo>
                    <a:pt x="2350735" y="614807"/>
                  </a:lnTo>
                  <a:cubicBezTo>
                    <a:pt x="2350735" y="674728"/>
                    <a:pt x="2302160" y="723303"/>
                    <a:pt x="2242239" y="723303"/>
                  </a:cubicBezTo>
                  <a:lnTo>
                    <a:pt x="108495" y="723303"/>
                  </a:lnTo>
                  <a:cubicBezTo>
                    <a:pt x="48575" y="723303"/>
                    <a:pt x="0" y="674728"/>
                    <a:pt x="0" y="614807"/>
                  </a:cubicBezTo>
                  <a:lnTo>
                    <a:pt x="0" y="108495"/>
                  </a:lnTo>
                  <a:cubicBezTo>
                    <a:pt x="0" y="48575"/>
                    <a:pt x="48575" y="0"/>
                    <a:pt x="108495" y="0"/>
                  </a:cubicBezTo>
                  <a:close/>
                </a:path>
              </a:pathLst>
            </a:custGeom>
            <a:solidFill>
              <a:srgbClr val="FFFFFF"/>
            </a:solidFill>
            <a:ln w="18076" cap="flat">
              <a:solidFill>
                <a:srgbClr val="3DDC84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95" name="Immagine 194">
              <a:extLst>
                <a:ext uri="{FF2B5EF4-FFF2-40B4-BE49-F238E27FC236}">
                  <a16:creationId xmlns:a16="http://schemas.microsoft.com/office/drawing/2014/main" id="{4CD48A71-2B4E-B9CE-15AA-1B0AC6F3C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843572" y="2525989"/>
              <a:ext cx="542477" cy="305233"/>
            </a:xfrm>
            <a:custGeom>
              <a:avLst/>
              <a:gdLst>
                <a:gd name="connsiteX0" fmla="*/ 0 w 542477"/>
                <a:gd name="connsiteY0" fmla="*/ 0 h 305233"/>
                <a:gd name="connsiteX1" fmla="*/ 542477 w 542477"/>
                <a:gd name="connsiteY1" fmla="*/ 0 h 305233"/>
                <a:gd name="connsiteX2" fmla="*/ 542477 w 542477"/>
                <a:gd name="connsiteY2" fmla="*/ 305234 h 305233"/>
                <a:gd name="connsiteX3" fmla="*/ 0 w 542477"/>
                <a:gd name="connsiteY3" fmla="*/ 305234 h 30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477" h="305233">
                  <a:moveTo>
                    <a:pt x="0" y="0"/>
                  </a:moveTo>
                  <a:lnTo>
                    <a:pt x="542477" y="0"/>
                  </a:lnTo>
                  <a:lnTo>
                    <a:pt x="542477" y="305234"/>
                  </a:lnTo>
                  <a:lnTo>
                    <a:pt x="0" y="305234"/>
                  </a:lnTo>
                  <a:close/>
                </a:path>
              </a:pathLst>
            </a:custGeom>
          </p:spPr>
        </p:pic>
        <p:sp>
          <p:nvSpPr>
            <p:cNvPr id="196" name="Figura a mano libera: forma 195">
              <a:extLst>
                <a:ext uri="{FF2B5EF4-FFF2-40B4-BE49-F238E27FC236}">
                  <a16:creationId xmlns:a16="http://schemas.microsoft.com/office/drawing/2014/main" id="{6265FC4B-9AC7-A555-2FDE-C0D287D845FC}"/>
                </a:ext>
              </a:extLst>
            </p:cNvPr>
            <p:cNvSpPr/>
            <p:nvPr/>
          </p:nvSpPr>
          <p:spPr>
            <a:xfrm>
              <a:off x="9217270" y="2408498"/>
              <a:ext cx="1627431" cy="542477"/>
            </a:xfrm>
            <a:custGeom>
              <a:avLst/>
              <a:gdLst>
                <a:gd name="connsiteX0" fmla="*/ 0 w 1627431"/>
                <a:gd name="connsiteY0" fmla="*/ 0 h 542477"/>
                <a:gd name="connsiteX1" fmla="*/ 1627432 w 1627431"/>
                <a:gd name="connsiteY1" fmla="*/ 0 h 542477"/>
                <a:gd name="connsiteX2" fmla="*/ 1627432 w 1627431"/>
                <a:gd name="connsiteY2" fmla="*/ 542477 h 542477"/>
                <a:gd name="connsiteX3" fmla="*/ 0 w 1627431"/>
                <a:gd name="connsiteY3" fmla="*/ 542477 h 54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7431" h="542477">
                  <a:moveTo>
                    <a:pt x="0" y="0"/>
                  </a:moveTo>
                  <a:lnTo>
                    <a:pt x="1627432" y="0"/>
                  </a:lnTo>
                  <a:lnTo>
                    <a:pt x="1627432" y="542477"/>
                  </a:lnTo>
                  <a:lnTo>
                    <a:pt x="0" y="542477"/>
                  </a:lnTo>
                  <a:close/>
                </a:path>
              </a:pathLst>
            </a:custGeom>
            <a:noFill/>
            <a:ln w="2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97" name="Immagine 196">
              <a:extLst>
                <a:ext uri="{FF2B5EF4-FFF2-40B4-BE49-F238E27FC236}">
                  <a16:creationId xmlns:a16="http://schemas.microsoft.com/office/drawing/2014/main" id="{B3427C5A-31DF-C869-C512-BC644E9B9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34223" y="2561069"/>
              <a:ext cx="1591266" cy="307403"/>
            </a:xfrm>
            <a:custGeom>
              <a:avLst/>
              <a:gdLst>
                <a:gd name="connsiteX0" fmla="*/ 2905 w 1591266"/>
                <a:gd name="connsiteY0" fmla="*/ 784 h 307403"/>
                <a:gd name="connsiteX1" fmla="*/ 1594171 w 1591266"/>
                <a:gd name="connsiteY1" fmla="*/ 784 h 307403"/>
                <a:gd name="connsiteX2" fmla="*/ 1594171 w 1591266"/>
                <a:gd name="connsiteY2" fmla="*/ 308187 h 307403"/>
                <a:gd name="connsiteX3" fmla="*/ 2905 w 1591266"/>
                <a:gd name="connsiteY3" fmla="*/ 308187 h 3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266" h="307403">
                  <a:moveTo>
                    <a:pt x="2905" y="784"/>
                  </a:moveTo>
                  <a:lnTo>
                    <a:pt x="1594171" y="784"/>
                  </a:lnTo>
                  <a:lnTo>
                    <a:pt x="1594171" y="308187"/>
                  </a:lnTo>
                  <a:lnTo>
                    <a:pt x="2905" y="308187"/>
                  </a:lnTo>
                  <a:close/>
                </a:path>
              </a:pathLst>
            </a:custGeom>
          </p:spPr>
        </p:pic>
      </p:grpSp>
      <p:grpSp>
        <p:nvGrpSpPr>
          <p:cNvPr id="198" name="Gruppo 197">
            <a:extLst>
              <a:ext uri="{FF2B5EF4-FFF2-40B4-BE49-F238E27FC236}">
                <a16:creationId xmlns:a16="http://schemas.microsoft.com/office/drawing/2014/main" id="{55447DD6-CF21-4BF4-3C0E-120AC0102FFC}"/>
              </a:ext>
            </a:extLst>
          </p:cNvPr>
          <p:cNvGrpSpPr>
            <a:grpSpLocks noChangeAspect="1"/>
          </p:cNvGrpSpPr>
          <p:nvPr/>
        </p:nvGrpSpPr>
        <p:grpSpPr>
          <a:xfrm>
            <a:off x="7233338" y="2534472"/>
            <a:ext cx="810174" cy="331158"/>
            <a:chOff x="8313142" y="2498911"/>
            <a:chExt cx="904128" cy="369561"/>
          </a:xfrm>
        </p:grpSpPr>
        <p:sp>
          <p:nvSpPr>
            <p:cNvPr id="199" name="Figura a mano libera: forma 198">
              <a:extLst>
                <a:ext uri="{FF2B5EF4-FFF2-40B4-BE49-F238E27FC236}">
                  <a16:creationId xmlns:a16="http://schemas.microsoft.com/office/drawing/2014/main" id="{171F8F21-BB9F-D29D-DC22-83B596BC352D}"/>
                </a:ext>
              </a:extLst>
            </p:cNvPr>
            <p:cNvSpPr/>
            <p:nvPr/>
          </p:nvSpPr>
          <p:spPr>
            <a:xfrm>
              <a:off x="8313142" y="2498911"/>
              <a:ext cx="904128" cy="361651"/>
            </a:xfrm>
            <a:custGeom>
              <a:avLst/>
              <a:gdLst>
                <a:gd name="connsiteX0" fmla="*/ 0 w 904128"/>
                <a:gd name="connsiteY0" fmla="*/ 0 h 361651"/>
                <a:gd name="connsiteX1" fmla="*/ 904129 w 904128"/>
                <a:gd name="connsiteY1" fmla="*/ 0 h 361651"/>
                <a:gd name="connsiteX2" fmla="*/ 904129 w 904128"/>
                <a:gd name="connsiteY2" fmla="*/ 361651 h 361651"/>
                <a:gd name="connsiteX3" fmla="*/ 0 w 904128"/>
                <a:gd name="connsiteY3" fmla="*/ 361651 h 36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128" h="361651">
                  <a:moveTo>
                    <a:pt x="0" y="0"/>
                  </a:moveTo>
                  <a:lnTo>
                    <a:pt x="904129" y="0"/>
                  </a:lnTo>
                  <a:lnTo>
                    <a:pt x="904129" y="361651"/>
                  </a:lnTo>
                  <a:lnTo>
                    <a:pt x="0" y="361651"/>
                  </a:lnTo>
                  <a:close/>
                </a:path>
              </a:pathLst>
            </a:custGeom>
            <a:solidFill>
              <a:srgbClr val="FFFFFF"/>
            </a:solidFill>
            <a:ln w="18076" cap="flat">
              <a:solidFill>
                <a:srgbClr val="3DDC84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0" name="Immagine 199">
              <a:extLst>
                <a:ext uri="{FF2B5EF4-FFF2-40B4-BE49-F238E27FC236}">
                  <a16:creationId xmlns:a16="http://schemas.microsoft.com/office/drawing/2014/main" id="{7FFA4EB2-1931-43AD-94A7-1D4D42D94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330094" y="2561069"/>
              <a:ext cx="867963" cy="307403"/>
            </a:xfrm>
            <a:custGeom>
              <a:avLst/>
              <a:gdLst>
                <a:gd name="connsiteX0" fmla="*/ 2415 w 867963"/>
                <a:gd name="connsiteY0" fmla="*/ 784 h 307403"/>
                <a:gd name="connsiteX1" fmla="*/ 870378 w 867963"/>
                <a:gd name="connsiteY1" fmla="*/ 784 h 307403"/>
                <a:gd name="connsiteX2" fmla="*/ 870378 w 867963"/>
                <a:gd name="connsiteY2" fmla="*/ 308187 h 307403"/>
                <a:gd name="connsiteX3" fmla="*/ 2415 w 867963"/>
                <a:gd name="connsiteY3" fmla="*/ 308187 h 3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963" h="307403">
                  <a:moveTo>
                    <a:pt x="2415" y="784"/>
                  </a:moveTo>
                  <a:lnTo>
                    <a:pt x="870378" y="784"/>
                  </a:lnTo>
                  <a:lnTo>
                    <a:pt x="870378" y="308187"/>
                  </a:lnTo>
                  <a:lnTo>
                    <a:pt x="2415" y="308187"/>
                  </a:lnTo>
                  <a:close/>
                </a:path>
              </a:pathLst>
            </a:custGeom>
          </p:spPr>
        </p:pic>
      </p:grpSp>
      <p:grpSp>
        <p:nvGrpSpPr>
          <p:cNvPr id="201" name="Gruppo 200">
            <a:extLst>
              <a:ext uri="{FF2B5EF4-FFF2-40B4-BE49-F238E27FC236}">
                <a16:creationId xmlns:a16="http://schemas.microsoft.com/office/drawing/2014/main" id="{5DB5B949-7953-3319-46CC-21BFAEBAD051}"/>
              </a:ext>
            </a:extLst>
          </p:cNvPr>
          <p:cNvGrpSpPr>
            <a:grpSpLocks noChangeAspect="1"/>
          </p:cNvGrpSpPr>
          <p:nvPr/>
        </p:nvGrpSpPr>
        <p:grpSpPr>
          <a:xfrm>
            <a:off x="5284504" y="2189664"/>
            <a:ext cx="1933399" cy="502307"/>
            <a:chOff x="6137446" y="2119177"/>
            <a:chExt cx="2157612" cy="560559"/>
          </a:xfrm>
        </p:grpSpPr>
        <p:sp>
          <p:nvSpPr>
            <p:cNvPr id="202" name="Figura a mano libera: forma 201">
              <a:extLst>
                <a:ext uri="{FF2B5EF4-FFF2-40B4-BE49-F238E27FC236}">
                  <a16:creationId xmlns:a16="http://schemas.microsoft.com/office/drawing/2014/main" id="{61C22B81-6E19-9B59-18A7-A60546F08C7D}"/>
                </a:ext>
              </a:extLst>
            </p:cNvPr>
            <p:cNvSpPr/>
            <p:nvPr/>
          </p:nvSpPr>
          <p:spPr>
            <a:xfrm>
              <a:off x="6137446" y="2674854"/>
              <a:ext cx="2157612" cy="4882"/>
            </a:xfrm>
            <a:custGeom>
              <a:avLst/>
              <a:gdLst>
                <a:gd name="connsiteX0" fmla="*/ 2157613 w 2157612"/>
                <a:gd name="connsiteY0" fmla="*/ 4882 h 4882"/>
                <a:gd name="connsiteX1" fmla="*/ 0 w 2157612"/>
                <a:gd name="connsiteY1" fmla="*/ 0 h 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7612" h="4882">
                  <a:moveTo>
                    <a:pt x="2157613" y="4882"/>
                  </a:moveTo>
                  <a:lnTo>
                    <a:pt x="0" y="0"/>
                  </a:lnTo>
                </a:path>
              </a:pathLst>
            </a:custGeom>
            <a:noFill/>
            <a:ln w="36152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3" name="Figura a mano libera: forma 202">
              <a:extLst>
                <a:ext uri="{FF2B5EF4-FFF2-40B4-BE49-F238E27FC236}">
                  <a16:creationId xmlns:a16="http://schemas.microsoft.com/office/drawing/2014/main" id="{57FC91E3-0E87-8F8C-4E90-3EACEDE80AE0}"/>
                </a:ext>
              </a:extLst>
            </p:cNvPr>
            <p:cNvSpPr/>
            <p:nvPr/>
          </p:nvSpPr>
          <p:spPr>
            <a:xfrm>
              <a:off x="6504884" y="2119177"/>
              <a:ext cx="1084954" cy="542477"/>
            </a:xfrm>
            <a:custGeom>
              <a:avLst/>
              <a:gdLst>
                <a:gd name="connsiteX0" fmla="*/ 0 w 1084954"/>
                <a:gd name="connsiteY0" fmla="*/ 0 h 542477"/>
                <a:gd name="connsiteX1" fmla="*/ 1084954 w 1084954"/>
                <a:gd name="connsiteY1" fmla="*/ 0 h 542477"/>
                <a:gd name="connsiteX2" fmla="*/ 1084954 w 1084954"/>
                <a:gd name="connsiteY2" fmla="*/ 542477 h 542477"/>
                <a:gd name="connsiteX3" fmla="*/ 0 w 1084954"/>
                <a:gd name="connsiteY3" fmla="*/ 542477 h 54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54" h="542477">
                  <a:moveTo>
                    <a:pt x="0" y="0"/>
                  </a:moveTo>
                  <a:lnTo>
                    <a:pt x="1084954" y="0"/>
                  </a:lnTo>
                  <a:lnTo>
                    <a:pt x="1084954" y="542477"/>
                  </a:lnTo>
                  <a:lnTo>
                    <a:pt x="0" y="542477"/>
                  </a:lnTo>
                  <a:close/>
                </a:path>
              </a:pathLst>
            </a:custGeom>
            <a:noFill/>
            <a:ln w="2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4" name="Immagine 203">
              <a:extLst>
                <a:ext uri="{FF2B5EF4-FFF2-40B4-BE49-F238E27FC236}">
                  <a16:creationId xmlns:a16="http://schemas.microsoft.com/office/drawing/2014/main" id="{B44B4393-BFB1-EF0D-23EC-53C15893A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521837" y="2271748"/>
              <a:ext cx="1048789" cy="307403"/>
            </a:xfrm>
            <a:custGeom>
              <a:avLst/>
              <a:gdLst>
                <a:gd name="connsiteX0" fmla="*/ 1750 w 1048789"/>
                <a:gd name="connsiteY0" fmla="*/ 672 h 307403"/>
                <a:gd name="connsiteX1" fmla="*/ 1050539 w 1048789"/>
                <a:gd name="connsiteY1" fmla="*/ 672 h 307403"/>
                <a:gd name="connsiteX2" fmla="*/ 1050539 w 1048789"/>
                <a:gd name="connsiteY2" fmla="*/ 308075 h 307403"/>
                <a:gd name="connsiteX3" fmla="*/ 1750 w 1048789"/>
                <a:gd name="connsiteY3" fmla="*/ 308075 h 3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8789" h="307403">
                  <a:moveTo>
                    <a:pt x="1750" y="672"/>
                  </a:moveTo>
                  <a:lnTo>
                    <a:pt x="1050539" y="672"/>
                  </a:lnTo>
                  <a:lnTo>
                    <a:pt x="1050539" y="308075"/>
                  </a:lnTo>
                  <a:lnTo>
                    <a:pt x="1750" y="308075"/>
                  </a:lnTo>
                  <a:close/>
                </a:path>
              </a:pathLst>
            </a:custGeom>
          </p:spPr>
        </p:pic>
        <p:pic>
          <p:nvPicPr>
            <p:cNvPr id="205" name="Immagine 204">
              <a:extLst>
                <a:ext uri="{FF2B5EF4-FFF2-40B4-BE49-F238E27FC236}">
                  <a16:creationId xmlns:a16="http://schemas.microsoft.com/office/drawing/2014/main" id="{3C9BEBD2-520F-E9F1-85E2-A36AF85FD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407883" y="2215873"/>
              <a:ext cx="542477" cy="382446"/>
            </a:xfrm>
            <a:custGeom>
              <a:avLst/>
              <a:gdLst>
                <a:gd name="connsiteX0" fmla="*/ 0 w 542477"/>
                <a:gd name="connsiteY0" fmla="*/ 0 h 382446"/>
                <a:gd name="connsiteX1" fmla="*/ 542477 w 542477"/>
                <a:gd name="connsiteY1" fmla="*/ 0 h 382446"/>
                <a:gd name="connsiteX2" fmla="*/ 542477 w 542477"/>
                <a:gd name="connsiteY2" fmla="*/ 382446 h 382446"/>
                <a:gd name="connsiteX3" fmla="*/ 0 w 542477"/>
                <a:gd name="connsiteY3" fmla="*/ 382446 h 38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477" h="382446">
                  <a:moveTo>
                    <a:pt x="0" y="0"/>
                  </a:moveTo>
                  <a:lnTo>
                    <a:pt x="542477" y="0"/>
                  </a:lnTo>
                  <a:lnTo>
                    <a:pt x="542477" y="382446"/>
                  </a:lnTo>
                  <a:lnTo>
                    <a:pt x="0" y="382446"/>
                  </a:lnTo>
                  <a:close/>
                </a:path>
              </a:pathLst>
            </a:custGeom>
          </p:spPr>
        </p:pic>
      </p:grpSp>
      <p:grpSp>
        <p:nvGrpSpPr>
          <p:cNvPr id="206" name="Gruppo 205">
            <a:extLst>
              <a:ext uri="{FF2B5EF4-FFF2-40B4-BE49-F238E27FC236}">
                <a16:creationId xmlns:a16="http://schemas.microsoft.com/office/drawing/2014/main" id="{757ED4C8-4634-0744-95BA-56FFBAE57793}"/>
              </a:ext>
            </a:extLst>
          </p:cNvPr>
          <p:cNvGrpSpPr>
            <a:grpSpLocks noChangeAspect="1"/>
          </p:cNvGrpSpPr>
          <p:nvPr/>
        </p:nvGrpSpPr>
        <p:grpSpPr>
          <a:xfrm>
            <a:off x="2545771" y="4830789"/>
            <a:ext cx="1944418" cy="648139"/>
            <a:chOff x="5802525" y="6018316"/>
            <a:chExt cx="2169908" cy="723302"/>
          </a:xfrm>
        </p:grpSpPr>
        <p:sp>
          <p:nvSpPr>
            <p:cNvPr id="207" name="Figura a mano libera: forma 206">
              <a:extLst>
                <a:ext uri="{FF2B5EF4-FFF2-40B4-BE49-F238E27FC236}">
                  <a16:creationId xmlns:a16="http://schemas.microsoft.com/office/drawing/2014/main" id="{4724F280-3A45-A82E-4162-8440361BF1B7}"/>
                </a:ext>
              </a:extLst>
            </p:cNvPr>
            <p:cNvSpPr/>
            <p:nvPr/>
          </p:nvSpPr>
          <p:spPr>
            <a:xfrm>
              <a:off x="5802525" y="6018316"/>
              <a:ext cx="2169908" cy="723302"/>
            </a:xfrm>
            <a:custGeom>
              <a:avLst/>
              <a:gdLst>
                <a:gd name="connsiteX0" fmla="*/ 2061413 w 2169908"/>
                <a:gd name="connsiteY0" fmla="*/ 0 h 723302"/>
                <a:gd name="connsiteX1" fmla="*/ 2169909 w 2169908"/>
                <a:gd name="connsiteY1" fmla="*/ 108495 h 723302"/>
                <a:gd name="connsiteX2" fmla="*/ 2169909 w 2169908"/>
                <a:gd name="connsiteY2" fmla="*/ 614807 h 723302"/>
                <a:gd name="connsiteX3" fmla="*/ 2061413 w 2169908"/>
                <a:gd name="connsiteY3" fmla="*/ 723303 h 723302"/>
                <a:gd name="connsiteX4" fmla="*/ 108495 w 2169908"/>
                <a:gd name="connsiteY4" fmla="*/ 723303 h 723302"/>
                <a:gd name="connsiteX5" fmla="*/ 0 w 2169908"/>
                <a:gd name="connsiteY5" fmla="*/ 614807 h 723302"/>
                <a:gd name="connsiteX6" fmla="*/ 0 w 2169908"/>
                <a:gd name="connsiteY6" fmla="*/ 108495 h 723302"/>
                <a:gd name="connsiteX7" fmla="*/ 108495 w 2169908"/>
                <a:gd name="connsiteY7" fmla="*/ 0 h 72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9908" h="723302">
                  <a:moveTo>
                    <a:pt x="2061413" y="0"/>
                  </a:moveTo>
                  <a:cubicBezTo>
                    <a:pt x="2121334" y="0"/>
                    <a:pt x="2169909" y="48575"/>
                    <a:pt x="2169909" y="108495"/>
                  </a:cubicBezTo>
                  <a:lnTo>
                    <a:pt x="2169909" y="614807"/>
                  </a:lnTo>
                  <a:cubicBezTo>
                    <a:pt x="2169909" y="674728"/>
                    <a:pt x="2121334" y="723303"/>
                    <a:pt x="2061413" y="723303"/>
                  </a:cubicBezTo>
                  <a:lnTo>
                    <a:pt x="108495" y="723303"/>
                  </a:lnTo>
                  <a:cubicBezTo>
                    <a:pt x="48575" y="723303"/>
                    <a:pt x="0" y="674728"/>
                    <a:pt x="0" y="614807"/>
                  </a:cubicBezTo>
                  <a:lnTo>
                    <a:pt x="0" y="108495"/>
                  </a:lnTo>
                  <a:cubicBezTo>
                    <a:pt x="0" y="48575"/>
                    <a:pt x="48575" y="0"/>
                    <a:pt x="108495" y="0"/>
                  </a:cubicBezTo>
                  <a:close/>
                </a:path>
              </a:pathLst>
            </a:custGeom>
            <a:solidFill>
              <a:schemeClr val="bg1"/>
            </a:solidFill>
            <a:ln w="18076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8" name="Immagine 207">
              <a:extLst>
                <a:ext uri="{FF2B5EF4-FFF2-40B4-BE49-F238E27FC236}">
                  <a16:creationId xmlns:a16="http://schemas.microsoft.com/office/drawing/2014/main" id="{CDBF01B2-E6C8-30C9-E3AA-C8DB66EF8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833188" y="6231679"/>
              <a:ext cx="2133743" cy="307403"/>
            </a:xfrm>
            <a:custGeom>
              <a:avLst/>
              <a:gdLst>
                <a:gd name="connsiteX0" fmla="*/ 623 w 2133743"/>
                <a:gd name="connsiteY0" fmla="*/ 1771 h 307403"/>
                <a:gd name="connsiteX1" fmla="*/ 2134366 w 2133743"/>
                <a:gd name="connsiteY1" fmla="*/ 1771 h 307403"/>
                <a:gd name="connsiteX2" fmla="*/ 2134366 w 2133743"/>
                <a:gd name="connsiteY2" fmla="*/ 309174 h 307403"/>
                <a:gd name="connsiteX3" fmla="*/ 623 w 2133743"/>
                <a:gd name="connsiteY3" fmla="*/ 309174 h 3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743" h="307403">
                  <a:moveTo>
                    <a:pt x="623" y="1771"/>
                  </a:moveTo>
                  <a:lnTo>
                    <a:pt x="2134366" y="1771"/>
                  </a:lnTo>
                  <a:lnTo>
                    <a:pt x="2134366" y="309174"/>
                  </a:lnTo>
                  <a:lnTo>
                    <a:pt x="623" y="309174"/>
                  </a:lnTo>
                  <a:close/>
                </a:path>
              </a:pathLst>
            </a:custGeom>
          </p:spPr>
        </p:pic>
        <p:pic>
          <p:nvPicPr>
            <p:cNvPr id="209" name="Immagine 208">
              <a:extLst>
                <a:ext uri="{FF2B5EF4-FFF2-40B4-BE49-F238E27FC236}">
                  <a16:creationId xmlns:a16="http://schemas.microsoft.com/office/drawing/2014/main" id="{D6FF98E1-58AA-9B39-25E4-DF3EA1A1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307814" y="6190099"/>
              <a:ext cx="429461" cy="443023"/>
            </a:xfrm>
            <a:custGeom>
              <a:avLst/>
              <a:gdLst>
                <a:gd name="connsiteX0" fmla="*/ 0 w 429461"/>
                <a:gd name="connsiteY0" fmla="*/ 0 h 443023"/>
                <a:gd name="connsiteX1" fmla="*/ 429461 w 429461"/>
                <a:gd name="connsiteY1" fmla="*/ 0 h 443023"/>
                <a:gd name="connsiteX2" fmla="*/ 429461 w 429461"/>
                <a:gd name="connsiteY2" fmla="*/ 443023 h 443023"/>
                <a:gd name="connsiteX3" fmla="*/ 0 w 429461"/>
                <a:gd name="connsiteY3" fmla="*/ 443023 h 44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61" h="443023">
                  <a:moveTo>
                    <a:pt x="0" y="0"/>
                  </a:moveTo>
                  <a:lnTo>
                    <a:pt x="429461" y="0"/>
                  </a:lnTo>
                  <a:lnTo>
                    <a:pt x="429461" y="443023"/>
                  </a:lnTo>
                  <a:lnTo>
                    <a:pt x="0" y="443023"/>
                  </a:lnTo>
                  <a:close/>
                </a:path>
              </a:pathLst>
            </a:custGeom>
          </p:spPr>
        </p:pic>
      </p:grpSp>
      <p:grpSp>
        <p:nvGrpSpPr>
          <p:cNvPr id="210" name="Gruppo 209">
            <a:extLst>
              <a:ext uri="{FF2B5EF4-FFF2-40B4-BE49-F238E27FC236}">
                <a16:creationId xmlns:a16="http://schemas.microsoft.com/office/drawing/2014/main" id="{ECBCCD32-4B67-9847-61BE-784F3D45404B}"/>
              </a:ext>
            </a:extLst>
          </p:cNvPr>
          <p:cNvGrpSpPr>
            <a:grpSpLocks noChangeAspect="1"/>
          </p:cNvGrpSpPr>
          <p:nvPr/>
        </p:nvGrpSpPr>
        <p:grpSpPr>
          <a:xfrm>
            <a:off x="2513465" y="2447872"/>
            <a:ext cx="2030805" cy="648139"/>
            <a:chOff x="3432842" y="3894026"/>
            <a:chExt cx="2266312" cy="723302"/>
          </a:xfrm>
        </p:grpSpPr>
        <p:sp>
          <p:nvSpPr>
            <p:cNvPr id="211" name="Figura a mano libera: forma 210">
              <a:extLst>
                <a:ext uri="{FF2B5EF4-FFF2-40B4-BE49-F238E27FC236}">
                  <a16:creationId xmlns:a16="http://schemas.microsoft.com/office/drawing/2014/main" id="{398BFEF6-DA53-0C6A-609A-4FF30E540C16}"/>
                </a:ext>
              </a:extLst>
            </p:cNvPr>
            <p:cNvSpPr/>
            <p:nvPr/>
          </p:nvSpPr>
          <p:spPr>
            <a:xfrm>
              <a:off x="3792499" y="3945516"/>
              <a:ext cx="723302" cy="542477"/>
            </a:xfrm>
            <a:custGeom>
              <a:avLst/>
              <a:gdLst>
                <a:gd name="connsiteX0" fmla="*/ 0 w 723302"/>
                <a:gd name="connsiteY0" fmla="*/ 0 h 542477"/>
                <a:gd name="connsiteX1" fmla="*/ 723303 w 723302"/>
                <a:gd name="connsiteY1" fmla="*/ 0 h 542477"/>
                <a:gd name="connsiteX2" fmla="*/ 723303 w 723302"/>
                <a:gd name="connsiteY2" fmla="*/ 542477 h 542477"/>
                <a:gd name="connsiteX3" fmla="*/ 0 w 723302"/>
                <a:gd name="connsiteY3" fmla="*/ 542477 h 54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302" h="542477">
                  <a:moveTo>
                    <a:pt x="0" y="0"/>
                  </a:moveTo>
                  <a:lnTo>
                    <a:pt x="723303" y="0"/>
                  </a:lnTo>
                  <a:lnTo>
                    <a:pt x="723303" y="542477"/>
                  </a:lnTo>
                  <a:lnTo>
                    <a:pt x="0" y="542477"/>
                  </a:lnTo>
                  <a:close/>
                </a:path>
              </a:pathLst>
            </a:custGeom>
            <a:noFill/>
            <a:ln w="2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2" name="Figura a mano libera: forma 211">
              <a:extLst>
                <a:ext uri="{FF2B5EF4-FFF2-40B4-BE49-F238E27FC236}">
                  <a16:creationId xmlns:a16="http://schemas.microsoft.com/office/drawing/2014/main" id="{A06ACC80-2B32-FDEE-8A26-E0BB4FDB9D74}"/>
                </a:ext>
              </a:extLst>
            </p:cNvPr>
            <p:cNvSpPr/>
            <p:nvPr/>
          </p:nvSpPr>
          <p:spPr>
            <a:xfrm>
              <a:off x="3432842" y="3894026"/>
              <a:ext cx="2169908" cy="723302"/>
            </a:xfrm>
            <a:custGeom>
              <a:avLst/>
              <a:gdLst>
                <a:gd name="connsiteX0" fmla="*/ 2061413 w 2169908"/>
                <a:gd name="connsiteY0" fmla="*/ 0 h 723302"/>
                <a:gd name="connsiteX1" fmla="*/ 2169909 w 2169908"/>
                <a:gd name="connsiteY1" fmla="*/ 108495 h 723302"/>
                <a:gd name="connsiteX2" fmla="*/ 2169909 w 2169908"/>
                <a:gd name="connsiteY2" fmla="*/ 614807 h 723302"/>
                <a:gd name="connsiteX3" fmla="*/ 2061413 w 2169908"/>
                <a:gd name="connsiteY3" fmla="*/ 723303 h 723302"/>
                <a:gd name="connsiteX4" fmla="*/ 108495 w 2169908"/>
                <a:gd name="connsiteY4" fmla="*/ 723303 h 723302"/>
                <a:gd name="connsiteX5" fmla="*/ 0 w 2169908"/>
                <a:gd name="connsiteY5" fmla="*/ 614807 h 723302"/>
                <a:gd name="connsiteX6" fmla="*/ 0 w 2169908"/>
                <a:gd name="connsiteY6" fmla="*/ 108495 h 723302"/>
                <a:gd name="connsiteX7" fmla="*/ 108495 w 2169908"/>
                <a:gd name="connsiteY7" fmla="*/ 0 h 72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9908" h="723302">
                  <a:moveTo>
                    <a:pt x="2061413" y="0"/>
                  </a:moveTo>
                  <a:cubicBezTo>
                    <a:pt x="2121334" y="0"/>
                    <a:pt x="2169909" y="48575"/>
                    <a:pt x="2169909" y="108495"/>
                  </a:cubicBezTo>
                  <a:lnTo>
                    <a:pt x="2169909" y="614807"/>
                  </a:lnTo>
                  <a:cubicBezTo>
                    <a:pt x="2169909" y="674728"/>
                    <a:pt x="2121334" y="723303"/>
                    <a:pt x="2061413" y="723303"/>
                  </a:cubicBezTo>
                  <a:lnTo>
                    <a:pt x="108495" y="723303"/>
                  </a:lnTo>
                  <a:cubicBezTo>
                    <a:pt x="48575" y="723303"/>
                    <a:pt x="0" y="674728"/>
                    <a:pt x="0" y="614807"/>
                  </a:cubicBezTo>
                  <a:lnTo>
                    <a:pt x="0" y="108495"/>
                  </a:lnTo>
                  <a:cubicBezTo>
                    <a:pt x="0" y="48575"/>
                    <a:pt x="48575" y="0"/>
                    <a:pt x="108495" y="0"/>
                  </a:cubicBezTo>
                  <a:close/>
                </a:path>
              </a:pathLst>
            </a:custGeom>
            <a:solidFill>
              <a:srgbClr val="FFFFFF"/>
            </a:solidFill>
            <a:ln w="18076" cap="flat">
              <a:solidFill>
                <a:srgbClr val="68BD45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31C51DF2-EDE0-4056-BE07-DCB3AD92A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565411" y="4108260"/>
              <a:ext cx="2133743" cy="307403"/>
            </a:xfrm>
            <a:custGeom>
              <a:avLst/>
              <a:gdLst>
                <a:gd name="connsiteX0" fmla="*/ 637 w 2133743"/>
                <a:gd name="connsiteY0" fmla="*/ 784 h 307403"/>
                <a:gd name="connsiteX1" fmla="*/ 2134380 w 2133743"/>
                <a:gd name="connsiteY1" fmla="*/ 784 h 307403"/>
                <a:gd name="connsiteX2" fmla="*/ 2134380 w 2133743"/>
                <a:gd name="connsiteY2" fmla="*/ 308187 h 307403"/>
                <a:gd name="connsiteX3" fmla="*/ 637 w 2133743"/>
                <a:gd name="connsiteY3" fmla="*/ 308187 h 3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743" h="307403">
                  <a:moveTo>
                    <a:pt x="637" y="784"/>
                  </a:moveTo>
                  <a:lnTo>
                    <a:pt x="2134380" y="784"/>
                  </a:lnTo>
                  <a:lnTo>
                    <a:pt x="2134380" y="308187"/>
                  </a:lnTo>
                  <a:lnTo>
                    <a:pt x="637" y="308187"/>
                  </a:lnTo>
                  <a:close/>
                </a:path>
              </a:pathLst>
            </a:custGeom>
          </p:spPr>
        </p:pic>
        <p:pic>
          <p:nvPicPr>
            <p:cNvPr id="214" name="Immagine 213">
              <a:extLst>
                <a:ext uri="{FF2B5EF4-FFF2-40B4-BE49-F238E27FC236}">
                  <a16:creationId xmlns:a16="http://schemas.microsoft.com/office/drawing/2014/main" id="{0AFD5213-C096-523D-C0C2-4CC12BB0A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65379" y="4072434"/>
              <a:ext cx="403060" cy="361651"/>
            </a:xfrm>
            <a:custGeom>
              <a:avLst/>
              <a:gdLst>
                <a:gd name="connsiteX0" fmla="*/ 0 w 403060"/>
                <a:gd name="connsiteY0" fmla="*/ 0 h 361651"/>
                <a:gd name="connsiteX1" fmla="*/ 403060 w 403060"/>
                <a:gd name="connsiteY1" fmla="*/ 0 h 361651"/>
                <a:gd name="connsiteX2" fmla="*/ 403060 w 403060"/>
                <a:gd name="connsiteY2" fmla="*/ 361651 h 361651"/>
                <a:gd name="connsiteX3" fmla="*/ 0 w 403060"/>
                <a:gd name="connsiteY3" fmla="*/ 361651 h 36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060" h="361651">
                  <a:moveTo>
                    <a:pt x="0" y="0"/>
                  </a:moveTo>
                  <a:lnTo>
                    <a:pt x="403060" y="0"/>
                  </a:lnTo>
                  <a:lnTo>
                    <a:pt x="403060" y="361651"/>
                  </a:lnTo>
                  <a:lnTo>
                    <a:pt x="0" y="361651"/>
                  </a:lnTo>
                  <a:close/>
                </a:path>
              </a:pathLst>
            </a:custGeom>
          </p:spPr>
        </p:pic>
      </p:grpSp>
      <p:grpSp>
        <p:nvGrpSpPr>
          <p:cNvPr id="215" name="Gruppo 214">
            <a:extLst>
              <a:ext uri="{FF2B5EF4-FFF2-40B4-BE49-F238E27FC236}">
                <a16:creationId xmlns:a16="http://schemas.microsoft.com/office/drawing/2014/main" id="{EC404615-C167-6C98-C7E1-0B7F9C25A534}"/>
              </a:ext>
            </a:extLst>
          </p:cNvPr>
          <p:cNvGrpSpPr>
            <a:grpSpLocks noChangeAspect="1"/>
          </p:cNvGrpSpPr>
          <p:nvPr/>
        </p:nvGrpSpPr>
        <p:grpSpPr>
          <a:xfrm>
            <a:off x="3410278" y="3097085"/>
            <a:ext cx="559020" cy="1224407"/>
            <a:chOff x="5279000" y="3768124"/>
            <a:chExt cx="623848" cy="1366401"/>
          </a:xfrm>
        </p:grpSpPr>
        <p:pic>
          <p:nvPicPr>
            <p:cNvPr id="216" name="Immagine 215">
              <a:extLst>
                <a:ext uri="{FF2B5EF4-FFF2-40B4-BE49-F238E27FC236}">
                  <a16:creationId xmlns:a16="http://schemas.microsoft.com/office/drawing/2014/main" id="{EA3C8FC8-CE52-7E19-0E82-932EE89D1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5126793" y="4358470"/>
              <a:ext cx="928262" cy="623848"/>
            </a:xfrm>
            <a:custGeom>
              <a:avLst/>
              <a:gdLst>
                <a:gd name="connsiteX0" fmla="*/ 1 w 904128"/>
                <a:gd name="connsiteY0" fmla="*/ 0 h 623848"/>
                <a:gd name="connsiteX1" fmla="*/ 904130 w 904128"/>
                <a:gd name="connsiteY1" fmla="*/ 0 h 623848"/>
                <a:gd name="connsiteX2" fmla="*/ 904130 w 904128"/>
                <a:gd name="connsiteY2" fmla="*/ 623849 h 623848"/>
                <a:gd name="connsiteX3" fmla="*/ 1 w 904128"/>
                <a:gd name="connsiteY3" fmla="*/ 623849 h 6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128" h="623848">
                  <a:moveTo>
                    <a:pt x="1" y="0"/>
                  </a:moveTo>
                  <a:lnTo>
                    <a:pt x="904130" y="0"/>
                  </a:lnTo>
                  <a:lnTo>
                    <a:pt x="904130" y="623849"/>
                  </a:lnTo>
                  <a:lnTo>
                    <a:pt x="1" y="623849"/>
                  </a:lnTo>
                  <a:close/>
                </a:path>
              </a:pathLst>
            </a:custGeom>
            <a:noFill/>
          </p:spPr>
        </p:pic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0741E469-176B-0EA4-E012-B43422384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 rot="5400000">
              <a:off x="5034198" y="4138817"/>
              <a:ext cx="1048789" cy="307403"/>
            </a:xfrm>
            <a:custGeom>
              <a:avLst/>
              <a:gdLst>
                <a:gd name="connsiteX0" fmla="*/ 686 w 1048789"/>
                <a:gd name="connsiteY0" fmla="*/ 1080 h 307403"/>
                <a:gd name="connsiteX1" fmla="*/ 1049475 w 1048789"/>
                <a:gd name="connsiteY1" fmla="*/ 1080 h 307403"/>
                <a:gd name="connsiteX2" fmla="*/ 1049475 w 1048789"/>
                <a:gd name="connsiteY2" fmla="*/ 308484 h 307403"/>
                <a:gd name="connsiteX3" fmla="*/ 686 w 1048789"/>
                <a:gd name="connsiteY3" fmla="*/ 308484 h 3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8789" h="307403">
                  <a:moveTo>
                    <a:pt x="686" y="1080"/>
                  </a:moveTo>
                  <a:lnTo>
                    <a:pt x="1049475" y="1080"/>
                  </a:lnTo>
                  <a:lnTo>
                    <a:pt x="1049475" y="308484"/>
                  </a:lnTo>
                  <a:lnTo>
                    <a:pt x="686" y="308484"/>
                  </a:lnTo>
                  <a:close/>
                </a:path>
              </a:pathLst>
            </a:custGeom>
            <a:noFill/>
          </p:spPr>
        </p:pic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B7EA67B1-A807-96C4-68F5-02C12F5BD291}"/>
                </a:ext>
              </a:extLst>
            </p:cNvPr>
            <p:cNvCxnSpPr>
              <a:cxnSpLocks/>
            </p:cNvCxnSpPr>
            <p:nvPr/>
          </p:nvCxnSpPr>
          <p:spPr>
            <a:xfrm>
              <a:off x="5404891" y="4014124"/>
              <a:ext cx="0" cy="939812"/>
            </a:xfrm>
            <a:prstGeom prst="line">
              <a:avLst/>
            </a:prstGeom>
            <a:ln>
              <a:solidFill>
                <a:srgbClr val="994C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ttangolo con angoli in alto arrotondati 4">
            <a:extLst>
              <a:ext uri="{FF2B5EF4-FFF2-40B4-BE49-F238E27FC236}">
                <a16:creationId xmlns:a16="http://schemas.microsoft.com/office/drawing/2014/main" id="{E0839A65-3A6D-0755-3175-779D7AAB919B}"/>
              </a:ext>
            </a:extLst>
          </p:cNvPr>
          <p:cNvSpPr/>
          <p:nvPr/>
        </p:nvSpPr>
        <p:spPr>
          <a:xfrm flipV="1">
            <a:off x="548640" y="-3"/>
            <a:ext cx="11094720" cy="1019657"/>
          </a:xfrm>
          <a:prstGeom prst="round2SameRect">
            <a:avLst>
              <a:gd name="adj1" fmla="val 2339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2045DF81-9DE5-C9AE-DA65-CED0A22AA41B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10650538" cy="101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Architettura a Tre Livelli </a:t>
            </a:r>
          </a:p>
        </p:txBody>
      </p:sp>
      <p:sp>
        <p:nvSpPr>
          <p:cNvPr id="6" name="Rettangolo con angoli in alto arrotondati 5">
            <a:extLst>
              <a:ext uri="{FF2B5EF4-FFF2-40B4-BE49-F238E27FC236}">
                <a16:creationId xmlns:a16="http://schemas.microsoft.com/office/drawing/2014/main" id="{AE81575E-70A3-73A6-6A5E-D136F8F2C294}"/>
              </a:ext>
            </a:extLst>
          </p:cNvPr>
          <p:cNvSpPr/>
          <p:nvPr/>
        </p:nvSpPr>
        <p:spPr>
          <a:xfrm>
            <a:off x="2621264" y="6075697"/>
            <a:ext cx="2238009" cy="74254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B134CB0-07F8-5CEC-74A2-3B620CF7D8A4}"/>
              </a:ext>
            </a:extLst>
          </p:cNvPr>
          <p:cNvSpPr/>
          <p:nvPr/>
        </p:nvSpPr>
        <p:spPr>
          <a:xfrm>
            <a:off x="842010" y="6809788"/>
            <a:ext cx="10507980" cy="457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9" name="Info">
            <a:extLst>
              <a:ext uri="{FF2B5EF4-FFF2-40B4-BE49-F238E27FC236}">
                <a16:creationId xmlns:a16="http://schemas.microsoft.com/office/drawing/2014/main" id="{AD6FC725-70DB-DA3F-9032-8E91F0A09662}"/>
              </a:ext>
            </a:extLst>
          </p:cNvPr>
          <p:cNvGrpSpPr/>
          <p:nvPr/>
        </p:nvGrpSpPr>
        <p:grpSpPr>
          <a:xfrm>
            <a:off x="975389" y="6180120"/>
            <a:ext cx="1598563" cy="504000"/>
            <a:chOff x="948177" y="2157402"/>
            <a:chExt cx="1598563" cy="504000"/>
          </a:xfrm>
        </p:grpSpPr>
        <p:pic>
          <p:nvPicPr>
            <p:cNvPr id="10" name="Elemento grafico 9">
              <a:hlinkClick r:id="rId23" action="ppaction://hlinksldjump"/>
              <a:extLst>
                <a:ext uri="{FF2B5EF4-FFF2-40B4-BE49-F238E27FC236}">
                  <a16:creationId xmlns:a16="http://schemas.microsoft.com/office/drawing/2014/main" id="{15E5FD1B-B7A4-23C9-5BE1-93EFD4F8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48177" y="2157402"/>
              <a:ext cx="504000" cy="504000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FFDF77B-3F91-697A-212A-A468916F508D}"/>
                </a:ext>
              </a:extLst>
            </p:cNvPr>
            <p:cNvSpPr txBox="1"/>
            <p:nvPr/>
          </p:nvSpPr>
          <p:spPr>
            <a:xfrm>
              <a:off x="1452177" y="2224736"/>
              <a:ext cx="10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</a:t>
              </a:r>
            </a:p>
          </p:txBody>
        </p:sp>
      </p:grpSp>
      <p:grpSp>
        <p:nvGrpSpPr>
          <p:cNvPr id="12" name="Usabilità">
            <a:extLst>
              <a:ext uri="{FF2B5EF4-FFF2-40B4-BE49-F238E27FC236}">
                <a16:creationId xmlns:a16="http://schemas.microsoft.com/office/drawing/2014/main" id="{C6B4B9E9-4803-9E23-1D28-D0A51C8CE28D}"/>
              </a:ext>
            </a:extLst>
          </p:cNvPr>
          <p:cNvGrpSpPr/>
          <p:nvPr/>
        </p:nvGrpSpPr>
        <p:grpSpPr>
          <a:xfrm>
            <a:off x="7391061" y="6180120"/>
            <a:ext cx="1738461" cy="504000"/>
            <a:chOff x="7404100" y="2159564"/>
            <a:chExt cx="1738461" cy="504000"/>
          </a:xfrm>
        </p:grpSpPr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C52C730F-FB7E-7DF3-387C-513295528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DE0ADB4-B052-8D0D-408E-09D86805483D}"/>
                </a:ext>
              </a:extLst>
            </p:cNvPr>
            <p:cNvSpPr txBox="1"/>
            <p:nvPr/>
          </p:nvSpPr>
          <p:spPr>
            <a:xfrm>
              <a:off x="7908100" y="2226898"/>
              <a:ext cx="123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Usabilità</a:t>
              </a:r>
            </a:p>
          </p:txBody>
        </p:sp>
      </p:grpSp>
      <p:grpSp>
        <p:nvGrpSpPr>
          <p:cNvPr id="15" name="Architettura">
            <a:extLst>
              <a:ext uri="{FF2B5EF4-FFF2-40B4-BE49-F238E27FC236}">
                <a16:creationId xmlns:a16="http://schemas.microsoft.com/office/drawing/2014/main" id="{B09E8F02-B0E5-DFB8-6220-2424C5F5864A}"/>
              </a:ext>
            </a:extLst>
          </p:cNvPr>
          <p:cNvGrpSpPr/>
          <p:nvPr/>
        </p:nvGrpSpPr>
        <p:grpSpPr>
          <a:xfrm>
            <a:off x="2678898" y="6180120"/>
            <a:ext cx="2180376" cy="504000"/>
            <a:chOff x="2681538" y="2159564"/>
            <a:chExt cx="2180376" cy="504000"/>
          </a:xfrm>
        </p:grpSpPr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1F672605-367F-F931-5BAB-26E828A1F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>
            <a:xfrm>
              <a:off x="2681538" y="2159564"/>
              <a:ext cx="504000" cy="504000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9AA0D290-5823-8031-78F0-5C18CD547583}"/>
                </a:ext>
              </a:extLst>
            </p:cNvPr>
            <p:cNvSpPr txBox="1"/>
            <p:nvPr/>
          </p:nvSpPr>
          <p:spPr>
            <a:xfrm>
              <a:off x="3185538" y="2226898"/>
              <a:ext cx="167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Architettura</a:t>
              </a:r>
            </a:p>
          </p:txBody>
        </p:sp>
      </p:grpSp>
      <p:grpSp>
        <p:nvGrpSpPr>
          <p:cNvPr id="18" name="Tecnologie">
            <a:extLst>
              <a:ext uri="{FF2B5EF4-FFF2-40B4-BE49-F238E27FC236}">
                <a16:creationId xmlns:a16="http://schemas.microsoft.com/office/drawing/2014/main" id="{3B71A41E-FC8E-A240-B4F0-7C8595DEF803}"/>
              </a:ext>
            </a:extLst>
          </p:cNvPr>
          <p:cNvGrpSpPr/>
          <p:nvPr/>
        </p:nvGrpSpPr>
        <p:grpSpPr>
          <a:xfrm>
            <a:off x="5096452" y="6180120"/>
            <a:ext cx="2021390" cy="504000"/>
            <a:chOff x="7404100" y="2159564"/>
            <a:chExt cx="2021390" cy="504000"/>
          </a:xfrm>
        </p:grpSpPr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5C00E703-9FBF-C78F-73CF-527A94CA8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C4469E9-12A5-431B-5531-B37400BD4CE5}"/>
                </a:ext>
              </a:extLst>
            </p:cNvPr>
            <p:cNvSpPr txBox="1"/>
            <p:nvPr/>
          </p:nvSpPr>
          <p:spPr>
            <a:xfrm>
              <a:off x="7908100" y="2226898"/>
              <a:ext cx="1517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Tecnologie</a:t>
              </a:r>
            </a:p>
          </p:txBody>
        </p:sp>
      </p:grpSp>
      <p:grpSp>
        <p:nvGrpSpPr>
          <p:cNvPr id="21" name="Analisi">
            <a:extLst>
              <a:ext uri="{FF2B5EF4-FFF2-40B4-BE49-F238E27FC236}">
                <a16:creationId xmlns:a16="http://schemas.microsoft.com/office/drawing/2014/main" id="{866010D2-5186-AECD-BF34-BCAE91846B65}"/>
              </a:ext>
            </a:extLst>
          </p:cNvPr>
          <p:cNvGrpSpPr/>
          <p:nvPr/>
        </p:nvGrpSpPr>
        <p:grpSpPr>
          <a:xfrm>
            <a:off x="9300114" y="6180120"/>
            <a:ext cx="1493616" cy="504000"/>
            <a:chOff x="7404100" y="2159564"/>
            <a:chExt cx="1493616" cy="504000"/>
          </a:xfrm>
        </p:grpSpPr>
        <p:pic>
          <p:nvPicPr>
            <p:cNvPr id="22" name="Elemento grafico 21">
              <a:extLst>
                <a:ext uri="{FF2B5EF4-FFF2-40B4-BE49-F238E27FC236}">
                  <a16:creationId xmlns:a16="http://schemas.microsoft.com/office/drawing/2014/main" id="{0941E91C-4273-C306-9014-F4BF363DF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93194692-46A2-08FA-680C-4791CE6D9FC2}"/>
                </a:ext>
              </a:extLst>
            </p:cNvPr>
            <p:cNvSpPr txBox="1"/>
            <p:nvPr/>
          </p:nvSpPr>
          <p:spPr>
            <a:xfrm>
              <a:off x="7908100" y="2226898"/>
              <a:ext cx="9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Analisi</a:t>
              </a:r>
            </a:p>
          </p:txBody>
        </p:sp>
      </p:grpSp>
      <p:sp>
        <p:nvSpPr>
          <p:cNvPr id="24" name="InfoButton">
            <a:hlinkClick r:id="rId23" action="ppaction://hlinksldjump"/>
            <a:extLst>
              <a:ext uri="{FF2B5EF4-FFF2-40B4-BE49-F238E27FC236}">
                <a16:creationId xmlns:a16="http://schemas.microsoft.com/office/drawing/2014/main" id="{2D597C78-4426-45ED-B22E-BA3B5748162F}"/>
              </a:ext>
            </a:extLst>
          </p:cNvPr>
          <p:cNvSpPr/>
          <p:nvPr/>
        </p:nvSpPr>
        <p:spPr>
          <a:xfrm>
            <a:off x="876329" y="6180120"/>
            <a:ext cx="1677831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ArchirtetturaButton">
            <a:hlinkClick r:id="rId34" action="ppaction://hlinksldjump"/>
            <a:extLst>
              <a:ext uri="{FF2B5EF4-FFF2-40B4-BE49-F238E27FC236}">
                <a16:creationId xmlns:a16="http://schemas.microsoft.com/office/drawing/2014/main" id="{95C7BB7C-F530-F5C1-680A-302FCCBC2568}"/>
              </a:ext>
            </a:extLst>
          </p:cNvPr>
          <p:cNvSpPr/>
          <p:nvPr/>
        </p:nvSpPr>
        <p:spPr>
          <a:xfrm>
            <a:off x="2672918" y="6173492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UsabilitàButton">
            <a:hlinkClick r:id="rId35" action="ppaction://hlinksldjump"/>
            <a:extLst>
              <a:ext uri="{FF2B5EF4-FFF2-40B4-BE49-F238E27FC236}">
                <a16:creationId xmlns:a16="http://schemas.microsoft.com/office/drawing/2014/main" id="{5DFE5346-B7CC-F24D-6F55-6F4DE3B4BCE1}"/>
              </a:ext>
            </a:extLst>
          </p:cNvPr>
          <p:cNvSpPr/>
          <p:nvPr/>
        </p:nvSpPr>
        <p:spPr>
          <a:xfrm>
            <a:off x="7285631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AnalisiButton">
            <a:hlinkClick r:id="rId36" action="ppaction://hlinksldjump"/>
            <a:extLst>
              <a:ext uri="{FF2B5EF4-FFF2-40B4-BE49-F238E27FC236}">
                <a16:creationId xmlns:a16="http://schemas.microsoft.com/office/drawing/2014/main" id="{EA9AD541-6CE0-627F-180A-CF41BE184763}"/>
              </a:ext>
            </a:extLst>
          </p:cNvPr>
          <p:cNvSpPr/>
          <p:nvPr/>
        </p:nvSpPr>
        <p:spPr>
          <a:xfrm>
            <a:off x="9299933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ecnologieButton">
            <a:hlinkClick r:id="rId37" action="ppaction://hlinksldjump"/>
            <a:extLst>
              <a:ext uri="{FF2B5EF4-FFF2-40B4-BE49-F238E27FC236}">
                <a16:creationId xmlns:a16="http://schemas.microsoft.com/office/drawing/2014/main" id="{6F0D55FC-1424-D1BD-C385-47DA15A88EA3}"/>
              </a:ext>
            </a:extLst>
          </p:cNvPr>
          <p:cNvSpPr/>
          <p:nvPr/>
        </p:nvSpPr>
        <p:spPr>
          <a:xfrm>
            <a:off x="5035958" y="6164430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82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in alto arrotondati 2">
            <a:extLst>
              <a:ext uri="{FF2B5EF4-FFF2-40B4-BE49-F238E27FC236}">
                <a16:creationId xmlns:a16="http://schemas.microsoft.com/office/drawing/2014/main" id="{32DD604B-07B9-6E4D-5905-2ED97718A0FE}"/>
              </a:ext>
            </a:extLst>
          </p:cNvPr>
          <p:cNvSpPr/>
          <p:nvPr/>
        </p:nvSpPr>
        <p:spPr>
          <a:xfrm flipV="1">
            <a:off x="548640" y="-3"/>
            <a:ext cx="11094720" cy="1019657"/>
          </a:xfrm>
          <a:prstGeom prst="round2SameRect">
            <a:avLst>
              <a:gd name="adj1" fmla="val 2339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BDE0C007-9CAC-3A34-BBEC-90FA5BED5D91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10650538" cy="101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Back-end</a:t>
            </a: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312FA476-F5B1-D1EC-B232-0C531EC44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4292" y="1228371"/>
            <a:ext cx="1294482" cy="1294482"/>
          </a:xfrm>
          <a:prstGeom prst="rect">
            <a:avLst/>
          </a:prstGeom>
        </p:spPr>
      </p:pic>
      <p:pic>
        <p:nvPicPr>
          <p:cNvPr id="15" name="Immagine 14" descr="Immagine che contiene Elementi grafici, schermata, Carattere, logo&#10;&#10;Descrizione generata automaticamente">
            <a:extLst>
              <a:ext uri="{FF2B5EF4-FFF2-40B4-BE49-F238E27FC236}">
                <a16:creationId xmlns:a16="http://schemas.microsoft.com/office/drawing/2014/main" id="{A3AC26F3-08EF-24A5-9C24-35840BD96E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2" b="9395"/>
          <a:stretch/>
        </p:blipFill>
        <p:spPr>
          <a:xfrm>
            <a:off x="7900633" y="2853535"/>
            <a:ext cx="1715742" cy="1175540"/>
          </a:xfrm>
          <a:prstGeom prst="rect">
            <a:avLst/>
          </a:prstGeom>
        </p:spPr>
      </p:pic>
      <p:pic>
        <p:nvPicPr>
          <p:cNvPr id="17" name="Immagine 16" descr="Immagine che contiene Elementi grafici, grafica, schermata, Policromia&#10;&#10;Descrizione generata automaticamente">
            <a:extLst>
              <a:ext uri="{FF2B5EF4-FFF2-40B4-BE49-F238E27FC236}">
                <a16:creationId xmlns:a16="http://schemas.microsoft.com/office/drawing/2014/main" id="{DB039EF9-F39C-67FF-8ADD-7A26CAFBA4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5" b="25793"/>
          <a:stretch/>
        </p:blipFill>
        <p:spPr>
          <a:xfrm>
            <a:off x="2289628" y="4777321"/>
            <a:ext cx="2283811" cy="74254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24B5AE7-C442-7CB2-AE50-3C3CEB6B44F9}"/>
              </a:ext>
            </a:extLst>
          </p:cNvPr>
          <p:cNvSpPr txBox="1">
            <a:spLocks/>
          </p:cNvSpPr>
          <p:nvPr/>
        </p:nvSpPr>
        <p:spPr>
          <a:xfrm>
            <a:off x="6227446" y="1209321"/>
            <a:ext cx="5062116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Spring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E77A183-492A-EA99-E14F-546A3871E816}"/>
              </a:ext>
            </a:extLst>
          </p:cNvPr>
          <p:cNvSpPr txBox="1">
            <a:spLocks/>
          </p:cNvSpPr>
          <p:nvPr/>
        </p:nvSpPr>
        <p:spPr>
          <a:xfrm>
            <a:off x="6227446" y="1726363"/>
            <a:ext cx="5062116" cy="8453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Spring è</a:t>
            </a:r>
            <a:r>
              <a:rPr lang="it-IT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 framework open source per lo sviluppo di applicazioni Java, nato con l’intento di facilitare lo sviluppo di applicazioni </a:t>
            </a:r>
            <a:r>
              <a:rPr lang="it-IT" sz="140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enterprise</a:t>
            </a:r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360E3DB8-3AEC-C5E8-C5CB-CF80085A2AEA}"/>
              </a:ext>
            </a:extLst>
          </p:cNvPr>
          <p:cNvSpPr txBox="1">
            <a:spLocks/>
          </p:cNvSpPr>
          <p:nvPr/>
        </p:nvSpPr>
        <p:spPr>
          <a:xfrm>
            <a:off x="917257" y="2777335"/>
            <a:ext cx="5028553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JPA (Java </a:t>
            </a:r>
            <a:r>
              <a:rPr lang="it-IT" sz="2000" b="1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Persistence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API)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0D1A879-896C-75E6-8320-9BE6EDBA028D}"/>
              </a:ext>
            </a:extLst>
          </p:cNvPr>
          <p:cNvSpPr txBox="1">
            <a:spLocks/>
          </p:cNvSpPr>
          <p:nvPr/>
        </p:nvSpPr>
        <p:spPr>
          <a:xfrm>
            <a:off x="917257" y="3284050"/>
            <a:ext cx="5028552" cy="1053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JPA è</a:t>
            </a:r>
            <a:r>
              <a:rPr lang="it-IT" sz="140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un'interfaccia di programmazione che consente agli sviluppatori di lavorare con i database utilizzando Java. Viene utilizzato per effettuare le varie operazioni di CRUD (Create, Read, Update e Delete) su un database.</a:t>
            </a:r>
            <a:endParaRPr lang="it-IT" sz="1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1E3B9F67-F0AC-F01D-181F-AD0A45FDF1DA}"/>
              </a:ext>
            </a:extLst>
          </p:cNvPr>
          <p:cNvSpPr txBox="1">
            <a:spLocks/>
          </p:cNvSpPr>
          <p:nvPr/>
        </p:nvSpPr>
        <p:spPr>
          <a:xfrm>
            <a:off x="6230093" y="4273321"/>
            <a:ext cx="5056822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JWT (JSON Web Tokens)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3DB49E3E-99D1-A1D8-CBBD-191B1E44BDD5}"/>
              </a:ext>
            </a:extLst>
          </p:cNvPr>
          <p:cNvSpPr txBox="1">
            <a:spLocks/>
          </p:cNvSpPr>
          <p:nvPr/>
        </p:nvSpPr>
        <p:spPr>
          <a:xfrm>
            <a:off x="6230093" y="4790363"/>
            <a:ext cx="5056822" cy="1031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JWT è uno standard per lo scambio di dati in modo sicuro tra due entità come oggetto JSON. È utilizzato per la creazione di token di autenticazione e autorizzazione, che possono essere utilizzati per l'accesso a risorse protette su un server web.</a:t>
            </a:r>
          </a:p>
        </p:txBody>
      </p:sp>
      <p:sp>
        <p:nvSpPr>
          <p:cNvPr id="38" name="Rettangolo con angoli in alto arrotondati 37">
            <a:extLst>
              <a:ext uri="{FF2B5EF4-FFF2-40B4-BE49-F238E27FC236}">
                <a16:creationId xmlns:a16="http://schemas.microsoft.com/office/drawing/2014/main" id="{5CED1F7D-C33C-8F24-B77B-97E08E4B6453}"/>
              </a:ext>
            </a:extLst>
          </p:cNvPr>
          <p:cNvSpPr/>
          <p:nvPr/>
        </p:nvSpPr>
        <p:spPr>
          <a:xfrm>
            <a:off x="2621264" y="6075697"/>
            <a:ext cx="2238009" cy="74254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A54622E6-7024-62E6-8C0B-57188F995399}"/>
              </a:ext>
            </a:extLst>
          </p:cNvPr>
          <p:cNvSpPr/>
          <p:nvPr/>
        </p:nvSpPr>
        <p:spPr>
          <a:xfrm>
            <a:off x="842010" y="6809788"/>
            <a:ext cx="10507980" cy="457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0" name="Info">
            <a:extLst>
              <a:ext uri="{FF2B5EF4-FFF2-40B4-BE49-F238E27FC236}">
                <a16:creationId xmlns:a16="http://schemas.microsoft.com/office/drawing/2014/main" id="{E6DE92E0-3A34-24F4-02BF-0B50B2B2E34E}"/>
              </a:ext>
            </a:extLst>
          </p:cNvPr>
          <p:cNvGrpSpPr/>
          <p:nvPr/>
        </p:nvGrpSpPr>
        <p:grpSpPr>
          <a:xfrm>
            <a:off x="975389" y="6180120"/>
            <a:ext cx="1598563" cy="504000"/>
            <a:chOff x="948177" y="2157402"/>
            <a:chExt cx="1598563" cy="504000"/>
          </a:xfrm>
        </p:grpSpPr>
        <p:pic>
          <p:nvPicPr>
            <p:cNvPr id="41" name="Elemento grafico 40">
              <a:hlinkClick r:id="rId7" action="ppaction://hlinksldjump"/>
              <a:extLst>
                <a:ext uri="{FF2B5EF4-FFF2-40B4-BE49-F238E27FC236}">
                  <a16:creationId xmlns:a16="http://schemas.microsoft.com/office/drawing/2014/main" id="{0624EA4C-26F1-718C-0BDE-F95AB2911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8177" y="2157402"/>
              <a:ext cx="504000" cy="504000"/>
            </a:xfrm>
            <a:prstGeom prst="rect">
              <a:avLst/>
            </a:prstGeom>
          </p:spPr>
        </p:pic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C71886B7-F0DA-1209-92BD-2D97769CD306}"/>
                </a:ext>
              </a:extLst>
            </p:cNvPr>
            <p:cNvSpPr txBox="1"/>
            <p:nvPr/>
          </p:nvSpPr>
          <p:spPr>
            <a:xfrm>
              <a:off x="1452177" y="2224736"/>
              <a:ext cx="10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</a:t>
              </a:r>
            </a:p>
          </p:txBody>
        </p:sp>
      </p:grpSp>
      <p:grpSp>
        <p:nvGrpSpPr>
          <p:cNvPr id="43" name="Usabilità">
            <a:extLst>
              <a:ext uri="{FF2B5EF4-FFF2-40B4-BE49-F238E27FC236}">
                <a16:creationId xmlns:a16="http://schemas.microsoft.com/office/drawing/2014/main" id="{C1DC0B30-E506-061F-3AF1-FB9977AEC581}"/>
              </a:ext>
            </a:extLst>
          </p:cNvPr>
          <p:cNvGrpSpPr/>
          <p:nvPr/>
        </p:nvGrpSpPr>
        <p:grpSpPr>
          <a:xfrm>
            <a:off x="7391061" y="6180120"/>
            <a:ext cx="1738461" cy="504000"/>
            <a:chOff x="7404100" y="2159564"/>
            <a:chExt cx="1738461" cy="504000"/>
          </a:xfrm>
        </p:grpSpPr>
        <p:pic>
          <p:nvPicPr>
            <p:cNvPr id="44" name="Elemento grafico 43">
              <a:extLst>
                <a:ext uri="{FF2B5EF4-FFF2-40B4-BE49-F238E27FC236}">
                  <a16:creationId xmlns:a16="http://schemas.microsoft.com/office/drawing/2014/main" id="{DC5D38FC-9E66-7D69-7932-CB4DDD1CE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890342F5-EE08-3F75-9CC0-F6AE9F8DF774}"/>
                </a:ext>
              </a:extLst>
            </p:cNvPr>
            <p:cNvSpPr txBox="1"/>
            <p:nvPr/>
          </p:nvSpPr>
          <p:spPr>
            <a:xfrm>
              <a:off x="7908100" y="2226898"/>
              <a:ext cx="123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Usabilità</a:t>
              </a:r>
            </a:p>
          </p:txBody>
        </p:sp>
      </p:grpSp>
      <p:grpSp>
        <p:nvGrpSpPr>
          <p:cNvPr id="46" name="Architettura">
            <a:extLst>
              <a:ext uri="{FF2B5EF4-FFF2-40B4-BE49-F238E27FC236}">
                <a16:creationId xmlns:a16="http://schemas.microsoft.com/office/drawing/2014/main" id="{CC300A1E-0454-F5FD-5FA8-919C76C1E674}"/>
              </a:ext>
            </a:extLst>
          </p:cNvPr>
          <p:cNvGrpSpPr/>
          <p:nvPr/>
        </p:nvGrpSpPr>
        <p:grpSpPr>
          <a:xfrm>
            <a:off x="2678898" y="6180120"/>
            <a:ext cx="2180376" cy="504000"/>
            <a:chOff x="2681538" y="2159564"/>
            <a:chExt cx="2180376" cy="504000"/>
          </a:xfrm>
        </p:grpSpPr>
        <p:pic>
          <p:nvPicPr>
            <p:cNvPr id="47" name="Elemento grafico 46">
              <a:extLst>
                <a:ext uri="{FF2B5EF4-FFF2-40B4-BE49-F238E27FC236}">
                  <a16:creationId xmlns:a16="http://schemas.microsoft.com/office/drawing/2014/main" id="{B6519A6E-EFBB-B740-F7C0-8A0922D7B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2681538" y="2159564"/>
              <a:ext cx="504000" cy="504000"/>
            </a:xfrm>
            <a:prstGeom prst="rect">
              <a:avLst/>
            </a:prstGeom>
          </p:spPr>
        </p:pic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9F12F4F0-E283-FAC0-6319-997579059757}"/>
                </a:ext>
              </a:extLst>
            </p:cNvPr>
            <p:cNvSpPr txBox="1"/>
            <p:nvPr/>
          </p:nvSpPr>
          <p:spPr>
            <a:xfrm>
              <a:off x="3185538" y="2226898"/>
              <a:ext cx="167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Architettura</a:t>
              </a:r>
            </a:p>
          </p:txBody>
        </p:sp>
      </p:grpSp>
      <p:grpSp>
        <p:nvGrpSpPr>
          <p:cNvPr id="49" name="Tecnologie">
            <a:extLst>
              <a:ext uri="{FF2B5EF4-FFF2-40B4-BE49-F238E27FC236}">
                <a16:creationId xmlns:a16="http://schemas.microsoft.com/office/drawing/2014/main" id="{EE14F2E0-97D3-C79A-9C9F-6A0F19AD44DD}"/>
              </a:ext>
            </a:extLst>
          </p:cNvPr>
          <p:cNvGrpSpPr/>
          <p:nvPr/>
        </p:nvGrpSpPr>
        <p:grpSpPr>
          <a:xfrm>
            <a:off x="5096452" y="6180120"/>
            <a:ext cx="2021390" cy="504000"/>
            <a:chOff x="7404100" y="2159564"/>
            <a:chExt cx="2021390" cy="504000"/>
          </a:xfrm>
        </p:grpSpPr>
        <p:pic>
          <p:nvPicPr>
            <p:cNvPr id="50" name="Elemento grafico 49">
              <a:extLst>
                <a:ext uri="{FF2B5EF4-FFF2-40B4-BE49-F238E27FC236}">
                  <a16:creationId xmlns:a16="http://schemas.microsoft.com/office/drawing/2014/main" id="{4F4062E0-65D1-73AE-67CD-86A6A72E8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8A33C1D5-A8C5-0C25-11A2-F72358EED640}"/>
                </a:ext>
              </a:extLst>
            </p:cNvPr>
            <p:cNvSpPr txBox="1"/>
            <p:nvPr/>
          </p:nvSpPr>
          <p:spPr>
            <a:xfrm>
              <a:off x="7908100" y="2226898"/>
              <a:ext cx="1517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Tecnologie</a:t>
              </a:r>
            </a:p>
          </p:txBody>
        </p:sp>
      </p:grpSp>
      <p:grpSp>
        <p:nvGrpSpPr>
          <p:cNvPr id="52" name="Analisi">
            <a:extLst>
              <a:ext uri="{FF2B5EF4-FFF2-40B4-BE49-F238E27FC236}">
                <a16:creationId xmlns:a16="http://schemas.microsoft.com/office/drawing/2014/main" id="{6727A087-7DFB-9F1D-F761-B60D3FB45D7A}"/>
              </a:ext>
            </a:extLst>
          </p:cNvPr>
          <p:cNvGrpSpPr/>
          <p:nvPr/>
        </p:nvGrpSpPr>
        <p:grpSpPr>
          <a:xfrm>
            <a:off x="9300114" y="6180120"/>
            <a:ext cx="1493616" cy="504000"/>
            <a:chOff x="7404100" y="2159564"/>
            <a:chExt cx="1493616" cy="504000"/>
          </a:xfrm>
        </p:grpSpPr>
        <p:pic>
          <p:nvPicPr>
            <p:cNvPr id="53" name="Elemento grafico 52">
              <a:extLst>
                <a:ext uri="{FF2B5EF4-FFF2-40B4-BE49-F238E27FC236}">
                  <a16:creationId xmlns:a16="http://schemas.microsoft.com/office/drawing/2014/main" id="{E26A528D-35F5-3CBD-A4BB-95829F1D2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00B3BE03-901E-3BE3-84DC-0BB742CF47C3}"/>
                </a:ext>
              </a:extLst>
            </p:cNvPr>
            <p:cNvSpPr txBox="1"/>
            <p:nvPr/>
          </p:nvSpPr>
          <p:spPr>
            <a:xfrm>
              <a:off x="7908100" y="2226898"/>
              <a:ext cx="9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Analisi</a:t>
              </a:r>
            </a:p>
          </p:txBody>
        </p:sp>
      </p:grpSp>
      <p:sp>
        <p:nvSpPr>
          <p:cNvPr id="55" name="InfoButton">
            <a:hlinkClick r:id="rId7" action="ppaction://hlinksldjump"/>
            <a:extLst>
              <a:ext uri="{FF2B5EF4-FFF2-40B4-BE49-F238E27FC236}">
                <a16:creationId xmlns:a16="http://schemas.microsoft.com/office/drawing/2014/main" id="{416C8D98-951E-AEB3-E1F7-ED90FD1DF51B}"/>
              </a:ext>
            </a:extLst>
          </p:cNvPr>
          <p:cNvSpPr/>
          <p:nvPr/>
        </p:nvSpPr>
        <p:spPr>
          <a:xfrm>
            <a:off x="876329" y="6180120"/>
            <a:ext cx="1677831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ArchirtetturaButton">
            <a:hlinkClick r:id="rId18" action="ppaction://hlinksldjump"/>
            <a:extLst>
              <a:ext uri="{FF2B5EF4-FFF2-40B4-BE49-F238E27FC236}">
                <a16:creationId xmlns:a16="http://schemas.microsoft.com/office/drawing/2014/main" id="{0A547A57-93B8-E457-DCD7-40C86247E75C}"/>
              </a:ext>
            </a:extLst>
          </p:cNvPr>
          <p:cNvSpPr/>
          <p:nvPr/>
        </p:nvSpPr>
        <p:spPr>
          <a:xfrm>
            <a:off x="2672918" y="6173492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UsabilitàButton">
            <a:hlinkClick r:id="rId19" action="ppaction://hlinksldjump"/>
            <a:extLst>
              <a:ext uri="{FF2B5EF4-FFF2-40B4-BE49-F238E27FC236}">
                <a16:creationId xmlns:a16="http://schemas.microsoft.com/office/drawing/2014/main" id="{17C7BC3D-A0E3-D30C-3D13-B340C91C8F9E}"/>
              </a:ext>
            </a:extLst>
          </p:cNvPr>
          <p:cNvSpPr/>
          <p:nvPr/>
        </p:nvSpPr>
        <p:spPr>
          <a:xfrm>
            <a:off x="7285631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AnalisiButton">
            <a:hlinkClick r:id="rId20" action="ppaction://hlinksldjump"/>
            <a:extLst>
              <a:ext uri="{FF2B5EF4-FFF2-40B4-BE49-F238E27FC236}">
                <a16:creationId xmlns:a16="http://schemas.microsoft.com/office/drawing/2014/main" id="{D6F9ABA6-D0E2-E9FC-EE11-E48537E99EA4}"/>
              </a:ext>
            </a:extLst>
          </p:cNvPr>
          <p:cNvSpPr/>
          <p:nvPr/>
        </p:nvSpPr>
        <p:spPr>
          <a:xfrm>
            <a:off x="9299933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TecnologieButton">
            <a:hlinkClick r:id="rId21" action="ppaction://hlinksldjump"/>
            <a:extLst>
              <a:ext uri="{FF2B5EF4-FFF2-40B4-BE49-F238E27FC236}">
                <a16:creationId xmlns:a16="http://schemas.microsoft.com/office/drawing/2014/main" id="{1005F03C-CC6F-F67C-23ED-DB526C8C1996}"/>
              </a:ext>
            </a:extLst>
          </p:cNvPr>
          <p:cNvSpPr/>
          <p:nvPr/>
        </p:nvSpPr>
        <p:spPr>
          <a:xfrm>
            <a:off x="5035958" y="6164430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095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in alto arrotondati 2">
            <a:extLst>
              <a:ext uri="{FF2B5EF4-FFF2-40B4-BE49-F238E27FC236}">
                <a16:creationId xmlns:a16="http://schemas.microsoft.com/office/drawing/2014/main" id="{C157EC5E-BD5C-5E18-57B6-7BAC1A8731C5}"/>
              </a:ext>
            </a:extLst>
          </p:cNvPr>
          <p:cNvSpPr/>
          <p:nvPr/>
        </p:nvSpPr>
        <p:spPr>
          <a:xfrm flipV="1">
            <a:off x="548640" y="-3"/>
            <a:ext cx="11094720" cy="1019657"/>
          </a:xfrm>
          <a:prstGeom prst="round2SameRect">
            <a:avLst>
              <a:gd name="adj1" fmla="val 2339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777A123-F4CF-9AE0-EFFB-4B3B4741BA63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10650538" cy="101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REST API</a:t>
            </a:r>
          </a:p>
        </p:txBody>
      </p:sp>
      <p:pic>
        <p:nvPicPr>
          <p:cNvPr id="8" name="Immagine 7" descr="Immagine che contiene Elementi grafici&#10;&#10;Descrizione generata automaticamente">
            <a:extLst>
              <a:ext uri="{FF2B5EF4-FFF2-40B4-BE49-F238E27FC236}">
                <a16:creationId xmlns:a16="http://schemas.microsoft.com/office/drawing/2014/main" id="{BA84A2FA-7C8D-FBF9-8F5D-80902573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44" y="1785996"/>
            <a:ext cx="4677220" cy="3297879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CCFE4022-7752-544F-CD44-D947A391E0A0}"/>
              </a:ext>
            </a:extLst>
          </p:cNvPr>
          <p:cNvSpPr txBox="1">
            <a:spLocks/>
          </p:cNvSpPr>
          <p:nvPr/>
        </p:nvSpPr>
        <p:spPr>
          <a:xfrm>
            <a:off x="6234043" y="1892365"/>
            <a:ext cx="5048922" cy="2041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40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 è uno stile architetturale basato su insieme di principi di progettazione e linee guida per sistemi che utilizzano Internet come mezzo di comunicazione.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40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L’architettura REST si basa su </a:t>
            </a:r>
            <a:r>
              <a:rPr lang="it-IT" sz="1400" b="1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it-IT" sz="140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sul concetto di </a:t>
            </a:r>
            <a:r>
              <a:rPr lang="it-IT" sz="1400" b="1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risorsa</a:t>
            </a:r>
            <a:r>
              <a:rPr lang="it-IT" sz="140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ognuna delle quali è identificata da un URI (</a:t>
            </a:r>
            <a:r>
              <a:rPr lang="it-IT" sz="1400" err="1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it-IT" sz="140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err="1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Resouce</a:t>
            </a:r>
            <a:r>
              <a:rPr lang="it-IT" sz="140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err="1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it-IT" sz="140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Le risorse sono rappresentate in formato testuale, spesso utilizzando i formati come JSON o XML.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400">
              <a:solidFill>
                <a:schemeClr val="bg1"/>
              </a:solidFill>
              <a:effectLst/>
              <a:latin typeface="Poppins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ttangolo con angoli in alto arrotondati 5">
            <a:extLst>
              <a:ext uri="{FF2B5EF4-FFF2-40B4-BE49-F238E27FC236}">
                <a16:creationId xmlns:a16="http://schemas.microsoft.com/office/drawing/2014/main" id="{36AB6004-953B-1571-2D23-B5039773BD69}"/>
              </a:ext>
            </a:extLst>
          </p:cNvPr>
          <p:cNvSpPr/>
          <p:nvPr/>
        </p:nvSpPr>
        <p:spPr>
          <a:xfrm>
            <a:off x="2621264" y="6075697"/>
            <a:ext cx="2238009" cy="74254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4131BEB-9CE9-EEAE-98C0-D05D6A5105D4}"/>
              </a:ext>
            </a:extLst>
          </p:cNvPr>
          <p:cNvSpPr/>
          <p:nvPr/>
        </p:nvSpPr>
        <p:spPr>
          <a:xfrm>
            <a:off x="842010" y="6809788"/>
            <a:ext cx="10507980" cy="457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9" name="Info">
            <a:extLst>
              <a:ext uri="{FF2B5EF4-FFF2-40B4-BE49-F238E27FC236}">
                <a16:creationId xmlns:a16="http://schemas.microsoft.com/office/drawing/2014/main" id="{3EBD4B12-BD2E-8C2C-0FDE-37E6E059FD3F}"/>
              </a:ext>
            </a:extLst>
          </p:cNvPr>
          <p:cNvGrpSpPr/>
          <p:nvPr/>
        </p:nvGrpSpPr>
        <p:grpSpPr>
          <a:xfrm>
            <a:off x="975389" y="6180120"/>
            <a:ext cx="1598563" cy="504000"/>
            <a:chOff x="948177" y="2157402"/>
            <a:chExt cx="1598563" cy="504000"/>
          </a:xfrm>
        </p:grpSpPr>
        <p:pic>
          <p:nvPicPr>
            <p:cNvPr id="10" name="Elemento grafico 9">
              <a:hlinkClick r:id="rId4" action="ppaction://hlinksldjump"/>
              <a:extLst>
                <a:ext uri="{FF2B5EF4-FFF2-40B4-BE49-F238E27FC236}">
                  <a16:creationId xmlns:a16="http://schemas.microsoft.com/office/drawing/2014/main" id="{88B195D1-EF61-7D4F-34ED-14E28F422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8177" y="2157402"/>
              <a:ext cx="504000" cy="504000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0095E21-E94E-E822-F444-5E0014FEAD8E}"/>
                </a:ext>
              </a:extLst>
            </p:cNvPr>
            <p:cNvSpPr txBox="1"/>
            <p:nvPr/>
          </p:nvSpPr>
          <p:spPr>
            <a:xfrm>
              <a:off x="1452177" y="2224736"/>
              <a:ext cx="10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</a:t>
              </a:r>
            </a:p>
          </p:txBody>
        </p:sp>
      </p:grpSp>
      <p:grpSp>
        <p:nvGrpSpPr>
          <p:cNvPr id="12" name="Usabilità">
            <a:extLst>
              <a:ext uri="{FF2B5EF4-FFF2-40B4-BE49-F238E27FC236}">
                <a16:creationId xmlns:a16="http://schemas.microsoft.com/office/drawing/2014/main" id="{DA3296EB-B9AA-FB03-60B9-8C65A3411200}"/>
              </a:ext>
            </a:extLst>
          </p:cNvPr>
          <p:cNvGrpSpPr/>
          <p:nvPr/>
        </p:nvGrpSpPr>
        <p:grpSpPr>
          <a:xfrm>
            <a:off x="7391061" y="6180120"/>
            <a:ext cx="1738461" cy="504000"/>
            <a:chOff x="7404100" y="2159564"/>
            <a:chExt cx="1738461" cy="504000"/>
          </a:xfrm>
        </p:grpSpPr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3F573A08-6239-502B-EB46-CE9A30939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B1537919-5D6A-65AE-AE9A-EA6ABFDC48D9}"/>
                </a:ext>
              </a:extLst>
            </p:cNvPr>
            <p:cNvSpPr txBox="1"/>
            <p:nvPr/>
          </p:nvSpPr>
          <p:spPr>
            <a:xfrm>
              <a:off x="7908100" y="2226898"/>
              <a:ext cx="123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Usabilità</a:t>
              </a:r>
            </a:p>
          </p:txBody>
        </p:sp>
      </p:grpSp>
      <p:grpSp>
        <p:nvGrpSpPr>
          <p:cNvPr id="15" name="Architettura">
            <a:extLst>
              <a:ext uri="{FF2B5EF4-FFF2-40B4-BE49-F238E27FC236}">
                <a16:creationId xmlns:a16="http://schemas.microsoft.com/office/drawing/2014/main" id="{E5AD6056-40AB-5203-FA40-3A8D4989A2A9}"/>
              </a:ext>
            </a:extLst>
          </p:cNvPr>
          <p:cNvGrpSpPr/>
          <p:nvPr/>
        </p:nvGrpSpPr>
        <p:grpSpPr>
          <a:xfrm>
            <a:off x="2678898" y="6180120"/>
            <a:ext cx="2180376" cy="504000"/>
            <a:chOff x="2681538" y="2159564"/>
            <a:chExt cx="2180376" cy="504000"/>
          </a:xfrm>
        </p:grpSpPr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4D8FACF0-D5DD-BD85-203A-7B8D517F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681538" y="2159564"/>
              <a:ext cx="504000" cy="504000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44063DC-D993-B2A8-CEAB-26E8BAE90879}"/>
                </a:ext>
              </a:extLst>
            </p:cNvPr>
            <p:cNvSpPr txBox="1"/>
            <p:nvPr/>
          </p:nvSpPr>
          <p:spPr>
            <a:xfrm>
              <a:off x="3185538" y="2226898"/>
              <a:ext cx="167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Architettura</a:t>
              </a:r>
            </a:p>
          </p:txBody>
        </p:sp>
      </p:grpSp>
      <p:grpSp>
        <p:nvGrpSpPr>
          <p:cNvPr id="18" name="Tecnologie">
            <a:extLst>
              <a:ext uri="{FF2B5EF4-FFF2-40B4-BE49-F238E27FC236}">
                <a16:creationId xmlns:a16="http://schemas.microsoft.com/office/drawing/2014/main" id="{5264D7F5-F5F8-D1A1-6F03-008805D18192}"/>
              </a:ext>
            </a:extLst>
          </p:cNvPr>
          <p:cNvGrpSpPr/>
          <p:nvPr/>
        </p:nvGrpSpPr>
        <p:grpSpPr>
          <a:xfrm>
            <a:off x="5096452" y="6180120"/>
            <a:ext cx="2021390" cy="504000"/>
            <a:chOff x="7404100" y="2159564"/>
            <a:chExt cx="2021390" cy="504000"/>
          </a:xfrm>
        </p:grpSpPr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9EC7D793-A6D4-3754-DB7F-23A50E533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7CD8956-8241-880C-774B-9E44CB433A68}"/>
                </a:ext>
              </a:extLst>
            </p:cNvPr>
            <p:cNvSpPr txBox="1"/>
            <p:nvPr/>
          </p:nvSpPr>
          <p:spPr>
            <a:xfrm>
              <a:off x="7908100" y="2226898"/>
              <a:ext cx="1517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Tecnologie</a:t>
              </a:r>
            </a:p>
          </p:txBody>
        </p:sp>
      </p:grpSp>
      <p:grpSp>
        <p:nvGrpSpPr>
          <p:cNvPr id="21" name="Analisi">
            <a:extLst>
              <a:ext uri="{FF2B5EF4-FFF2-40B4-BE49-F238E27FC236}">
                <a16:creationId xmlns:a16="http://schemas.microsoft.com/office/drawing/2014/main" id="{82B005B1-D1F1-82C5-7C4A-F0725B445B05}"/>
              </a:ext>
            </a:extLst>
          </p:cNvPr>
          <p:cNvGrpSpPr/>
          <p:nvPr/>
        </p:nvGrpSpPr>
        <p:grpSpPr>
          <a:xfrm>
            <a:off x="9300114" y="6180120"/>
            <a:ext cx="1493616" cy="504000"/>
            <a:chOff x="7404100" y="2159564"/>
            <a:chExt cx="1493616" cy="504000"/>
          </a:xfrm>
        </p:grpSpPr>
        <p:pic>
          <p:nvPicPr>
            <p:cNvPr id="22" name="Elemento grafico 21">
              <a:extLst>
                <a:ext uri="{FF2B5EF4-FFF2-40B4-BE49-F238E27FC236}">
                  <a16:creationId xmlns:a16="http://schemas.microsoft.com/office/drawing/2014/main" id="{ADD3E05C-97D5-D977-7227-A3316DAB5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B834DB07-27E0-AE8C-928E-6069FC77C848}"/>
                </a:ext>
              </a:extLst>
            </p:cNvPr>
            <p:cNvSpPr txBox="1"/>
            <p:nvPr/>
          </p:nvSpPr>
          <p:spPr>
            <a:xfrm>
              <a:off x="7908100" y="2226898"/>
              <a:ext cx="9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Analisi</a:t>
              </a:r>
            </a:p>
          </p:txBody>
        </p:sp>
      </p:grpSp>
      <p:sp>
        <p:nvSpPr>
          <p:cNvPr id="24" name="InfoButton">
            <a:hlinkClick r:id="rId4" action="ppaction://hlinksldjump"/>
            <a:extLst>
              <a:ext uri="{FF2B5EF4-FFF2-40B4-BE49-F238E27FC236}">
                <a16:creationId xmlns:a16="http://schemas.microsoft.com/office/drawing/2014/main" id="{7944486D-47A1-1599-1E74-D4D2EE52816A}"/>
              </a:ext>
            </a:extLst>
          </p:cNvPr>
          <p:cNvSpPr/>
          <p:nvPr/>
        </p:nvSpPr>
        <p:spPr>
          <a:xfrm>
            <a:off x="876329" y="6180120"/>
            <a:ext cx="1677831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ArchirtetturaButton">
            <a:hlinkClick r:id="rId15" action="ppaction://hlinksldjump"/>
            <a:extLst>
              <a:ext uri="{FF2B5EF4-FFF2-40B4-BE49-F238E27FC236}">
                <a16:creationId xmlns:a16="http://schemas.microsoft.com/office/drawing/2014/main" id="{4E0B0347-BA15-3674-2FFF-A74C4D14D010}"/>
              </a:ext>
            </a:extLst>
          </p:cNvPr>
          <p:cNvSpPr/>
          <p:nvPr/>
        </p:nvSpPr>
        <p:spPr>
          <a:xfrm>
            <a:off x="2672918" y="6173492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UsabilitàButton">
            <a:hlinkClick r:id="rId16" action="ppaction://hlinksldjump"/>
            <a:extLst>
              <a:ext uri="{FF2B5EF4-FFF2-40B4-BE49-F238E27FC236}">
                <a16:creationId xmlns:a16="http://schemas.microsoft.com/office/drawing/2014/main" id="{A055270A-3C84-AFCB-6E78-2528CF0F372F}"/>
              </a:ext>
            </a:extLst>
          </p:cNvPr>
          <p:cNvSpPr/>
          <p:nvPr/>
        </p:nvSpPr>
        <p:spPr>
          <a:xfrm>
            <a:off x="7285631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AnalisiButton">
            <a:hlinkClick r:id="rId17" action="ppaction://hlinksldjump"/>
            <a:extLst>
              <a:ext uri="{FF2B5EF4-FFF2-40B4-BE49-F238E27FC236}">
                <a16:creationId xmlns:a16="http://schemas.microsoft.com/office/drawing/2014/main" id="{4247199B-F696-5AAF-471D-7F054FE4313D}"/>
              </a:ext>
            </a:extLst>
          </p:cNvPr>
          <p:cNvSpPr/>
          <p:nvPr/>
        </p:nvSpPr>
        <p:spPr>
          <a:xfrm>
            <a:off x="9299933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ecnologieButton">
            <a:hlinkClick r:id="rId18" action="ppaction://hlinksldjump"/>
            <a:extLst>
              <a:ext uri="{FF2B5EF4-FFF2-40B4-BE49-F238E27FC236}">
                <a16:creationId xmlns:a16="http://schemas.microsoft.com/office/drawing/2014/main" id="{007E2E86-9FF7-7839-8FE1-943795967321}"/>
              </a:ext>
            </a:extLst>
          </p:cNvPr>
          <p:cNvSpPr/>
          <p:nvPr/>
        </p:nvSpPr>
        <p:spPr>
          <a:xfrm>
            <a:off x="5035958" y="6164430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5D6EB-79AA-0991-7DDD-6F540152FA65}"/>
              </a:ext>
            </a:extLst>
          </p:cNvPr>
          <p:cNvSpPr txBox="1">
            <a:spLocks/>
          </p:cNvSpPr>
          <p:nvPr/>
        </p:nvSpPr>
        <p:spPr>
          <a:xfrm>
            <a:off x="6227446" y="1380771"/>
            <a:ext cx="5062116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REST</a:t>
            </a:r>
          </a:p>
        </p:txBody>
      </p:sp>
      <p:sp>
        <p:nvSpPr>
          <p:cNvPr id="30" name="Titolo 1">
            <a:extLst>
              <a:ext uri="{FF2B5EF4-FFF2-40B4-BE49-F238E27FC236}">
                <a16:creationId xmlns:a16="http://schemas.microsoft.com/office/drawing/2014/main" id="{A0F0C4AA-ABC0-BF9E-AFBD-7F6C07B954F1}"/>
              </a:ext>
            </a:extLst>
          </p:cNvPr>
          <p:cNvSpPr txBox="1">
            <a:spLocks/>
          </p:cNvSpPr>
          <p:nvPr/>
        </p:nvSpPr>
        <p:spPr>
          <a:xfrm>
            <a:off x="6227446" y="4271569"/>
            <a:ext cx="5062116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REST API</a:t>
            </a:r>
          </a:p>
        </p:txBody>
      </p:sp>
      <p:sp>
        <p:nvSpPr>
          <p:cNvPr id="33" name="Titolo 1">
            <a:extLst>
              <a:ext uri="{FF2B5EF4-FFF2-40B4-BE49-F238E27FC236}">
                <a16:creationId xmlns:a16="http://schemas.microsoft.com/office/drawing/2014/main" id="{71D85CDD-FC68-E06E-55BE-46CABE2E0190}"/>
              </a:ext>
            </a:extLst>
          </p:cNvPr>
          <p:cNvSpPr txBox="1">
            <a:spLocks/>
          </p:cNvSpPr>
          <p:nvPr/>
        </p:nvSpPr>
        <p:spPr>
          <a:xfrm>
            <a:off x="6234043" y="4783915"/>
            <a:ext cx="5048922" cy="625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400">
                <a:solidFill>
                  <a:schemeClr val="bg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 REST API è un’API conforme ai principi e alle linee guida di REST.</a:t>
            </a:r>
          </a:p>
          <a:p>
            <a:endParaRPr lang="it-IT" sz="1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0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0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lipart, Elementi grafici, grafica, cartone animato&#10;&#10;Descrizione generata automaticamente">
            <a:extLst>
              <a:ext uri="{FF2B5EF4-FFF2-40B4-BE49-F238E27FC236}">
                <a16:creationId xmlns:a16="http://schemas.microsoft.com/office/drawing/2014/main" id="{E848B96A-C119-C446-F68D-037258E97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19" y="1208991"/>
            <a:ext cx="1981200" cy="198120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1421A4D-A1B1-8BE8-B989-BA2B1506D1F3}"/>
              </a:ext>
            </a:extLst>
          </p:cNvPr>
          <p:cNvSpPr/>
          <p:nvPr/>
        </p:nvSpPr>
        <p:spPr>
          <a:xfrm>
            <a:off x="7762382" y="4407335"/>
            <a:ext cx="1997781" cy="823463"/>
          </a:xfrm>
          <a:prstGeom prst="rect">
            <a:avLst/>
          </a:prstGeom>
          <a:solidFill>
            <a:srgbClr val="48B9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>
                <a:latin typeface="Poppins" panose="00000500000000000000" pitchFamily="2" charset="0"/>
                <a:cs typeface="Poppins" panose="00000500000000000000" pitchFamily="2" charset="0"/>
              </a:rPr>
              <a:t>Retrofit</a:t>
            </a:r>
          </a:p>
        </p:txBody>
      </p:sp>
      <p:sp>
        <p:nvSpPr>
          <p:cNvPr id="4" name="Rettangolo con angoli in alto arrotondati 3">
            <a:extLst>
              <a:ext uri="{FF2B5EF4-FFF2-40B4-BE49-F238E27FC236}">
                <a16:creationId xmlns:a16="http://schemas.microsoft.com/office/drawing/2014/main" id="{22D9FD72-DB0D-9656-DD7E-F7A0F96BBE35}"/>
              </a:ext>
            </a:extLst>
          </p:cNvPr>
          <p:cNvSpPr/>
          <p:nvPr/>
        </p:nvSpPr>
        <p:spPr>
          <a:xfrm flipV="1">
            <a:off x="548640" y="-3"/>
            <a:ext cx="11094720" cy="1019657"/>
          </a:xfrm>
          <a:prstGeom prst="round2SameRect">
            <a:avLst>
              <a:gd name="adj1" fmla="val 2339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02047E8E-5EBB-ADE5-359C-A94CDB0DB3EA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10650538" cy="101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Front-end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187DABC-9F45-892C-C688-1A3B98710CEF}"/>
              </a:ext>
            </a:extLst>
          </p:cNvPr>
          <p:cNvSpPr txBox="1">
            <a:spLocks/>
          </p:cNvSpPr>
          <p:nvPr/>
        </p:nvSpPr>
        <p:spPr>
          <a:xfrm>
            <a:off x="1251400" y="3779522"/>
            <a:ext cx="4382039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Retrofit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38797989-61D1-BAA6-FB64-3F375AD5B5F9}"/>
              </a:ext>
            </a:extLst>
          </p:cNvPr>
          <p:cNvSpPr txBox="1">
            <a:spLocks/>
          </p:cNvSpPr>
          <p:nvPr/>
        </p:nvSpPr>
        <p:spPr>
          <a:xfrm>
            <a:off x="1251400" y="4298184"/>
            <a:ext cx="4382039" cy="1465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Retrofit è una libreria per Android e Java che semplifica le richieste HTTP tramite REST API.</a:t>
            </a:r>
          </a:p>
          <a:p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Esso si basa su una semplice interfaccia Java per definire le richieste HTTP e gestisce automaticamente la serializzazione e </a:t>
            </a:r>
            <a:r>
              <a:rPr lang="it-IT" sz="140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deserializzazione</a:t>
            </a:r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dei dati JSON, facilitando la comunicazione con un server web.	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D0F07D5-5AD5-44BA-4FFA-EB6EA3CFE5F3}"/>
              </a:ext>
            </a:extLst>
          </p:cNvPr>
          <p:cNvSpPr txBox="1">
            <a:spLocks/>
          </p:cNvSpPr>
          <p:nvPr/>
        </p:nvSpPr>
        <p:spPr>
          <a:xfrm>
            <a:off x="6260185" y="1136743"/>
            <a:ext cx="5002174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Android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42FDB0C-15B5-C448-EFD0-25FD438DC18E}"/>
              </a:ext>
            </a:extLst>
          </p:cNvPr>
          <p:cNvSpPr txBox="1">
            <a:spLocks/>
          </p:cNvSpPr>
          <p:nvPr/>
        </p:nvSpPr>
        <p:spPr>
          <a:xfrm>
            <a:off x="6260185" y="1650269"/>
            <a:ext cx="5002175" cy="16358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Android è un sistema operativo open-source sviluppato da Google, principalmente per dispositivi mobile, ed è basato su kernel Linux.</a:t>
            </a:r>
          </a:p>
          <a:p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Utilizzando strumenti come Android Studio (un IDE progettato principalmente per lo sviluppo di applicazioni Android) e linguaggi di programmazione come Java, gli sviluppatori possono creare le loro applicazioni. </a:t>
            </a:r>
          </a:p>
        </p:txBody>
      </p:sp>
      <p:sp>
        <p:nvSpPr>
          <p:cNvPr id="12" name="Rettangolo con angoli in alto arrotondati 11">
            <a:extLst>
              <a:ext uri="{FF2B5EF4-FFF2-40B4-BE49-F238E27FC236}">
                <a16:creationId xmlns:a16="http://schemas.microsoft.com/office/drawing/2014/main" id="{34FA4F99-2948-D4E2-E34B-CCB1B49B2F02}"/>
              </a:ext>
            </a:extLst>
          </p:cNvPr>
          <p:cNvSpPr/>
          <p:nvPr/>
        </p:nvSpPr>
        <p:spPr>
          <a:xfrm>
            <a:off x="2621264" y="6075697"/>
            <a:ext cx="2238009" cy="74254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950733F1-D7A3-6E53-1F1A-BB3AC6CEF425}"/>
              </a:ext>
            </a:extLst>
          </p:cNvPr>
          <p:cNvSpPr/>
          <p:nvPr/>
        </p:nvSpPr>
        <p:spPr>
          <a:xfrm>
            <a:off x="842010" y="6809788"/>
            <a:ext cx="10507980" cy="457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4" name="Info">
            <a:extLst>
              <a:ext uri="{FF2B5EF4-FFF2-40B4-BE49-F238E27FC236}">
                <a16:creationId xmlns:a16="http://schemas.microsoft.com/office/drawing/2014/main" id="{8FB19962-53E8-ABA6-C303-0578E0F4EF44}"/>
              </a:ext>
            </a:extLst>
          </p:cNvPr>
          <p:cNvGrpSpPr/>
          <p:nvPr/>
        </p:nvGrpSpPr>
        <p:grpSpPr>
          <a:xfrm>
            <a:off x="975389" y="6180120"/>
            <a:ext cx="1598563" cy="504000"/>
            <a:chOff x="948177" y="2157402"/>
            <a:chExt cx="1598563" cy="504000"/>
          </a:xfrm>
        </p:grpSpPr>
        <p:pic>
          <p:nvPicPr>
            <p:cNvPr id="15" name="Elemento grafico 14">
              <a:hlinkClick r:id="rId4" action="ppaction://hlinksldjump"/>
              <a:extLst>
                <a:ext uri="{FF2B5EF4-FFF2-40B4-BE49-F238E27FC236}">
                  <a16:creationId xmlns:a16="http://schemas.microsoft.com/office/drawing/2014/main" id="{367AC6C7-E07C-E5F1-BCFF-EF84FAC86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8177" y="2157402"/>
              <a:ext cx="504000" cy="504000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48D5E877-7D27-E097-B78E-2762B164BDD4}"/>
                </a:ext>
              </a:extLst>
            </p:cNvPr>
            <p:cNvSpPr txBox="1"/>
            <p:nvPr/>
          </p:nvSpPr>
          <p:spPr>
            <a:xfrm>
              <a:off x="1452177" y="2224736"/>
              <a:ext cx="10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</a:t>
              </a:r>
            </a:p>
          </p:txBody>
        </p:sp>
      </p:grpSp>
      <p:grpSp>
        <p:nvGrpSpPr>
          <p:cNvPr id="17" name="Usabilità">
            <a:extLst>
              <a:ext uri="{FF2B5EF4-FFF2-40B4-BE49-F238E27FC236}">
                <a16:creationId xmlns:a16="http://schemas.microsoft.com/office/drawing/2014/main" id="{FF7D720B-0B54-AFD2-5DF3-90B19A6AC169}"/>
              </a:ext>
            </a:extLst>
          </p:cNvPr>
          <p:cNvGrpSpPr/>
          <p:nvPr/>
        </p:nvGrpSpPr>
        <p:grpSpPr>
          <a:xfrm>
            <a:off x="7391061" y="6180120"/>
            <a:ext cx="1738461" cy="504000"/>
            <a:chOff x="7404100" y="2159564"/>
            <a:chExt cx="1738461" cy="504000"/>
          </a:xfrm>
        </p:grpSpPr>
        <p:pic>
          <p:nvPicPr>
            <p:cNvPr id="18" name="Elemento grafico 17">
              <a:extLst>
                <a:ext uri="{FF2B5EF4-FFF2-40B4-BE49-F238E27FC236}">
                  <a16:creationId xmlns:a16="http://schemas.microsoft.com/office/drawing/2014/main" id="{9F68FB65-737C-0004-52F1-285E2043A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A5A17790-46EE-66F8-76DB-94463DFAA750}"/>
                </a:ext>
              </a:extLst>
            </p:cNvPr>
            <p:cNvSpPr txBox="1"/>
            <p:nvPr/>
          </p:nvSpPr>
          <p:spPr>
            <a:xfrm>
              <a:off x="7908100" y="2226898"/>
              <a:ext cx="123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Usabilità</a:t>
              </a:r>
            </a:p>
          </p:txBody>
        </p:sp>
      </p:grpSp>
      <p:grpSp>
        <p:nvGrpSpPr>
          <p:cNvPr id="20" name="Architettura">
            <a:extLst>
              <a:ext uri="{FF2B5EF4-FFF2-40B4-BE49-F238E27FC236}">
                <a16:creationId xmlns:a16="http://schemas.microsoft.com/office/drawing/2014/main" id="{E6656014-D7B4-0A81-BBF7-BD78EE129F2C}"/>
              </a:ext>
            </a:extLst>
          </p:cNvPr>
          <p:cNvGrpSpPr/>
          <p:nvPr/>
        </p:nvGrpSpPr>
        <p:grpSpPr>
          <a:xfrm>
            <a:off x="2678898" y="6180120"/>
            <a:ext cx="2180376" cy="504000"/>
            <a:chOff x="2681538" y="2159564"/>
            <a:chExt cx="2180376" cy="504000"/>
          </a:xfrm>
        </p:grpSpPr>
        <p:pic>
          <p:nvPicPr>
            <p:cNvPr id="21" name="Elemento grafico 20">
              <a:extLst>
                <a:ext uri="{FF2B5EF4-FFF2-40B4-BE49-F238E27FC236}">
                  <a16:creationId xmlns:a16="http://schemas.microsoft.com/office/drawing/2014/main" id="{CE2471EF-2FA0-1534-9016-7119DD46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681538" y="2159564"/>
              <a:ext cx="504000" cy="504000"/>
            </a:xfrm>
            <a:prstGeom prst="rect">
              <a:avLst/>
            </a:prstGeom>
          </p:spPr>
        </p:pic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3409B59-2A0A-00B9-DAD2-FB4ED3F2E0CB}"/>
                </a:ext>
              </a:extLst>
            </p:cNvPr>
            <p:cNvSpPr txBox="1"/>
            <p:nvPr/>
          </p:nvSpPr>
          <p:spPr>
            <a:xfrm>
              <a:off x="3185538" y="2226898"/>
              <a:ext cx="167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Architettura</a:t>
              </a:r>
            </a:p>
          </p:txBody>
        </p:sp>
      </p:grpSp>
      <p:grpSp>
        <p:nvGrpSpPr>
          <p:cNvPr id="23" name="Tecnologie">
            <a:extLst>
              <a:ext uri="{FF2B5EF4-FFF2-40B4-BE49-F238E27FC236}">
                <a16:creationId xmlns:a16="http://schemas.microsoft.com/office/drawing/2014/main" id="{DED49900-1F86-BAFA-40BE-DF341E3F9114}"/>
              </a:ext>
            </a:extLst>
          </p:cNvPr>
          <p:cNvGrpSpPr/>
          <p:nvPr/>
        </p:nvGrpSpPr>
        <p:grpSpPr>
          <a:xfrm>
            <a:off x="5096452" y="6180120"/>
            <a:ext cx="2021390" cy="504000"/>
            <a:chOff x="7404100" y="2159564"/>
            <a:chExt cx="2021390" cy="504000"/>
          </a:xfrm>
        </p:grpSpPr>
        <p:pic>
          <p:nvPicPr>
            <p:cNvPr id="24" name="Elemento grafico 23">
              <a:extLst>
                <a:ext uri="{FF2B5EF4-FFF2-40B4-BE49-F238E27FC236}">
                  <a16:creationId xmlns:a16="http://schemas.microsoft.com/office/drawing/2014/main" id="{8D007A20-F652-B053-55F4-8A6C83181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12EAF5D-3EE5-F931-78F9-82776C1745D8}"/>
                </a:ext>
              </a:extLst>
            </p:cNvPr>
            <p:cNvSpPr txBox="1"/>
            <p:nvPr/>
          </p:nvSpPr>
          <p:spPr>
            <a:xfrm>
              <a:off x="7908100" y="2226898"/>
              <a:ext cx="1517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Tecnologie</a:t>
              </a:r>
            </a:p>
          </p:txBody>
        </p:sp>
      </p:grpSp>
      <p:grpSp>
        <p:nvGrpSpPr>
          <p:cNvPr id="26" name="Analisi">
            <a:extLst>
              <a:ext uri="{FF2B5EF4-FFF2-40B4-BE49-F238E27FC236}">
                <a16:creationId xmlns:a16="http://schemas.microsoft.com/office/drawing/2014/main" id="{26686AC8-7737-FABB-3775-0035FC547320}"/>
              </a:ext>
            </a:extLst>
          </p:cNvPr>
          <p:cNvGrpSpPr/>
          <p:nvPr/>
        </p:nvGrpSpPr>
        <p:grpSpPr>
          <a:xfrm>
            <a:off x="9300114" y="6180120"/>
            <a:ext cx="1493616" cy="504000"/>
            <a:chOff x="7404100" y="2159564"/>
            <a:chExt cx="1493616" cy="504000"/>
          </a:xfrm>
        </p:grpSpPr>
        <p:pic>
          <p:nvPicPr>
            <p:cNvPr id="27" name="Elemento grafico 26">
              <a:extLst>
                <a:ext uri="{FF2B5EF4-FFF2-40B4-BE49-F238E27FC236}">
                  <a16:creationId xmlns:a16="http://schemas.microsoft.com/office/drawing/2014/main" id="{657698D9-C91B-EAE4-F475-3C1F790CD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E26CC0E9-00CE-3667-3155-4FF2FE1831F0}"/>
                </a:ext>
              </a:extLst>
            </p:cNvPr>
            <p:cNvSpPr txBox="1"/>
            <p:nvPr/>
          </p:nvSpPr>
          <p:spPr>
            <a:xfrm>
              <a:off x="7908100" y="2226898"/>
              <a:ext cx="9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Analisi</a:t>
              </a:r>
            </a:p>
          </p:txBody>
        </p:sp>
      </p:grpSp>
      <p:sp>
        <p:nvSpPr>
          <p:cNvPr id="29" name="InfoButton">
            <a:hlinkClick r:id="rId4" action="ppaction://hlinksldjump"/>
            <a:extLst>
              <a:ext uri="{FF2B5EF4-FFF2-40B4-BE49-F238E27FC236}">
                <a16:creationId xmlns:a16="http://schemas.microsoft.com/office/drawing/2014/main" id="{BEECB2E3-6794-BDC6-4CE8-4FAF4458375B}"/>
              </a:ext>
            </a:extLst>
          </p:cNvPr>
          <p:cNvSpPr/>
          <p:nvPr/>
        </p:nvSpPr>
        <p:spPr>
          <a:xfrm>
            <a:off x="876329" y="6180120"/>
            <a:ext cx="1677831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ArchirtetturaButton">
            <a:hlinkClick r:id="rId15" action="ppaction://hlinksldjump"/>
            <a:extLst>
              <a:ext uri="{FF2B5EF4-FFF2-40B4-BE49-F238E27FC236}">
                <a16:creationId xmlns:a16="http://schemas.microsoft.com/office/drawing/2014/main" id="{1ED49713-EF8C-5FBB-1483-BD38DB36F5E1}"/>
              </a:ext>
            </a:extLst>
          </p:cNvPr>
          <p:cNvSpPr/>
          <p:nvPr/>
        </p:nvSpPr>
        <p:spPr>
          <a:xfrm>
            <a:off x="2672918" y="6173492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UsabilitàButton">
            <a:hlinkClick r:id="rId16" action="ppaction://hlinksldjump"/>
            <a:extLst>
              <a:ext uri="{FF2B5EF4-FFF2-40B4-BE49-F238E27FC236}">
                <a16:creationId xmlns:a16="http://schemas.microsoft.com/office/drawing/2014/main" id="{A4135AD0-4EB4-F33B-FC30-0E65211CA8D3}"/>
              </a:ext>
            </a:extLst>
          </p:cNvPr>
          <p:cNvSpPr/>
          <p:nvPr/>
        </p:nvSpPr>
        <p:spPr>
          <a:xfrm>
            <a:off x="7285631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AnalisiButton">
            <a:hlinkClick r:id="rId17" action="ppaction://hlinksldjump"/>
            <a:extLst>
              <a:ext uri="{FF2B5EF4-FFF2-40B4-BE49-F238E27FC236}">
                <a16:creationId xmlns:a16="http://schemas.microsoft.com/office/drawing/2014/main" id="{2C2C14E9-FB56-3E61-567C-BF2FAAFB8E1E}"/>
              </a:ext>
            </a:extLst>
          </p:cNvPr>
          <p:cNvSpPr/>
          <p:nvPr/>
        </p:nvSpPr>
        <p:spPr>
          <a:xfrm>
            <a:off x="9299933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ecnologieButton">
            <a:hlinkClick r:id="rId18" action="ppaction://hlinksldjump"/>
            <a:extLst>
              <a:ext uri="{FF2B5EF4-FFF2-40B4-BE49-F238E27FC236}">
                <a16:creationId xmlns:a16="http://schemas.microsoft.com/office/drawing/2014/main" id="{BEFED90A-1E39-7953-26C5-4DF7C0A10070}"/>
              </a:ext>
            </a:extLst>
          </p:cNvPr>
          <p:cNvSpPr/>
          <p:nvPr/>
        </p:nvSpPr>
        <p:spPr>
          <a:xfrm>
            <a:off x="5035958" y="6164430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177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3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in alto arrotondati 3">
            <a:extLst>
              <a:ext uri="{FF2B5EF4-FFF2-40B4-BE49-F238E27FC236}">
                <a16:creationId xmlns:a16="http://schemas.microsoft.com/office/drawing/2014/main" id="{2936650F-E091-0957-0215-92E488B59706}"/>
              </a:ext>
            </a:extLst>
          </p:cNvPr>
          <p:cNvSpPr/>
          <p:nvPr/>
        </p:nvSpPr>
        <p:spPr>
          <a:xfrm flipV="1">
            <a:off x="548640" y="-3"/>
            <a:ext cx="11094720" cy="1019657"/>
          </a:xfrm>
          <a:prstGeom prst="round2SameRect">
            <a:avLst>
              <a:gd name="adj1" fmla="val 2339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5E1D08D-8673-37DD-1DD7-2BBC36E323CA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10650538" cy="101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Altre Tecnologie</a:t>
            </a:r>
          </a:p>
        </p:txBody>
      </p:sp>
      <p:pic>
        <p:nvPicPr>
          <p:cNvPr id="12" name="Immagine 11" descr="Immagine che contiene testo, Elementi grafici, Carattere, logo&#10;&#10;Descrizione generata automaticamente">
            <a:extLst>
              <a:ext uri="{FF2B5EF4-FFF2-40B4-BE49-F238E27FC236}">
                <a16:creationId xmlns:a16="http://schemas.microsoft.com/office/drawing/2014/main" id="{68DB6C12-2357-D9F2-77EC-2775ED1F7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22" y="1449759"/>
            <a:ext cx="2659978" cy="1496238"/>
          </a:xfrm>
          <a:prstGeom prst="rect">
            <a:avLst/>
          </a:prstGeom>
        </p:spPr>
      </p:pic>
      <p:pic>
        <p:nvPicPr>
          <p:cNvPr id="14" name="Immagine 1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A205ABE2-0193-6B2E-E483-301959D184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7423" r="30761" b="7423"/>
          <a:stretch/>
        </p:blipFill>
        <p:spPr>
          <a:xfrm>
            <a:off x="2811845" y="3912907"/>
            <a:ext cx="1265926" cy="178989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5ABA042-0A73-2BE9-CEF5-1F8EE6BC527F}"/>
              </a:ext>
            </a:extLst>
          </p:cNvPr>
          <p:cNvSpPr txBox="1">
            <a:spLocks/>
          </p:cNvSpPr>
          <p:nvPr/>
        </p:nvSpPr>
        <p:spPr>
          <a:xfrm>
            <a:off x="1127789" y="1155197"/>
            <a:ext cx="4634039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Docker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EDF45CA1-B4C6-55CF-359A-D9F247905091}"/>
              </a:ext>
            </a:extLst>
          </p:cNvPr>
          <p:cNvSpPr txBox="1">
            <a:spLocks/>
          </p:cNvSpPr>
          <p:nvPr/>
        </p:nvSpPr>
        <p:spPr>
          <a:xfrm>
            <a:off x="1127789" y="1664972"/>
            <a:ext cx="4634039" cy="1603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Docker è una piattaforma che semplifica la creazione, il deployment e l’esecuzione di applicazioni in container virtualizzati, ovvero impacchetta un’applicazione con tutte le sue dipendenze in un’unica unità, garantendo che l’applicazione funzioni in modo coerente </a:t>
            </a:r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  <a:r>
              <a:rPr lang="it-IT" sz="140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 qualsiasi ambiente di sviluppo, test e produzione (portabilità).</a:t>
            </a:r>
            <a:endParaRPr lang="it-IT" sz="1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84E77ADD-1523-745D-5125-9C09E7D14450}"/>
              </a:ext>
            </a:extLst>
          </p:cNvPr>
          <p:cNvSpPr txBox="1">
            <a:spLocks/>
          </p:cNvSpPr>
          <p:nvPr/>
        </p:nvSpPr>
        <p:spPr>
          <a:xfrm>
            <a:off x="6419672" y="4201933"/>
            <a:ext cx="4718655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Amazon EC2 (</a:t>
            </a:r>
            <a:r>
              <a:rPr lang="it-IT" sz="2000" b="1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Elastic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Computer Cloud)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74B94D4C-3CEC-CFCB-8104-5F7E08E6F5AB}"/>
              </a:ext>
            </a:extLst>
          </p:cNvPr>
          <p:cNvSpPr txBox="1">
            <a:spLocks/>
          </p:cNvSpPr>
          <p:nvPr/>
        </p:nvSpPr>
        <p:spPr>
          <a:xfrm>
            <a:off x="6419672" y="4715458"/>
            <a:ext cx="4718655" cy="742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Amazon EC2 è uno dei servizi di cloud computing inclusi negli Amazon Web Services (AWS). Esso fornisce capacità di calcolo scalabile on demand.</a:t>
            </a:r>
          </a:p>
        </p:txBody>
      </p:sp>
      <p:sp>
        <p:nvSpPr>
          <p:cNvPr id="6" name="Rettangolo con angoli in alto arrotondati 5">
            <a:extLst>
              <a:ext uri="{FF2B5EF4-FFF2-40B4-BE49-F238E27FC236}">
                <a16:creationId xmlns:a16="http://schemas.microsoft.com/office/drawing/2014/main" id="{98209081-3D6E-19F9-A875-0C254ABFA831}"/>
              </a:ext>
            </a:extLst>
          </p:cNvPr>
          <p:cNvSpPr/>
          <p:nvPr/>
        </p:nvSpPr>
        <p:spPr>
          <a:xfrm>
            <a:off x="4995969" y="6067241"/>
            <a:ext cx="2238009" cy="74254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310A098-452F-6749-22F8-C85182FFB30D}"/>
              </a:ext>
            </a:extLst>
          </p:cNvPr>
          <p:cNvSpPr/>
          <p:nvPr/>
        </p:nvSpPr>
        <p:spPr>
          <a:xfrm>
            <a:off x="842010" y="6809788"/>
            <a:ext cx="10507980" cy="457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0" name="Info">
            <a:extLst>
              <a:ext uri="{FF2B5EF4-FFF2-40B4-BE49-F238E27FC236}">
                <a16:creationId xmlns:a16="http://schemas.microsoft.com/office/drawing/2014/main" id="{B3DCDC0F-C74D-7CBB-85AE-ABEEAF8B8B97}"/>
              </a:ext>
            </a:extLst>
          </p:cNvPr>
          <p:cNvGrpSpPr/>
          <p:nvPr/>
        </p:nvGrpSpPr>
        <p:grpSpPr>
          <a:xfrm>
            <a:off x="975389" y="6180120"/>
            <a:ext cx="1598563" cy="504000"/>
            <a:chOff x="948177" y="2157402"/>
            <a:chExt cx="1598563" cy="504000"/>
          </a:xfrm>
        </p:grpSpPr>
        <p:pic>
          <p:nvPicPr>
            <p:cNvPr id="11" name="Elemento grafico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CE3C4499-6EFC-1E56-FDF4-7FFD9A19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177" y="2157402"/>
              <a:ext cx="504000" cy="504000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CAEDA7F-9095-CEAB-375F-07A6C7A91E12}"/>
                </a:ext>
              </a:extLst>
            </p:cNvPr>
            <p:cNvSpPr txBox="1"/>
            <p:nvPr/>
          </p:nvSpPr>
          <p:spPr>
            <a:xfrm>
              <a:off x="1452177" y="2224736"/>
              <a:ext cx="10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</a:t>
              </a:r>
            </a:p>
          </p:txBody>
        </p:sp>
      </p:grpSp>
      <p:grpSp>
        <p:nvGrpSpPr>
          <p:cNvPr id="15" name="Usabilità">
            <a:extLst>
              <a:ext uri="{FF2B5EF4-FFF2-40B4-BE49-F238E27FC236}">
                <a16:creationId xmlns:a16="http://schemas.microsoft.com/office/drawing/2014/main" id="{74B6D8F2-CB38-8F26-6024-1831713D5F66}"/>
              </a:ext>
            </a:extLst>
          </p:cNvPr>
          <p:cNvGrpSpPr/>
          <p:nvPr/>
        </p:nvGrpSpPr>
        <p:grpSpPr>
          <a:xfrm>
            <a:off x="7391061" y="6180120"/>
            <a:ext cx="1738461" cy="504000"/>
            <a:chOff x="7404100" y="2159564"/>
            <a:chExt cx="1738461" cy="504000"/>
          </a:xfrm>
        </p:grpSpPr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0FD75698-33EA-9214-A965-29A412DBD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6FF945E-BDCC-9612-B493-FB9E9AB24882}"/>
                </a:ext>
              </a:extLst>
            </p:cNvPr>
            <p:cNvSpPr txBox="1"/>
            <p:nvPr/>
          </p:nvSpPr>
          <p:spPr>
            <a:xfrm>
              <a:off x="7908100" y="2226898"/>
              <a:ext cx="123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Usabilità</a:t>
              </a:r>
            </a:p>
          </p:txBody>
        </p:sp>
      </p:grpSp>
      <p:grpSp>
        <p:nvGrpSpPr>
          <p:cNvPr id="18" name="Architettura">
            <a:extLst>
              <a:ext uri="{FF2B5EF4-FFF2-40B4-BE49-F238E27FC236}">
                <a16:creationId xmlns:a16="http://schemas.microsoft.com/office/drawing/2014/main" id="{71D63EE2-A941-43DE-103D-8C418BAA489A}"/>
              </a:ext>
            </a:extLst>
          </p:cNvPr>
          <p:cNvGrpSpPr/>
          <p:nvPr/>
        </p:nvGrpSpPr>
        <p:grpSpPr>
          <a:xfrm>
            <a:off x="2678898" y="6180120"/>
            <a:ext cx="2180376" cy="504000"/>
            <a:chOff x="2681538" y="2159564"/>
            <a:chExt cx="2180376" cy="504000"/>
          </a:xfrm>
        </p:grpSpPr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46034356-0DFE-BAAC-DDAB-DCA7EC6DB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2681538" y="2159564"/>
              <a:ext cx="504000" cy="504000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8C0C948C-8D16-E654-3D33-F41462B4362E}"/>
                </a:ext>
              </a:extLst>
            </p:cNvPr>
            <p:cNvSpPr txBox="1"/>
            <p:nvPr/>
          </p:nvSpPr>
          <p:spPr>
            <a:xfrm>
              <a:off x="3185538" y="2226898"/>
              <a:ext cx="167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Architettura</a:t>
              </a:r>
            </a:p>
          </p:txBody>
        </p:sp>
      </p:grpSp>
      <p:grpSp>
        <p:nvGrpSpPr>
          <p:cNvPr id="21" name="Tecnologie">
            <a:extLst>
              <a:ext uri="{FF2B5EF4-FFF2-40B4-BE49-F238E27FC236}">
                <a16:creationId xmlns:a16="http://schemas.microsoft.com/office/drawing/2014/main" id="{F8266F0D-A4FB-8BBA-7FEE-8DBA9984C328}"/>
              </a:ext>
            </a:extLst>
          </p:cNvPr>
          <p:cNvGrpSpPr/>
          <p:nvPr/>
        </p:nvGrpSpPr>
        <p:grpSpPr>
          <a:xfrm>
            <a:off x="5096452" y="6180120"/>
            <a:ext cx="2021390" cy="504000"/>
            <a:chOff x="7404100" y="2159564"/>
            <a:chExt cx="2021390" cy="504000"/>
          </a:xfrm>
        </p:grpSpPr>
        <p:pic>
          <p:nvPicPr>
            <p:cNvPr id="22" name="Elemento grafico 21">
              <a:extLst>
                <a:ext uri="{FF2B5EF4-FFF2-40B4-BE49-F238E27FC236}">
                  <a16:creationId xmlns:a16="http://schemas.microsoft.com/office/drawing/2014/main" id="{1188233B-3D2F-A090-3EE0-FA5D218F9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8717103-7893-849E-06E5-136C856EC783}"/>
                </a:ext>
              </a:extLst>
            </p:cNvPr>
            <p:cNvSpPr txBox="1"/>
            <p:nvPr/>
          </p:nvSpPr>
          <p:spPr>
            <a:xfrm>
              <a:off x="7908100" y="2226898"/>
              <a:ext cx="1517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Tecnologie</a:t>
              </a:r>
            </a:p>
          </p:txBody>
        </p:sp>
      </p:grpSp>
      <p:grpSp>
        <p:nvGrpSpPr>
          <p:cNvPr id="24" name="Analisi">
            <a:extLst>
              <a:ext uri="{FF2B5EF4-FFF2-40B4-BE49-F238E27FC236}">
                <a16:creationId xmlns:a16="http://schemas.microsoft.com/office/drawing/2014/main" id="{F42210EB-8686-03A3-BE85-F308EEAFB5A3}"/>
              </a:ext>
            </a:extLst>
          </p:cNvPr>
          <p:cNvGrpSpPr/>
          <p:nvPr/>
        </p:nvGrpSpPr>
        <p:grpSpPr>
          <a:xfrm>
            <a:off x="9300114" y="6180120"/>
            <a:ext cx="1493616" cy="504000"/>
            <a:chOff x="7404100" y="2159564"/>
            <a:chExt cx="1493616" cy="504000"/>
          </a:xfrm>
        </p:grpSpPr>
        <p:pic>
          <p:nvPicPr>
            <p:cNvPr id="25" name="Elemento grafico 24">
              <a:extLst>
                <a:ext uri="{FF2B5EF4-FFF2-40B4-BE49-F238E27FC236}">
                  <a16:creationId xmlns:a16="http://schemas.microsoft.com/office/drawing/2014/main" id="{4240EC2D-F737-025F-87F7-A6B8A826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20AF9A10-7757-C37A-1927-99E52311AFF5}"/>
                </a:ext>
              </a:extLst>
            </p:cNvPr>
            <p:cNvSpPr txBox="1"/>
            <p:nvPr/>
          </p:nvSpPr>
          <p:spPr>
            <a:xfrm>
              <a:off x="7908100" y="2226898"/>
              <a:ext cx="9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Analisi</a:t>
              </a:r>
            </a:p>
          </p:txBody>
        </p:sp>
      </p:grpSp>
      <p:sp>
        <p:nvSpPr>
          <p:cNvPr id="27" name="InfoButton">
            <a:hlinkClick r:id="rId5" action="ppaction://hlinksldjump"/>
            <a:extLst>
              <a:ext uri="{FF2B5EF4-FFF2-40B4-BE49-F238E27FC236}">
                <a16:creationId xmlns:a16="http://schemas.microsoft.com/office/drawing/2014/main" id="{DD97BE1F-FCC2-A125-8172-4BC3CE954424}"/>
              </a:ext>
            </a:extLst>
          </p:cNvPr>
          <p:cNvSpPr/>
          <p:nvPr/>
        </p:nvSpPr>
        <p:spPr>
          <a:xfrm>
            <a:off x="876329" y="6180120"/>
            <a:ext cx="1677831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ArchirtetturaButton">
            <a:hlinkClick r:id="rId16" action="ppaction://hlinksldjump"/>
            <a:extLst>
              <a:ext uri="{FF2B5EF4-FFF2-40B4-BE49-F238E27FC236}">
                <a16:creationId xmlns:a16="http://schemas.microsoft.com/office/drawing/2014/main" id="{6AF88C51-A307-3D24-7973-7D63E7D77676}"/>
              </a:ext>
            </a:extLst>
          </p:cNvPr>
          <p:cNvSpPr/>
          <p:nvPr/>
        </p:nvSpPr>
        <p:spPr>
          <a:xfrm>
            <a:off x="2672918" y="6173492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UsabilitàButton">
            <a:hlinkClick r:id="rId17" action="ppaction://hlinksldjump"/>
            <a:extLst>
              <a:ext uri="{FF2B5EF4-FFF2-40B4-BE49-F238E27FC236}">
                <a16:creationId xmlns:a16="http://schemas.microsoft.com/office/drawing/2014/main" id="{F839F07E-E906-5929-52BF-53C52849E2D8}"/>
              </a:ext>
            </a:extLst>
          </p:cNvPr>
          <p:cNvSpPr/>
          <p:nvPr/>
        </p:nvSpPr>
        <p:spPr>
          <a:xfrm>
            <a:off x="7285631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AnalisiButton">
            <a:hlinkClick r:id="rId18" action="ppaction://hlinksldjump"/>
            <a:extLst>
              <a:ext uri="{FF2B5EF4-FFF2-40B4-BE49-F238E27FC236}">
                <a16:creationId xmlns:a16="http://schemas.microsoft.com/office/drawing/2014/main" id="{805F43A3-056B-4922-8EA6-84F7BE5D93EF}"/>
              </a:ext>
            </a:extLst>
          </p:cNvPr>
          <p:cNvSpPr/>
          <p:nvPr/>
        </p:nvSpPr>
        <p:spPr>
          <a:xfrm>
            <a:off x="9299933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cnologieButton">
            <a:hlinkClick r:id="rId19" action="ppaction://hlinksldjump"/>
            <a:extLst>
              <a:ext uri="{FF2B5EF4-FFF2-40B4-BE49-F238E27FC236}">
                <a16:creationId xmlns:a16="http://schemas.microsoft.com/office/drawing/2014/main" id="{C6B0EEFA-B6FA-8F39-8360-2FB830782075}"/>
              </a:ext>
            </a:extLst>
          </p:cNvPr>
          <p:cNvSpPr/>
          <p:nvPr/>
        </p:nvSpPr>
        <p:spPr>
          <a:xfrm>
            <a:off x="5035958" y="6164430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919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in alto arrotondati 3">
            <a:extLst>
              <a:ext uri="{FF2B5EF4-FFF2-40B4-BE49-F238E27FC236}">
                <a16:creationId xmlns:a16="http://schemas.microsoft.com/office/drawing/2014/main" id="{3E8E7FA3-5C7E-4072-4635-DB53827B71FD}"/>
              </a:ext>
            </a:extLst>
          </p:cNvPr>
          <p:cNvSpPr/>
          <p:nvPr/>
        </p:nvSpPr>
        <p:spPr>
          <a:xfrm flipV="1">
            <a:off x="548640" y="-3"/>
            <a:ext cx="11094720" cy="1019657"/>
          </a:xfrm>
          <a:prstGeom prst="round2SameRect">
            <a:avLst>
              <a:gd name="adj1" fmla="val 2339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27139A4-04E6-B9AA-4E2B-0A84A1A0178E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10650538" cy="101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Usabilità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A122EC0-1DCD-173A-3C3C-CBCA4D18DF85}"/>
              </a:ext>
            </a:extLst>
          </p:cNvPr>
          <p:cNvGrpSpPr/>
          <p:nvPr/>
        </p:nvGrpSpPr>
        <p:grpSpPr>
          <a:xfrm>
            <a:off x="3167919" y="1160902"/>
            <a:ext cx="3130110" cy="4943339"/>
            <a:chOff x="1618351" y="1208005"/>
            <a:chExt cx="3130110" cy="4943339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B2362CA8-6295-3846-E399-3A5947517DDB}"/>
                </a:ext>
              </a:extLst>
            </p:cNvPr>
            <p:cNvGrpSpPr/>
            <p:nvPr/>
          </p:nvGrpSpPr>
          <p:grpSpPr>
            <a:xfrm>
              <a:off x="2156105" y="1245552"/>
              <a:ext cx="2049617" cy="4564675"/>
              <a:chOff x="2156105" y="1245552"/>
              <a:chExt cx="2049617" cy="4564675"/>
            </a:xfrm>
          </p:grpSpPr>
          <p:sp>
            <p:nvSpPr>
              <p:cNvPr id="21" name="Rettangolo con angoli arrotondati 20">
                <a:extLst>
                  <a:ext uri="{FF2B5EF4-FFF2-40B4-BE49-F238E27FC236}">
                    <a16:creationId xmlns:a16="http://schemas.microsoft.com/office/drawing/2014/main" id="{235C85AB-DD79-C460-5F96-4D048A44E8B1}"/>
                  </a:ext>
                </a:extLst>
              </p:cNvPr>
              <p:cNvSpPr/>
              <p:nvPr/>
            </p:nvSpPr>
            <p:spPr>
              <a:xfrm>
                <a:off x="2181617" y="1245552"/>
                <a:ext cx="2024105" cy="176848"/>
              </a:xfrm>
              <a:prstGeom prst="roundRect">
                <a:avLst>
                  <a:gd name="adj" fmla="val 4060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0" name="Immagine 9" descr="Immagine che contiene testo, schermata, Cellulare&#10;&#10;Descrizione generata automaticamente">
                <a:extLst>
                  <a:ext uri="{FF2B5EF4-FFF2-40B4-BE49-F238E27FC236}">
                    <a16:creationId xmlns:a16="http://schemas.microsoft.com/office/drawing/2014/main" id="{1C93168C-5BA5-4C04-3F99-E0A2F7E7A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6105" y="1367803"/>
                <a:ext cx="2049617" cy="4442424"/>
              </a:xfrm>
              <a:prstGeom prst="rect">
                <a:avLst/>
              </a:prstGeom>
              <a:ln w="19050">
                <a:noFill/>
              </a:ln>
            </p:spPr>
          </p:pic>
        </p:grpSp>
        <p:pic>
          <p:nvPicPr>
            <p:cNvPr id="14" name="Immagine 13" descr="Immagine che contiene Cellulare, schermata, gadget, Dispositivo portatile per comunicazioni&#10;&#10;Descrizione generata automaticamente">
              <a:extLst>
                <a:ext uri="{FF2B5EF4-FFF2-40B4-BE49-F238E27FC236}">
                  <a16:creationId xmlns:a16="http://schemas.microsoft.com/office/drawing/2014/main" id="{FF3047AE-A54C-0783-8F55-A2BA6E132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351" y="1208005"/>
              <a:ext cx="3130110" cy="4943339"/>
            </a:xfrm>
            <a:prstGeom prst="rect">
              <a:avLst/>
            </a:prstGeom>
          </p:spPr>
        </p:pic>
      </p:grpSp>
      <p:pic>
        <p:nvPicPr>
          <p:cNvPr id="29" name="Immagine 28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2314A88-80E2-7DF9-2C4B-6F4743D8A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67" y="1098216"/>
            <a:ext cx="3130110" cy="3111329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2EFB464F-E56B-661C-B41A-58C089757DCE}"/>
              </a:ext>
            </a:extLst>
          </p:cNvPr>
          <p:cNvSpPr txBox="1">
            <a:spLocks/>
          </p:cNvSpPr>
          <p:nvPr/>
        </p:nvSpPr>
        <p:spPr>
          <a:xfrm>
            <a:off x="855980" y="1176970"/>
            <a:ext cx="2595177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sz="2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2000" b="1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Figma</a:t>
            </a:r>
            <a:endParaRPr lang="it-IT" sz="2000" b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34FEB6D-8D9A-135F-BF28-59C06B455908}"/>
              </a:ext>
            </a:extLst>
          </p:cNvPr>
          <p:cNvSpPr txBox="1">
            <a:spLocks/>
          </p:cNvSpPr>
          <p:nvPr/>
        </p:nvSpPr>
        <p:spPr>
          <a:xfrm>
            <a:off x="855980" y="1687164"/>
            <a:ext cx="2595177" cy="3882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Figma</a:t>
            </a:r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è una piattaforma per la progettazione e la prototipazione di interfacce utente.</a:t>
            </a:r>
          </a:p>
          <a:p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 caratteristiche distintive di </a:t>
            </a:r>
            <a:r>
              <a:rPr lang="it-IT" sz="140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Figma</a:t>
            </a:r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Consente a più utenti di collaborare in tempo reale ad uno stesso progetto.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Consente di creare dei prototipi interattivi, ovvero simulare il funzionamento di un prodotto software, che lo rende uno strumento potentissimo per valutare l’usabilità a priori di un prodotto.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BD271E02-372C-460D-CB24-CEDAE1E66F48}"/>
              </a:ext>
            </a:extLst>
          </p:cNvPr>
          <p:cNvSpPr txBox="1">
            <a:spLocks/>
          </p:cNvSpPr>
          <p:nvPr/>
        </p:nvSpPr>
        <p:spPr>
          <a:xfrm>
            <a:off x="6198262" y="4521736"/>
            <a:ext cx="5165698" cy="1394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1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B67641-3180-A288-E6C7-2380B49AEF33}"/>
              </a:ext>
            </a:extLst>
          </p:cNvPr>
          <p:cNvSpPr txBox="1"/>
          <p:nvPr/>
        </p:nvSpPr>
        <p:spPr>
          <a:xfrm>
            <a:off x="6316365" y="4724730"/>
            <a:ext cx="48659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Modello che associa ogni emozione umana a dei colori. È stata ideata da Robert </a:t>
            </a:r>
            <a:r>
              <a:rPr lang="it-IT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Plutchik</a:t>
            </a:r>
            <a:r>
              <a:rPr lang="it-IT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uno psicologo americano, per rappresentare graficamente diverse emozioni.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B3565BDC-954F-1843-56E5-E5D7D5D70A52}"/>
              </a:ext>
            </a:extLst>
          </p:cNvPr>
          <p:cNvSpPr txBox="1">
            <a:spLocks/>
          </p:cNvSpPr>
          <p:nvPr/>
        </p:nvSpPr>
        <p:spPr>
          <a:xfrm>
            <a:off x="6316365" y="4209547"/>
            <a:ext cx="4865985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|</a:t>
            </a:r>
            <a:r>
              <a:rPr lang="it-IT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Ruota di </a:t>
            </a:r>
            <a:r>
              <a:rPr lang="it-IT" sz="20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Plutchik</a:t>
            </a:r>
            <a:endParaRPr lang="it-IT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30C2785D-CC4B-ED10-B826-075ED55C0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30360"/>
              </p:ext>
            </p:extLst>
          </p:nvPr>
        </p:nvGraphicFramePr>
        <p:xfrm>
          <a:off x="6450944" y="2097503"/>
          <a:ext cx="625511" cy="176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511">
                  <a:extLst>
                    <a:ext uri="{9D8B030D-6E8A-4147-A177-3AD203B41FA5}">
                      <a16:colId xmlns:a16="http://schemas.microsoft.com/office/drawing/2014/main" val="3753179095"/>
                    </a:ext>
                  </a:extLst>
                </a:gridCol>
              </a:tblGrid>
              <a:tr h="441206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361134"/>
                  </a:ext>
                </a:extLst>
              </a:tr>
              <a:tr h="441206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28678"/>
                  </a:ext>
                </a:extLst>
              </a:tr>
              <a:tr h="441206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483809"/>
                  </a:ext>
                </a:extLst>
              </a:tr>
              <a:tr h="441206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95624"/>
                  </a:ext>
                </a:extLst>
              </a:tr>
            </a:tbl>
          </a:graphicData>
        </a:graphic>
      </p:graphicFrame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DA5BF1A-73E5-828E-EF42-B6ECEF5532A9}"/>
              </a:ext>
            </a:extLst>
          </p:cNvPr>
          <p:cNvCxnSpPr>
            <a:cxnSpLocks/>
          </p:cNvCxnSpPr>
          <p:nvPr/>
        </p:nvCxnSpPr>
        <p:spPr>
          <a:xfrm flipH="1">
            <a:off x="7076455" y="1946185"/>
            <a:ext cx="1248102" cy="358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26C5EACD-5ABE-C047-6CE6-C98B025C233E}"/>
              </a:ext>
            </a:extLst>
          </p:cNvPr>
          <p:cNvCxnSpPr>
            <a:cxnSpLocks/>
          </p:cNvCxnSpPr>
          <p:nvPr/>
        </p:nvCxnSpPr>
        <p:spPr>
          <a:xfrm flipH="1" flipV="1">
            <a:off x="5564599" y="1508760"/>
            <a:ext cx="1187839" cy="795528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FCB64E41-4AF6-2043-CE00-7E3E25C24BD6}"/>
              </a:ext>
            </a:extLst>
          </p:cNvPr>
          <p:cNvCxnSpPr>
            <a:cxnSpLocks/>
          </p:cNvCxnSpPr>
          <p:nvPr/>
        </p:nvCxnSpPr>
        <p:spPr>
          <a:xfrm flipH="1" flipV="1">
            <a:off x="5385816" y="2423160"/>
            <a:ext cx="1366622" cy="37192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942D901-9043-B985-720A-22AE6A670849}"/>
              </a:ext>
            </a:extLst>
          </p:cNvPr>
          <p:cNvCxnSpPr>
            <a:cxnSpLocks/>
          </p:cNvCxnSpPr>
          <p:nvPr/>
        </p:nvCxnSpPr>
        <p:spPr>
          <a:xfrm flipH="1" flipV="1">
            <a:off x="5184518" y="2916936"/>
            <a:ext cx="1567920" cy="283464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4C849680-A59B-40D9-5178-C7A598D0E349}"/>
              </a:ext>
            </a:extLst>
          </p:cNvPr>
          <p:cNvCxnSpPr>
            <a:cxnSpLocks/>
          </p:cNvCxnSpPr>
          <p:nvPr/>
        </p:nvCxnSpPr>
        <p:spPr>
          <a:xfrm flipH="1">
            <a:off x="5385816" y="3657601"/>
            <a:ext cx="1366622" cy="539495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tangolo con angoli in alto arrotondati 40">
            <a:extLst>
              <a:ext uri="{FF2B5EF4-FFF2-40B4-BE49-F238E27FC236}">
                <a16:creationId xmlns:a16="http://schemas.microsoft.com/office/drawing/2014/main" id="{577BED9D-BBAE-05CA-4313-C833234114DB}"/>
              </a:ext>
            </a:extLst>
          </p:cNvPr>
          <p:cNvSpPr/>
          <p:nvPr/>
        </p:nvSpPr>
        <p:spPr>
          <a:xfrm>
            <a:off x="7348284" y="6067241"/>
            <a:ext cx="1832891" cy="74254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882F93B1-B55E-BF9C-AC12-F31C68FEBBDA}"/>
              </a:ext>
            </a:extLst>
          </p:cNvPr>
          <p:cNvSpPr/>
          <p:nvPr/>
        </p:nvSpPr>
        <p:spPr>
          <a:xfrm>
            <a:off x="842010" y="6809788"/>
            <a:ext cx="10507980" cy="457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3" name="Info">
            <a:extLst>
              <a:ext uri="{FF2B5EF4-FFF2-40B4-BE49-F238E27FC236}">
                <a16:creationId xmlns:a16="http://schemas.microsoft.com/office/drawing/2014/main" id="{2511F734-576D-06BE-35B9-205C6EBCDE5B}"/>
              </a:ext>
            </a:extLst>
          </p:cNvPr>
          <p:cNvGrpSpPr/>
          <p:nvPr/>
        </p:nvGrpSpPr>
        <p:grpSpPr>
          <a:xfrm>
            <a:off x="975389" y="6180120"/>
            <a:ext cx="1598563" cy="504000"/>
            <a:chOff x="948177" y="2157402"/>
            <a:chExt cx="1598563" cy="504000"/>
          </a:xfrm>
        </p:grpSpPr>
        <p:pic>
          <p:nvPicPr>
            <p:cNvPr id="44" name="Elemento grafico 43">
              <a:hlinkClick r:id="rId6" action="ppaction://hlinksldjump"/>
              <a:extLst>
                <a:ext uri="{FF2B5EF4-FFF2-40B4-BE49-F238E27FC236}">
                  <a16:creationId xmlns:a16="http://schemas.microsoft.com/office/drawing/2014/main" id="{43B3FFEE-7CF6-968B-0890-25E198A06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8177" y="2157402"/>
              <a:ext cx="504000" cy="504000"/>
            </a:xfrm>
            <a:prstGeom prst="rect">
              <a:avLst/>
            </a:prstGeom>
          </p:spPr>
        </p:pic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CA472275-7D68-4573-F6AD-D83F53172951}"/>
                </a:ext>
              </a:extLst>
            </p:cNvPr>
            <p:cNvSpPr txBox="1"/>
            <p:nvPr/>
          </p:nvSpPr>
          <p:spPr>
            <a:xfrm>
              <a:off x="1452177" y="2224736"/>
              <a:ext cx="10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</a:t>
              </a:r>
            </a:p>
          </p:txBody>
        </p:sp>
      </p:grpSp>
      <p:grpSp>
        <p:nvGrpSpPr>
          <p:cNvPr id="46" name="Usabilità">
            <a:extLst>
              <a:ext uri="{FF2B5EF4-FFF2-40B4-BE49-F238E27FC236}">
                <a16:creationId xmlns:a16="http://schemas.microsoft.com/office/drawing/2014/main" id="{DE855152-DF5E-DBF4-23BE-483BACC3FABD}"/>
              </a:ext>
            </a:extLst>
          </p:cNvPr>
          <p:cNvGrpSpPr/>
          <p:nvPr/>
        </p:nvGrpSpPr>
        <p:grpSpPr>
          <a:xfrm>
            <a:off x="7391061" y="6180120"/>
            <a:ext cx="1738461" cy="504000"/>
            <a:chOff x="7404100" y="2159564"/>
            <a:chExt cx="1738461" cy="504000"/>
          </a:xfrm>
        </p:grpSpPr>
        <p:pic>
          <p:nvPicPr>
            <p:cNvPr id="47" name="Elemento grafico 46">
              <a:extLst>
                <a:ext uri="{FF2B5EF4-FFF2-40B4-BE49-F238E27FC236}">
                  <a16:creationId xmlns:a16="http://schemas.microsoft.com/office/drawing/2014/main" id="{6202F419-9BF6-C64E-B246-A848A179B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ACAAE7DC-7EF9-051E-B401-20D6FD66F182}"/>
                </a:ext>
              </a:extLst>
            </p:cNvPr>
            <p:cNvSpPr txBox="1"/>
            <p:nvPr/>
          </p:nvSpPr>
          <p:spPr>
            <a:xfrm>
              <a:off x="7908100" y="2226898"/>
              <a:ext cx="123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Usabilità</a:t>
              </a:r>
            </a:p>
          </p:txBody>
        </p:sp>
      </p:grpSp>
      <p:grpSp>
        <p:nvGrpSpPr>
          <p:cNvPr id="49" name="Architettura">
            <a:extLst>
              <a:ext uri="{FF2B5EF4-FFF2-40B4-BE49-F238E27FC236}">
                <a16:creationId xmlns:a16="http://schemas.microsoft.com/office/drawing/2014/main" id="{572BB8BF-733B-AA57-08D2-2E11C8728E2F}"/>
              </a:ext>
            </a:extLst>
          </p:cNvPr>
          <p:cNvGrpSpPr/>
          <p:nvPr/>
        </p:nvGrpSpPr>
        <p:grpSpPr>
          <a:xfrm>
            <a:off x="2678898" y="6180120"/>
            <a:ext cx="2180376" cy="504000"/>
            <a:chOff x="2681538" y="2159564"/>
            <a:chExt cx="2180376" cy="504000"/>
          </a:xfrm>
        </p:grpSpPr>
        <p:pic>
          <p:nvPicPr>
            <p:cNvPr id="50" name="Elemento grafico 49">
              <a:extLst>
                <a:ext uri="{FF2B5EF4-FFF2-40B4-BE49-F238E27FC236}">
                  <a16:creationId xmlns:a16="http://schemas.microsoft.com/office/drawing/2014/main" id="{2E0AA804-8636-94D6-31B9-61BA10C87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681538" y="2159564"/>
              <a:ext cx="504000" cy="504000"/>
            </a:xfrm>
            <a:prstGeom prst="rect">
              <a:avLst/>
            </a:prstGeom>
          </p:spPr>
        </p:pic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8F5C9F32-5EEE-1EDD-75A1-48211B49C348}"/>
                </a:ext>
              </a:extLst>
            </p:cNvPr>
            <p:cNvSpPr txBox="1"/>
            <p:nvPr/>
          </p:nvSpPr>
          <p:spPr>
            <a:xfrm>
              <a:off x="3185538" y="2226898"/>
              <a:ext cx="167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Architettura</a:t>
              </a:r>
            </a:p>
          </p:txBody>
        </p:sp>
      </p:grpSp>
      <p:grpSp>
        <p:nvGrpSpPr>
          <p:cNvPr id="52" name="Tecnologie">
            <a:extLst>
              <a:ext uri="{FF2B5EF4-FFF2-40B4-BE49-F238E27FC236}">
                <a16:creationId xmlns:a16="http://schemas.microsoft.com/office/drawing/2014/main" id="{7DF78A9A-FB32-A69C-B3E1-AD5884C38516}"/>
              </a:ext>
            </a:extLst>
          </p:cNvPr>
          <p:cNvGrpSpPr/>
          <p:nvPr/>
        </p:nvGrpSpPr>
        <p:grpSpPr>
          <a:xfrm>
            <a:off x="5096452" y="6180120"/>
            <a:ext cx="2021390" cy="504000"/>
            <a:chOff x="7404100" y="2159564"/>
            <a:chExt cx="2021390" cy="504000"/>
          </a:xfrm>
        </p:grpSpPr>
        <p:pic>
          <p:nvPicPr>
            <p:cNvPr id="53" name="Elemento grafico 52">
              <a:extLst>
                <a:ext uri="{FF2B5EF4-FFF2-40B4-BE49-F238E27FC236}">
                  <a16:creationId xmlns:a16="http://schemas.microsoft.com/office/drawing/2014/main" id="{B4BE6961-204B-6C74-C0AB-B5683D412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D566B1AD-7C37-CFDE-E9A2-064184EA56D1}"/>
                </a:ext>
              </a:extLst>
            </p:cNvPr>
            <p:cNvSpPr txBox="1"/>
            <p:nvPr/>
          </p:nvSpPr>
          <p:spPr>
            <a:xfrm>
              <a:off x="7908100" y="2226898"/>
              <a:ext cx="1517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Tecnologie</a:t>
              </a:r>
            </a:p>
          </p:txBody>
        </p:sp>
      </p:grpSp>
      <p:grpSp>
        <p:nvGrpSpPr>
          <p:cNvPr id="55" name="Analisi">
            <a:extLst>
              <a:ext uri="{FF2B5EF4-FFF2-40B4-BE49-F238E27FC236}">
                <a16:creationId xmlns:a16="http://schemas.microsoft.com/office/drawing/2014/main" id="{6C0A0CAB-E0B1-D599-9962-5EED67EFFBED}"/>
              </a:ext>
            </a:extLst>
          </p:cNvPr>
          <p:cNvGrpSpPr/>
          <p:nvPr/>
        </p:nvGrpSpPr>
        <p:grpSpPr>
          <a:xfrm>
            <a:off x="9300114" y="6180120"/>
            <a:ext cx="1493616" cy="504000"/>
            <a:chOff x="7404100" y="2159564"/>
            <a:chExt cx="1493616" cy="504000"/>
          </a:xfrm>
        </p:grpSpPr>
        <p:pic>
          <p:nvPicPr>
            <p:cNvPr id="56" name="Elemento grafico 55">
              <a:extLst>
                <a:ext uri="{FF2B5EF4-FFF2-40B4-BE49-F238E27FC236}">
                  <a16:creationId xmlns:a16="http://schemas.microsoft.com/office/drawing/2014/main" id="{8C7F55A5-A66F-B665-6747-EC9B8BB2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7404100" y="2159564"/>
              <a:ext cx="504000" cy="504000"/>
            </a:xfrm>
            <a:prstGeom prst="rect">
              <a:avLst/>
            </a:prstGeom>
          </p:spPr>
        </p:pic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234AB904-DED1-41EA-6AE8-998131C0FC4A}"/>
                </a:ext>
              </a:extLst>
            </p:cNvPr>
            <p:cNvSpPr txBox="1"/>
            <p:nvPr/>
          </p:nvSpPr>
          <p:spPr>
            <a:xfrm>
              <a:off x="7908100" y="2226898"/>
              <a:ext cx="9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Analisi</a:t>
              </a:r>
            </a:p>
          </p:txBody>
        </p:sp>
      </p:grpSp>
      <p:sp>
        <p:nvSpPr>
          <p:cNvPr id="58" name="InfoButton">
            <a:hlinkClick r:id="rId6" action="ppaction://hlinksldjump"/>
            <a:extLst>
              <a:ext uri="{FF2B5EF4-FFF2-40B4-BE49-F238E27FC236}">
                <a16:creationId xmlns:a16="http://schemas.microsoft.com/office/drawing/2014/main" id="{B4D5A70F-BBEB-DCCA-A5B6-B5EB39AB5B42}"/>
              </a:ext>
            </a:extLst>
          </p:cNvPr>
          <p:cNvSpPr/>
          <p:nvPr/>
        </p:nvSpPr>
        <p:spPr>
          <a:xfrm>
            <a:off x="876329" y="6180120"/>
            <a:ext cx="1677831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ArchirtetturaButton">
            <a:hlinkClick r:id="rId17" action="ppaction://hlinksldjump"/>
            <a:extLst>
              <a:ext uri="{FF2B5EF4-FFF2-40B4-BE49-F238E27FC236}">
                <a16:creationId xmlns:a16="http://schemas.microsoft.com/office/drawing/2014/main" id="{57B511D6-1329-144C-36E9-21C7582AB804}"/>
              </a:ext>
            </a:extLst>
          </p:cNvPr>
          <p:cNvSpPr/>
          <p:nvPr/>
        </p:nvSpPr>
        <p:spPr>
          <a:xfrm>
            <a:off x="2672918" y="6173492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UsabilitàButton">
            <a:hlinkClick r:id="rId18" action="ppaction://hlinksldjump"/>
            <a:extLst>
              <a:ext uri="{FF2B5EF4-FFF2-40B4-BE49-F238E27FC236}">
                <a16:creationId xmlns:a16="http://schemas.microsoft.com/office/drawing/2014/main" id="{EF4B1186-72EB-E3C9-C97D-272766B3A487}"/>
              </a:ext>
            </a:extLst>
          </p:cNvPr>
          <p:cNvSpPr/>
          <p:nvPr/>
        </p:nvSpPr>
        <p:spPr>
          <a:xfrm>
            <a:off x="7285631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AnalisiButton">
            <a:hlinkClick r:id="rId19" action="ppaction://hlinksldjump"/>
            <a:extLst>
              <a:ext uri="{FF2B5EF4-FFF2-40B4-BE49-F238E27FC236}">
                <a16:creationId xmlns:a16="http://schemas.microsoft.com/office/drawing/2014/main" id="{86AEF3DD-B3CC-F777-761D-82E865AFEC57}"/>
              </a:ext>
            </a:extLst>
          </p:cNvPr>
          <p:cNvSpPr/>
          <p:nvPr/>
        </p:nvSpPr>
        <p:spPr>
          <a:xfrm>
            <a:off x="9299933" y="6129338"/>
            <a:ext cx="1895544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TecnologieButton">
            <a:hlinkClick r:id="rId20" action="ppaction://hlinksldjump"/>
            <a:extLst>
              <a:ext uri="{FF2B5EF4-FFF2-40B4-BE49-F238E27FC236}">
                <a16:creationId xmlns:a16="http://schemas.microsoft.com/office/drawing/2014/main" id="{702B1C15-82F7-F279-5939-0D5B7BBF31D7}"/>
              </a:ext>
            </a:extLst>
          </p:cNvPr>
          <p:cNvSpPr/>
          <p:nvPr/>
        </p:nvSpPr>
        <p:spPr>
          <a:xfrm>
            <a:off x="5035958" y="6164430"/>
            <a:ext cx="2135642" cy="58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11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33363F"/>
      </a:accent1>
      <a:accent2>
        <a:srgbClr val="4A4C5C"/>
      </a:accent2>
      <a:accent3>
        <a:srgbClr val="D4A056"/>
      </a:accent3>
      <a:accent4>
        <a:srgbClr val="2A303F"/>
      </a:accent4>
      <a:accent5>
        <a:srgbClr val="333C4B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FE8972B61AA4491DCA5296E7E9CEA" ma:contentTypeVersion="10" ma:contentTypeDescription="Create a new document." ma:contentTypeScope="" ma:versionID="aa5d914e6abc648f3d2d73f746d4d890">
  <xsd:schema xmlns:xsd="http://www.w3.org/2001/XMLSchema" xmlns:xs="http://www.w3.org/2001/XMLSchema" xmlns:p="http://schemas.microsoft.com/office/2006/metadata/properties" xmlns:ns3="434cdef3-8d9f-4dbc-a5f4-f5b0a1355a89" xmlns:ns4="a8567db5-ed9e-45b3-8e94-aa1f482b2a05" targetNamespace="http://schemas.microsoft.com/office/2006/metadata/properties" ma:root="true" ma:fieldsID="a3f1d462db19d31555a6b393118f5a4f" ns3:_="" ns4:_="">
    <xsd:import namespace="434cdef3-8d9f-4dbc-a5f4-f5b0a1355a89"/>
    <xsd:import namespace="a8567db5-ed9e-45b3-8e94-aa1f482b2a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cdef3-8d9f-4dbc-a5f4-f5b0a1355a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67db5-ed9e-45b3-8e94-aa1f482b2a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BF7F7-BB57-4926-A888-5A6448BD6439}">
  <ds:schemaRefs>
    <ds:schemaRef ds:uri="434cdef3-8d9f-4dbc-a5f4-f5b0a1355a89"/>
    <ds:schemaRef ds:uri="a8567db5-ed9e-45b3-8e94-aa1f482b2a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30862B-B6D2-49D8-9016-E008B00371FF}">
  <ds:schemaRefs>
    <ds:schemaRef ds:uri="http://www.w3.org/XML/1998/namespace"/>
    <ds:schemaRef ds:uri="434cdef3-8d9f-4dbc-a5f4-f5b0a1355a89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a8567db5-ed9e-45b3-8e94-aa1f482b2a0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F2D1F58-1318-4D98-AAA6-F4900A4E15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1941</Words>
  <Application>Microsoft Office PowerPoint</Application>
  <PresentationFormat>Widescreen</PresentationFormat>
  <Paragraphs>190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Poppins</vt:lpstr>
      <vt:lpstr>Symbol</vt:lpstr>
      <vt:lpstr>Tema di Office</vt:lpstr>
      <vt:lpstr>Dieti Deals24</vt:lpstr>
      <vt:lpstr>| Timeline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FRANZESE</dc:creator>
  <cp:lastModifiedBy>SALVATORE FRANZESE</cp:lastModifiedBy>
  <cp:revision>2</cp:revision>
  <dcterms:created xsi:type="dcterms:W3CDTF">2024-02-29T15:23:54Z</dcterms:created>
  <dcterms:modified xsi:type="dcterms:W3CDTF">2024-03-21T13:20:44Z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2024-02-29T15:24:25Z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80fc6721-820b-43ef-8ecc-c09eadc40fbd</vt:lpwstr>
  </property>
  <property fmtid="{D5CDD505-2E9C-101B-9397-08002B2CF9AE}" pid="8" name="MSIP_Label_2ad0b24d-6422-44b0-b3de-abb3a9e8c81a_ContentBits">
    <vt:lpwstr>0</vt:lpwstr>
  </property>
  <property fmtid="{D5CDD505-2E9C-101B-9397-08002B2CF9AE}" pid="9" name="ContentTypeId">
    <vt:lpwstr>0x0101007FBFE8972B61AA4491DCA5296E7E9CEA</vt:lpwstr>
  </property>
</Properties>
</file>