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5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5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63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966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675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87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02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05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93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26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24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98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98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DF17173-EC33-48CE-89B6-2F307D7C60CA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8E90C99-6C5D-40C3-B555-DC5B01735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887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oBarreira97/logistics_company_dashboard/blob/main/Case%20An%C3%A1lise%20Logistica.pbix" TargetMode="External"/><Relationship Id="rId2" Type="http://schemas.openxmlformats.org/officeDocument/2006/relationships/hyperlink" Target="https://github.com/ClaudioBarreira97/logistics_company_dashboard/blob/main/Base_dados_tratada_case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1D4F5-1A8E-4280-AE8C-32537C419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da Analise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4952F-C958-46E7-B19D-F723BB26F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Relatórios criados a partir dos dados da área de logística</a:t>
            </a:r>
          </a:p>
        </p:txBody>
      </p:sp>
    </p:spTree>
    <p:extLst>
      <p:ext uri="{BB962C8B-B14F-4D97-AF65-F5344CB8AC3E}">
        <p14:creationId xmlns:p14="http://schemas.microsoft.com/office/powerpoint/2010/main" val="303490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74C4E-C63F-4D9E-AE38-47C91A36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focais da análise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1A7E43-89B8-4F79-8DD7-3D02B7D6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Indicar o desempenho de nossas North stars (pedidos entregues, pedidos não entregues e tempo de processamento de entrega).</a:t>
            </a:r>
          </a:p>
          <a:p>
            <a:r>
              <a:rPr lang="pt-BR" dirty="0"/>
              <a:t>Mostrar a performance por Hubs.</a:t>
            </a:r>
          </a:p>
          <a:p>
            <a:r>
              <a:rPr lang="pt-BR" dirty="0"/>
              <a:t>Análise dos motivos de pedidos não entregues.</a:t>
            </a:r>
          </a:p>
          <a:p>
            <a:r>
              <a:rPr lang="pt-BR" dirty="0"/>
              <a:t>Acompanhamento de volume de pedidos por período. </a:t>
            </a:r>
          </a:p>
        </p:txBody>
      </p:sp>
    </p:spTree>
    <p:extLst>
      <p:ext uri="{BB962C8B-B14F-4D97-AF65-F5344CB8AC3E}">
        <p14:creationId xmlns:p14="http://schemas.microsoft.com/office/powerpoint/2010/main" val="213109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7B137-8032-4D82-BFDD-A9DC412E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28" y="365126"/>
            <a:ext cx="10932496" cy="804768"/>
          </a:xfrm>
        </p:spPr>
        <p:txBody>
          <a:bodyPr>
            <a:normAutofit fontScale="90000"/>
          </a:bodyPr>
          <a:lstStyle/>
          <a:p>
            <a:r>
              <a:rPr lang="pt-BR" dirty="0"/>
              <a:t>Painel para analisarmos a performance por HUB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66478C-CAA7-4933-92A9-9FE243755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8" y="1364347"/>
            <a:ext cx="8934772" cy="48264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0C25E3-E219-4F21-A588-F55A759D890B}"/>
              </a:ext>
            </a:extLst>
          </p:cNvPr>
          <p:cNvSpPr txBox="1"/>
          <p:nvPr/>
        </p:nvSpPr>
        <p:spPr>
          <a:xfrm>
            <a:off x="9324700" y="1848441"/>
            <a:ext cx="28673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Podemos acompanhar nossas North stars por Hub, grupos ou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Sempre trazendo o total de pedidos, os entregues, os não entregues é o TPE(tempo de processamento de entregue) médio.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% entregues X %n não entregues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Barras de pesquisa para facilitar a localização por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Tabela auxiliar com possível extração dos dados apresentados no painel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5CE0A1-3F5B-4AD6-BF29-100C67FD1AC0}"/>
              </a:ext>
            </a:extLst>
          </p:cNvPr>
          <p:cNvSpPr txBox="1"/>
          <p:nvPr/>
        </p:nvSpPr>
        <p:spPr>
          <a:xfrm>
            <a:off x="2833513" y="6215875"/>
            <a:ext cx="404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*Print do painel (performance por HUB)interativo no Power PI</a:t>
            </a:r>
          </a:p>
        </p:txBody>
      </p:sp>
    </p:spTree>
    <p:extLst>
      <p:ext uri="{BB962C8B-B14F-4D97-AF65-F5344CB8AC3E}">
        <p14:creationId xmlns:p14="http://schemas.microsoft.com/office/powerpoint/2010/main" val="25443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7B137-8032-4D82-BFDD-A9DC412E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28" y="365126"/>
            <a:ext cx="10932496" cy="804768"/>
          </a:xfrm>
        </p:spPr>
        <p:txBody>
          <a:bodyPr>
            <a:normAutofit/>
          </a:bodyPr>
          <a:lstStyle/>
          <a:p>
            <a:r>
              <a:rPr lang="pt-BR" dirty="0"/>
              <a:t>Painel de ranking dos HUB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0C25E3-E219-4F21-A588-F55A759D890B}"/>
              </a:ext>
            </a:extLst>
          </p:cNvPr>
          <p:cNvSpPr txBox="1"/>
          <p:nvPr/>
        </p:nvSpPr>
        <p:spPr>
          <a:xfrm>
            <a:off x="9381565" y="1876226"/>
            <a:ext cx="285077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Acumulado de pedidos por HUB x Quantidade de pedidos entregues ou % dos pedidos entregues.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Painel interativo que possibilita a mudança do KPI no eixo y secundário.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Também possui barra de pesquisa por nome  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Permite mostras mais informações ao parar o cursos em cima da coluno do HUB.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/>
              <a:t>Insight : </a:t>
            </a:r>
            <a:r>
              <a:rPr lang="pt-BR" sz="1400" dirty="0"/>
              <a:t>Está analise mostra que a performance de um HUB não pode ser mensurada apenas pelo Acumulo total de pedidos, necessário comparar o total de pedidos com o % de pedidos entregues</a:t>
            </a:r>
            <a:endParaRPr lang="pt-BR" sz="14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5CE0A1-3F5B-4AD6-BF29-100C67FD1AC0}"/>
              </a:ext>
            </a:extLst>
          </p:cNvPr>
          <p:cNvSpPr txBox="1"/>
          <p:nvPr/>
        </p:nvSpPr>
        <p:spPr>
          <a:xfrm>
            <a:off x="2833513" y="6215875"/>
            <a:ext cx="4047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*Print do painel (Gráfico por HUB)interativo no Power PI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1530FC-0CD8-4ABB-8A24-7B4584D41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7" y="1528921"/>
            <a:ext cx="9092418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6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7B137-8032-4D82-BFDD-A9DC412E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28" y="365126"/>
            <a:ext cx="11412144" cy="804768"/>
          </a:xfrm>
        </p:spPr>
        <p:txBody>
          <a:bodyPr>
            <a:normAutofit fontScale="90000"/>
          </a:bodyPr>
          <a:lstStyle/>
          <a:p>
            <a:r>
              <a:rPr lang="pt-BR" dirty="0"/>
              <a:t>Painel de análise dos motivos de pedidos não entregues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0C25E3-E219-4F21-A588-F55A759D890B}"/>
              </a:ext>
            </a:extLst>
          </p:cNvPr>
          <p:cNvSpPr txBox="1"/>
          <p:nvPr/>
        </p:nvSpPr>
        <p:spPr>
          <a:xfrm>
            <a:off x="9077940" y="1902229"/>
            <a:ext cx="31140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Aqui olhamos o acumulo de pedidos não entregues divididos por seu Motivo.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Motivo é subdivisão da Situação, neste caso a subdivisão da Situação “Não Entregues’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Insight : Quase 50% dos pedidos não entregues estão classificados como “0 – Em Andamento”, Indico ao time de operações uma reunião parar debatermos uma subdivisão deste motivo que no cenário atual acaba deixando o status da entregue muito genérico, visto que “Em andamento”  o pedido pode estar sendo coletado pelo HUB ou estar em rota final de entrega para o destino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5CE0A1-3F5B-4AD6-BF29-100C67FD1AC0}"/>
              </a:ext>
            </a:extLst>
          </p:cNvPr>
          <p:cNvSpPr txBox="1"/>
          <p:nvPr/>
        </p:nvSpPr>
        <p:spPr>
          <a:xfrm>
            <a:off x="2833513" y="6215875"/>
            <a:ext cx="4575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*Print do painel (Análise dos não entregues)interativo no Power 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154910-AC45-406D-A99E-376910ABB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8" y="1364347"/>
            <a:ext cx="8688012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5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7B137-8032-4D82-BFDD-A9DC412E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28" y="365126"/>
            <a:ext cx="11412144" cy="804768"/>
          </a:xfrm>
        </p:spPr>
        <p:txBody>
          <a:bodyPr>
            <a:normAutofit fontScale="90000"/>
          </a:bodyPr>
          <a:lstStyle/>
          <a:p>
            <a:r>
              <a:rPr lang="pt-BR" dirty="0"/>
              <a:t>Painel de análise acumulados dos pedidos ao longo do mês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0C25E3-E219-4F21-A588-F55A759D890B}"/>
              </a:ext>
            </a:extLst>
          </p:cNvPr>
          <p:cNvSpPr txBox="1"/>
          <p:nvPr/>
        </p:nvSpPr>
        <p:spPr>
          <a:xfrm>
            <a:off x="9248269" y="1915676"/>
            <a:ext cx="29437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Este gráfico nos traz o acumulo de pedidos ao longo do mês de análise , comparando entregues é não entregues.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/>
              <a:t>Insight : </a:t>
            </a:r>
            <a:r>
              <a:rPr lang="pt-BR" sz="1600" dirty="0"/>
              <a:t>Mais de 50% dos nossos pedidos Não foram entregues em junho, isso fortalece a tese para subdividir a categoria “Em andamento” para termos uma visão mais clara desse número</a:t>
            </a:r>
            <a:endParaRPr lang="pt-BR" sz="1600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5CE0A1-3F5B-4AD6-BF29-100C67FD1AC0}"/>
              </a:ext>
            </a:extLst>
          </p:cNvPr>
          <p:cNvSpPr txBox="1"/>
          <p:nvPr/>
        </p:nvSpPr>
        <p:spPr>
          <a:xfrm>
            <a:off x="2833512" y="6492874"/>
            <a:ext cx="4589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*Print do painel (Pedidos por período)interativo no Power PI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BFFE76-26AE-4912-BA7C-15BE5CB19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5" y="1364347"/>
            <a:ext cx="8707065" cy="48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3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7B137-8032-4D82-BFDD-A9DC412E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28" y="365126"/>
            <a:ext cx="11412144" cy="804768"/>
          </a:xfrm>
        </p:spPr>
        <p:txBody>
          <a:bodyPr>
            <a:normAutofit fontScale="90000"/>
          </a:bodyPr>
          <a:lstStyle/>
          <a:p>
            <a:r>
              <a:rPr lang="pt-BR" dirty="0"/>
              <a:t>Painel auxiliar de Dados dos Pedidos por ordem de venda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0C25E3-E219-4F21-A588-F55A759D890B}"/>
              </a:ext>
            </a:extLst>
          </p:cNvPr>
          <p:cNvSpPr txBox="1"/>
          <p:nvPr/>
        </p:nvSpPr>
        <p:spPr>
          <a:xfrm>
            <a:off x="9161676" y="1863993"/>
            <a:ext cx="3030324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Este painel tem a função de auxiliar, através de uma tabela com filtros, o olhar de todos os dados dos pedidos, separados por ordem de venda.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Podemos pesquisar pedidos por HUB, ID do pedido e filtrar por situação.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Também temos um cartão com a função de contar os pedidos da tabela de acordo com os filtros aplicados.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500" dirty="0"/>
              <a:t>Presente também um filtro de dará por ordem de venda ou data de entrega efetiva.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5CE0A1-3F5B-4AD6-BF29-100C67FD1AC0}"/>
              </a:ext>
            </a:extLst>
          </p:cNvPr>
          <p:cNvSpPr txBox="1"/>
          <p:nvPr/>
        </p:nvSpPr>
        <p:spPr>
          <a:xfrm>
            <a:off x="2752831" y="6574916"/>
            <a:ext cx="4575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*Print do painel (Dados dos Pedidos) interativo no Power 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4737C0-970D-48A2-A738-B5BFEF34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58" y="1411941"/>
            <a:ext cx="8888065" cy="51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2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9A974-559A-4B2A-9038-15967E21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Insights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8AC05-1C94-41EC-BF0A-E7CD43D9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mês em analise mostra que nosso numero de pedidos entregues é quase 3 vezes menor que nosso total de pedidos.</a:t>
            </a:r>
          </a:p>
          <a:p>
            <a:r>
              <a:rPr lang="pt-BR" dirty="0"/>
              <a:t>Dos pedidos com Situação de “não entregues” um terço deles estão com a situação “em andamento”, ocultando assim informações que podem ser de suma importância para a melhora da performance dos HUB e do desempenho do negocio.</a:t>
            </a:r>
          </a:p>
          <a:p>
            <a:r>
              <a:rPr lang="pt-BR" dirty="0"/>
              <a:t>Não podemos avaliar os </a:t>
            </a:r>
            <a:r>
              <a:rPr lang="pt-BR" dirty="0" err="1"/>
              <a:t>HUB’s</a:t>
            </a:r>
            <a:r>
              <a:rPr lang="pt-BR" dirty="0"/>
              <a:t> apenas por volume de pedidos, temos que olhar também o % dos pedidos entregues para assim definir um indicador que deixe claro o desempenho dos mesmos.</a:t>
            </a:r>
          </a:p>
        </p:txBody>
      </p:sp>
    </p:spTree>
    <p:extLst>
      <p:ext uri="{BB962C8B-B14F-4D97-AF65-F5344CB8AC3E}">
        <p14:creationId xmlns:p14="http://schemas.microsoft.com/office/powerpoint/2010/main" val="253454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41CCA-B91A-485F-817F-5FCADA9D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1343A-292A-4332-8358-EECD3EE4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Base de Dados: </a:t>
            </a:r>
            <a:r>
              <a:rPr lang="pt-BR" dirty="0">
                <a:hlinkClick r:id="rId2"/>
              </a:rPr>
              <a:t>Base de dados tratada em </a:t>
            </a:r>
            <a:r>
              <a:rPr lang="pt-BR" dirty="0" err="1">
                <a:hlinkClick r:id="rId2"/>
              </a:rPr>
              <a:t>xlsx</a:t>
            </a:r>
            <a:endParaRPr lang="pt-BR" dirty="0"/>
          </a:p>
          <a:p>
            <a:r>
              <a:rPr lang="pt-BR" dirty="0"/>
              <a:t>Arquivo PBIX : </a:t>
            </a:r>
            <a:r>
              <a:rPr lang="pt-BR" dirty="0">
                <a:hlinkClick r:id="rId3"/>
              </a:rPr>
              <a:t>Link arquivo do Power BI</a:t>
            </a:r>
            <a:endParaRPr lang="pt-BR" dirty="0"/>
          </a:p>
          <a:p>
            <a:r>
              <a:rPr lang="pt-BR" dirty="0"/>
              <a:t>Repertorio completo no </a:t>
            </a:r>
            <a:r>
              <a:rPr lang="pt-BR" dirty="0">
                <a:hlinkClick r:id="rId2"/>
              </a:rPr>
              <a:t>GITHUB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136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643</TotalTime>
  <Words>672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Citável</vt:lpstr>
      <vt:lpstr>Apresentação da Analise</vt:lpstr>
      <vt:lpstr>Pontos focais da análise</vt:lpstr>
      <vt:lpstr>Painel para analisarmos a performance por HUB</vt:lpstr>
      <vt:lpstr>Painel de ranking dos HUB</vt:lpstr>
      <vt:lpstr>Painel de análise dos motivos de pedidos não entregues</vt:lpstr>
      <vt:lpstr>Painel de análise acumulados dos pedidos ao longo do mês</vt:lpstr>
      <vt:lpstr>Painel auxiliar de Dados dos Pedidos por ordem de venda</vt:lpstr>
      <vt:lpstr>Insights finais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da Analise</dc:title>
  <dc:creator>Claudio Brum Barreira</dc:creator>
  <cp:lastModifiedBy>Claudio Brum Barreira</cp:lastModifiedBy>
  <cp:revision>1</cp:revision>
  <dcterms:created xsi:type="dcterms:W3CDTF">2023-05-30T06:02:46Z</dcterms:created>
  <dcterms:modified xsi:type="dcterms:W3CDTF">2023-05-30T16:46:33Z</dcterms:modified>
</cp:coreProperties>
</file>