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rdo"/>
      <p:regular r:id="rId12"/>
      <p:bold r:id="rId13"/>
      <p:italic r:id="rId14"/>
    </p:embeddedFont>
    <p:embeddedFont>
      <p:font typeface="Didact Gothic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rdo-bold.fntdata"/><Relationship Id="rId12" Type="http://schemas.openxmlformats.org/officeDocument/2006/relationships/font" Target="fonts/Card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idactGothic-regular.fntdata"/><Relationship Id="rId14" Type="http://schemas.openxmlformats.org/officeDocument/2006/relationships/font" Target="fonts/Card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f96af6a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f96af6a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a situação -&gt; introduzir o problema -&gt; mostrar a solução -&gt; mostrar os efeitos da solução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3f96af6a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3f96af6a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3f96af6a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3f96af6a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3f96af6a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3f96af6a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a situação -&gt; introduzir o problema -&gt; mostrar a solução -&gt; mostrar os efeitos da solução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3f96af6a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3f96af6a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D5340"/>
                </a:solidFill>
                <a:latin typeface="Cardo"/>
                <a:ea typeface="Cardo"/>
                <a:cs typeface="Cardo"/>
                <a:sym typeface="Cardo"/>
              </a:rPr>
              <a:t>Pet Guide</a:t>
            </a:r>
            <a:endParaRPr>
              <a:solidFill>
                <a:srgbClr val="5D5340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idact Gothic"/>
                <a:ea typeface="Didact Gothic"/>
                <a:cs typeface="Didact Gothic"/>
                <a:sym typeface="Didact Gothic"/>
              </a:rPr>
              <a:t>Um guia para donos de pets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125"/>
            <a:ext cx="10477348" cy="5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221425" y="50650"/>
            <a:ext cx="3298200" cy="6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619225" y="0"/>
            <a:ext cx="25026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D5340"/>
                </a:solidFill>
                <a:latin typeface="Cardo"/>
                <a:ea typeface="Cardo"/>
                <a:cs typeface="Cardo"/>
                <a:sym typeface="Cardo"/>
              </a:rPr>
              <a:t>Problema</a:t>
            </a:r>
            <a:endParaRPr>
              <a:solidFill>
                <a:srgbClr val="5D5340"/>
              </a:solidFill>
              <a:latin typeface="Cardo"/>
              <a:ea typeface="Cardo"/>
              <a:cs typeface="Cardo"/>
              <a:sym typeface="Card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075" y="152400"/>
            <a:ext cx="223573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23573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126" y="152400"/>
            <a:ext cx="22357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D5340"/>
                </a:solidFill>
                <a:latin typeface="Cardo"/>
                <a:ea typeface="Cardo"/>
                <a:cs typeface="Cardo"/>
                <a:sym typeface="Cardo"/>
              </a:rPr>
              <a:t>Funcionalidades</a:t>
            </a:r>
            <a:endParaRPr>
              <a:solidFill>
                <a:srgbClr val="5D5340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75" name="Google Shape;75;p16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475" y="152400"/>
            <a:ext cx="22357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1537" l="0" r="0" t="11545"/>
          <a:stretch/>
        </p:blipFill>
        <p:spPr>
          <a:xfrm>
            <a:off x="0" y="75"/>
            <a:ext cx="10477349" cy="52386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221425" y="50650"/>
            <a:ext cx="3575100" cy="6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20325" y="-12800"/>
            <a:ext cx="31773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D5340"/>
                </a:solidFill>
                <a:latin typeface="Cardo"/>
                <a:ea typeface="Cardo"/>
                <a:cs typeface="Cardo"/>
                <a:sym typeface="Cardo"/>
              </a:rPr>
              <a:t>Monetização</a:t>
            </a:r>
            <a:endParaRPr>
              <a:solidFill>
                <a:srgbClr val="5D5340"/>
              </a:solidFill>
              <a:latin typeface="Cardo"/>
              <a:ea typeface="Cardo"/>
              <a:cs typeface="Cardo"/>
              <a:sym typeface="Card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5D5340"/>
                </a:solidFill>
                <a:latin typeface="Cardo"/>
                <a:ea typeface="Cardo"/>
                <a:cs typeface="Cardo"/>
                <a:sym typeface="Cardo"/>
              </a:rPr>
              <a:t>Integrantes</a:t>
            </a:r>
            <a:endParaRPr sz="4300">
              <a:solidFill>
                <a:srgbClr val="5D5340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Didact Gothic"/>
                <a:ea typeface="Didact Gothic"/>
                <a:cs typeface="Didact Gothic"/>
                <a:sym typeface="Didact Gothic"/>
              </a:rPr>
              <a:t>Cláudio Cordeiro Gonçalves de Oliveira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latin typeface="Didact Gothic"/>
                <a:ea typeface="Didact Gothic"/>
                <a:cs typeface="Didact Gothic"/>
                <a:sym typeface="Didact Gothic"/>
              </a:rPr>
              <a:t>Valdeck Gomes do Carmo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