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Fazer uma cópia para cada uma das pasta das equipes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Evolução dos modelos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Avaliações com usuários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Objetivo geral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Objetivos específicos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Participantes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Materiais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Tarefas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Coleta de dados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dos dados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