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pt-BR" sz="1100" u="none" cap="none" strike="noStrike"/>
              <a:t>Fazer uma cópia para cada uma das pasta das equipes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Ajudar jovens a explorarem as possibilidades de futuro profissional para que possam definir de maneira fundamentada e alinhada a suas vocações.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pt-BR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Evolução dos modelos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Avaliações com usuários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geral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Avaliar se o usuário consegue navegar e aprender sem que este se perca.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Avaliar se o usuário consegue encontrar conteúdos de seu interesse.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Avaliar se o usuário reconhece na mecânica de gamificação o seu progresso.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Avaliar a percepção do usuário com o conteúdo que ele encontrou.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Estudantes do ensino médio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Pessoas que não sabem qual carreira seguir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Estudante do ensino superior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Especialistas de áreas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Ferramenta de prototipagem no celular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Tarefas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Acessar tópicos do "Fórum"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Acessar perfil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Criar discussão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Começar um Chat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Responder teste vocacional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Coleta de dados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Gravação de vídeos da utilização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Gravação de tela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dos dados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/>
              <a:t>Listagem dos passos e avaliação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