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3119bf10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3119bf10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3119bf10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3119bf10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5b45c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5b45c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b45ca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5b45ca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5c6f9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5c6f9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5c6f9a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5c6f9a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119bf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119bf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119bf1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119bf1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3119bf1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3119bf1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3119bf1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3119bf1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119bf1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3119bf1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3119bf10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3119bf10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3119bf10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3119bf10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3119bf10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3119bf10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sempre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Onde estamos?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727950" y="1472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do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727950" y="1472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.80/20                                                                                          .Usability matters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                                           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.KISS                                                                                              .Don’t make me think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.Confirmation                                                                             .Back Button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.Hicks Law                                                                                   .Habits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.Form Follows Function                                                           .Search Bar priority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.Cost-benefit                                                                               .Home button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.Root Cause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.Guttenberg diagram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.Fail Fast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903514" y="214376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727950" y="1472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903514" y="214376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525175" y="1947300"/>
            <a:ext cx="344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885225" y="1606400"/>
            <a:ext cx="803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Conseguimos nosso </a:t>
            </a:r>
            <a:r>
              <a:rPr lang="pt-BR" sz="3600"/>
              <a:t>próprio</a:t>
            </a:r>
            <a:r>
              <a:rPr lang="pt-BR" sz="3600"/>
              <a:t> “método de fazer protótipos”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727950" y="1472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903514" y="214376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1525175" y="1947300"/>
            <a:ext cx="344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25" y="979700"/>
            <a:ext cx="2117250" cy="37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825" y="979688"/>
            <a:ext cx="2117250" cy="37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450" y="979700"/>
            <a:ext cx="2186449" cy="37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425" y="968450"/>
            <a:ext cx="58483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250" y="1031350"/>
            <a:ext cx="5709274" cy="42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2739100" y="293725"/>
            <a:ext cx="4959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DIY usability tests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protótipos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e testá-los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2062950" y="16218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estranho.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727950" y="16218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Transferir as ideias do papel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a solução de fato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727950" y="1145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Transferir as ideias do papel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a solução de fato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Vários pontos entram em jogo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727950" y="1145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UX, UI, fonte, cores, usabilidade, formas,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727950" y="1145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“Gui, só faz qualquer coisa, põe pra testar e modifica e aplica esses conceitos à medida do feedback dos usuários”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1870950" y="1853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complicado.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727950" y="1472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protótipos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