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9d5d75a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9d5d75a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9d5d75a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9d5d75a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9d5d75a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9d5d75a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9d5d75a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9d5d75a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9d5d75a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9d5d75a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9d5d75a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9d5d75a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9d5d75a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9d5d75a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9d5d75a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9d5d75a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9d5d75a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9d5d75a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9d5d75a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9d5d75a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um Brainstorm para um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ctrTitle"/>
          </p:nvPr>
        </p:nvSpPr>
        <p:spPr>
          <a:xfrm>
            <a:off x="1858700" y="1822825"/>
            <a:ext cx="5928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 : Se localizando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ctrTitle"/>
          </p:nvPr>
        </p:nvSpPr>
        <p:spPr>
          <a:xfrm>
            <a:off x="1858700" y="1822825"/>
            <a:ext cx="5928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Segundo : O processo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1 : Testes, testes, testes!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ctrTitle"/>
          </p:nvPr>
        </p:nvSpPr>
        <p:spPr>
          <a:xfrm>
            <a:off x="2297353" y="1696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Krug + adaptações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ctrTitle"/>
          </p:nvPr>
        </p:nvSpPr>
        <p:spPr>
          <a:xfrm>
            <a:off x="2297353" y="1696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“Mantenha os testes tão simples quanto frequentes”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 Testes que eram análogos a todo o </a:t>
            </a:r>
            <a:r>
              <a:rPr lang="pt-BR"/>
              <a:t>sistema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deixa navegar x Testes acompanhando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mais subjetivo do que parece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também é mais previsível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2 : Todo o resto.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