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FCFA6A-5491-43BF-AAFD-CF1AA0A2F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C67C42A-C125-4B12-B956-2A3220A2E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B39DB9-D94F-4B63-8659-BBE4BAA0C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C2F9-973D-49B1-A1CE-1494C9A2F46B}" type="datetimeFigureOut">
              <a:rPr lang="it-IT" smtClean="0"/>
              <a:t>27/03/2022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342905D-7B8B-4040-A3A8-B7C8D6864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72DA2A-0F67-4E34-BEDF-79968D724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6167-EDD2-436A-BF0E-E988B8AC1F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885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F18E74-78CE-4176-BE20-0B94539B7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12443A9-2FD7-4189-87B0-E2811DDD0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B1FD69-7BED-4BE6-9CB0-3760F816F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C2F9-973D-49B1-A1CE-1494C9A2F46B}" type="datetimeFigureOut">
              <a:rPr lang="it-IT" smtClean="0"/>
              <a:t>27/03/2022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C00308-8BDD-4BC6-8B3E-93931A005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E1633B-AA08-4822-94FC-4BD60E7D8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6167-EDD2-436A-BF0E-E988B8AC1F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7150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3085814-DECC-4F18-AEBF-84E3474983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7946106-6355-4F56-A943-1B721B591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2871558-FB10-4F11-B0C9-44157FCA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C2F9-973D-49B1-A1CE-1494C9A2F46B}" type="datetimeFigureOut">
              <a:rPr lang="it-IT" smtClean="0"/>
              <a:t>27/03/2022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FEAE25-C80B-4709-BFCF-83BE16084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960A18-B201-4D7F-B154-597EC1D3D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6167-EDD2-436A-BF0E-E988B8AC1F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5792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61966E-DDD8-49F6-BC95-125999D17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A0156E-1025-4B78-B207-CFC843552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F16FA69-2A54-4024-82C5-9D30042BF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C2F9-973D-49B1-A1CE-1494C9A2F46B}" type="datetimeFigureOut">
              <a:rPr lang="it-IT" smtClean="0"/>
              <a:t>27/03/2022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5FAD48-B5FD-478C-80FD-C8701B60D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E0FC9C-902F-433F-B437-4977B7EF0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6167-EDD2-436A-BF0E-E988B8AC1F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426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3F3268-AEE6-4F38-B443-A21353733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2112AB0-ED1C-4A5C-BA25-FB1D2C138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F881E6-4E8E-4D1F-BF00-EC4D8A7E5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C2F9-973D-49B1-A1CE-1494C9A2F46B}" type="datetimeFigureOut">
              <a:rPr lang="it-IT" smtClean="0"/>
              <a:t>27/03/2022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E79DA57-C0D9-4F1F-B725-E6A7749E6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F24317-206A-4685-A553-87A27026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6167-EDD2-436A-BF0E-E988B8AC1F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8321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5516FE-265C-4EB8-AD75-B94CA9286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D011A5-A80A-484B-9E10-7DB8A2DDAF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3419378-35E6-461C-81A4-D7BB6AC1F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F5632B0-DC9D-4459-9361-E48361752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C2F9-973D-49B1-A1CE-1494C9A2F46B}" type="datetimeFigureOut">
              <a:rPr lang="it-IT" smtClean="0"/>
              <a:t>27/03/2022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5DE1ADD-4940-45FB-9119-CDE81636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ED7A5E9-D28A-45A4-BF78-1ECDDE267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6167-EDD2-436A-BF0E-E988B8AC1F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9566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386B18-AEDB-4256-A4EB-61E2F7FC2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4ABF7FE-FCC9-4B1B-BB53-9B0A9445E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85C3F9D-B9C9-442E-B678-58C501868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FACD311-F060-45B0-8761-AD63D31B10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0D7A50E-C516-4314-B23D-3CFBACD44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5AF07EE-B766-473A-9CEF-D91DED493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C2F9-973D-49B1-A1CE-1494C9A2F46B}" type="datetimeFigureOut">
              <a:rPr lang="it-IT" smtClean="0"/>
              <a:t>27/03/2022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0DED050-D4E7-466C-B59D-86DB841AD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32D5736-4973-42CC-9BB6-EBCA60F0D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6167-EDD2-436A-BF0E-E988B8AC1F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910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9615D1-C7A0-4A2C-A49F-C523EE68F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F756029-A863-4452-AF23-1A6994B4F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C2F9-973D-49B1-A1CE-1494C9A2F46B}" type="datetimeFigureOut">
              <a:rPr lang="it-IT" smtClean="0"/>
              <a:t>27/03/2022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3EC5D80-8398-45E6-9835-C9D26DF59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13BD20A-52BD-4E70-9AB9-831566CEA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6167-EDD2-436A-BF0E-E988B8AC1F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6502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628F27D-5918-48FA-9388-4F34040AE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C2F9-973D-49B1-A1CE-1494C9A2F46B}" type="datetimeFigureOut">
              <a:rPr lang="it-IT" smtClean="0"/>
              <a:t>27/03/2022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A3D0DFC-7914-4295-9DE5-61A4488E4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1C40417-280E-4479-AE45-13DB5E1DD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6167-EDD2-436A-BF0E-E988B8AC1F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281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E3CC36-1FF4-47B5-B60A-4FD2FF8D0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53A71B-1B9C-4563-9D1D-698515D4F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2678C17-7B94-4FC5-91BB-65F501302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5610C08-855B-4B70-82A7-F8BA3B84F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C2F9-973D-49B1-A1CE-1494C9A2F46B}" type="datetimeFigureOut">
              <a:rPr lang="it-IT" smtClean="0"/>
              <a:t>27/03/2022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E5EF509-D6DB-49B6-8A92-EABD5E578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4DEDEF2-CA9B-44C8-9BB0-C91795A2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6167-EDD2-436A-BF0E-E988B8AC1F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0853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DEB287-6E75-432B-A62A-85A3AF17B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B4B2A04-6336-456D-97C3-FBD3C79BFC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7D9AD38-E971-4F84-A3A4-59A7D4C1A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3BDCE34-A140-427B-B539-9CC734866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C2F9-973D-49B1-A1CE-1494C9A2F46B}" type="datetimeFigureOut">
              <a:rPr lang="it-IT" smtClean="0"/>
              <a:t>27/03/2022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2AF6A23-AFE2-429D-AABF-E758F6212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38BDD4E-AF1A-4716-9A07-B9A5E8F8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6167-EDD2-436A-BF0E-E988B8AC1F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1121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FA577E3-ADA1-4ADB-8643-FDF84560E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A7595D-45B0-480D-9971-D39551AC7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197E438-3EA3-44F2-8BC3-BA15AA7DEB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FC2F9-973D-49B1-A1CE-1494C9A2F46B}" type="datetimeFigureOut">
              <a:rPr lang="it-IT" smtClean="0"/>
              <a:t>27/03/2022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8461351-54AA-4B79-ACBF-7115017E0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CF35942-256D-414C-8460-4B27556FF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36167-EDD2-436A-BF0E-E988B8AC1F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327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4EBABA-43E5-4D3A-A06B-6379FC04A8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Primo </a:t>
            </a:r>
            <a:r>
              <a:rPr lang="it-IT" dirty="0" err="1"/>
              <a:t>homework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7164388-16CD-41E6-8525-E5E949E860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D’Errico Claudio 1000004015.</a:t>
            </a:r>
          </a:p>
        </p:txBody>
      </p:sp>
    </p:spTree>
    <p:extLst>
      <p:ext uri="{BB962C8B-B14F-4D97-AF65-F5344CB8AC3E}">
        <p14:creationId xmlns:p14="http://schemas.microsoft.com/office/powerpoint/2010/main" val="3127383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21EF0D-1774-4299-B51F-C0C8FC3B8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Impostazione sito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7525538-50D5-4864-A887-822291334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it-IT" dirty="0"/>
              <a:t>Creazione background con overlay di trasparenza 0,4.</a:t>
            </a:r>
          </a:p>
          <a:p>
            <a:r>
              <a:rPr lang="it-IT" dirty="0"/>
              <a:t>Distanza tra l’icona e il primo elemento all’interno della lista 60 px</a:t>
            </a:r>
          </a:p>
          <a:p>
            <a:r>
              <a:rPr lang="it-IT" dirty="0"/>
              <a:t>Distanza tra i vari paragrafi 20px</a:t>
            </a:r>
          </a:p>
          <a:p>
            <a:r>
              <a:rPr lang="it-IT" dirty="0"/>
              <a:t>Distanza tra elementi di lista 120px</a:t>
            </a:r>
          </a:p>
          <a:p>
            <a:r>
              <a:rPr lang="it-IT" dirty="0"/>
              <a:t>Larghezza della </a:t>
            </a:r>
            <a:r>
              <a:rPr lang="it-IT" dirty="0" err="1"/>
              <a:t>section</a:t>
            </a:r>
            <a:r>
              <a:rPr lang="it-IT" dirty="0"/>
              <a:t> 66,67% della pagina</a:t>
            </a:r>
          </a:p>
          <a:p>
            <a:r>
              <a:rPr lang="it-IT" dirty="0"/>
              <a:t>Titolo e background centrati usando </a:t>
            </a:r>
            <a:r>
              <a:rPr lang="it-IT" dirty="0" err="1"/>
              <a:t>flex</a:t>
            </a:r>
            <a:endParaRPr lang="it-IT" dirty="0"/>
          </a:p>
          <a:p>
            <a:r>
              <a:rPr lang="it-IT" dirty="0"/>
              <a:t>Creazioni immagini tutte con larghezza 440px e altezza 550px</a:t>
            </a:r>
          </a:p>
          <a:p>
            <a:r>
              <a:rPr lang="it-IT" dirty="0"/>
              <a:t>Menù di navigazione con un </a:t>
            </a:r>
            <a:r>
              <a:rPr lang="it-IT" dirty="0" err="1"/>
              <a:t>button</a:t>
            </a:r>
            <a:endParaRPr lang="it-IT" dirty="0"/>
          </a:p>
          <a:p>
            <a:r>
              <a:rPr lang="it-IT" dirty="0"/>
              <a:t>Creazione di </a:t>
            </a:r>
            <a:r>
              <a:rPr lang="it-IT" dirty="0" err="1"/>
              <a:t>ordered</a:t>
            </a:r>
            <a:r>
              <a:rPr lang="it-IT" dirty="0"/>
              <a:t> list formata da 5 elementi</a:t>
            </a:r>
          </a:p>
          <a:p>
            <a:r>
              <a:rPr lang="it-IT" dirty="0"/>
              <a:t>Creazione di un </a:t>
            </a:r>
            <a:r>
              <a:rPr lang="it-IT" dirty="0" err="1"/>
              <a:t>footer</a:t>
            </a:r>
            <a:r>
              <a:rPr lang="it-IT" dirty="0"/>
              <a:t> con un </a:t>
            </a:r>
            <a:r>
              <a:rPr lang="it-IT" dirty="0" err="1"/>
              <a:t>padding</a:t>
            </a:r>
            <a:r>
              <a:rPr lang="it-IT" dirty="0"/>
              <a:t> di 10 px.</a:t>
            </a:r>
          </a:p>
          <a:p>
            <a:r>
              <a:rPr lang="it-IT" dirty="0"/>
              <a:t>Tutti i rispettivi elementi &lt;a&gt; sono </a:t>
            </a:r>
            <a:r>
              <a:rPr lang="it-IT" dirty="0" err="1"/>
              <a:t>cursor:pointer</a:t>
            </a:r>
            <a:endParaRPr lang="it-IT" dirty="0"/>
          </a:p>
          <a:p>
            <a:r>
              <a:rPr lang="it-IT" dirty="0"/>
              <a:t>Creazione di impostazioni utili nel caso sia stia usando uno smartphone </a:t>
            </a:r>
          </a:p>
          <a:p>
            <a:r>
              <a:rPr lang="it-IT" dirty="0"/>
              <a:t>Utilizzo dello z-index per regolare i vari livelli delle immagini in modo tale da mettere l’icona in primo piano.</a:t>
            </a:r>
          </a:p>
          <a:p>
            <a:r>
              <a:rPr lang="it-IT" dirty="0"/>
              <a:t>Inserimento di nuovi font</a:t>
            </a:r>
          </a:p>
          <a:p>
            <a:r>
              <a:rPr lang="it-IT" dirty="0"/>
              <a:t>Creazioni di classi e id per avere un ordinamento logico del tutto</a:t>
            </a:r>
          </a:p>
          <a:p>
            <a:pPr marL="0" indent="0">
              <a:buNone/>
            </a:pPr>
            <a:r>
              <a:rPr lang="it-IT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224037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2477179-FC82-4157-AF7F-D7482667C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627" y="741280"/>
            <a:ext cx="4259944" cy="4351338"/>
          </a:xfr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B3866AC-B7C0-4D84-A899-2373BAF18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508" y="741280"/>
            <a:ext cx="4259943" cy="435133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1391CE6-1CDE-4CC4-9A4E-246DE78C4614}"/>
              </a:ext>
            </a:extLst>
          </p:cNvPr>
          <p:cNvSpPr txBox="1"/>
          <p:nvPr/>
        </p:nvSpPr>
        <p:spPr>
          <a:xfrm>
            <a:off x="2255043" y="5204936"/>
            <a:ext cx="3052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HTML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300C63A-B85D-47DE-8864-A78D70DB007F}"/>
              </a:ext>
            </a:extLst>
          </p:cNvPr>
          <p:cNvSpPr txBox="1"/>
          <p:nvPr/>
        </p:nvSpPr>
        <p:spPr>
          <a:xfrm>
            <a:off x="8939479" y="5204936"/>
            <a:ext cx="4060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193533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F530BA3-42B6-4980-B943-D709B9747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51458"/>
            <a:ext cx="10515600" cy="3499671"/>
          </a:xfrm>
        </p:spPr>
      </p:pic>
    </p:spTree>
    <p:extLst>
      <p:ext uri="{BB962C8B-B14F-4D97-AF65-F5344CB8AC3E}">
        <p14:creationId xmlns:p14="http://schemas.microsoft.com/office/powerpoint/2010/main" val="3934604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F5AFB134-091D-4268-894D-B9824D1C9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719744" cy="6098959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015AD1E0-D26A-4D56-ADC7-0AA8B410A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792" y="0"/>
            <a:ext cx="7409075" cy="6098959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1FE1AA0-F59F-4543-9ACA-50AA0B0B6224}"/>
              </a:ext>
            </a:extLst>
          </p:cNvPr>
          <p:cNvSpPr txBox="1"/>
          <p:nvPr/>
        </p:nvSpPr>
        <p:spPr>
          <a:xfrm>
            <a:off x="1451499" y="6169980"/>
            <a:ext cx="27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CSS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89A2B66-CE79-479A-9A8B-849D9CD5DF99}"/>
              </a:ext>
            </a:extLst>
          </p:cNvPr>
          <p:cNvSpPr txBox="1"/>
          <p:nvPr/>
        </p:nvSpPr>
        <p:spPr>
          <a:xfrm>
            <a:off x="7776839" y="6169980"/>
            <a:ext cx="4234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3145037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4">
            <a:extLst>
              <a:ext uri="{FF2B5EF4-FFF2-40B4-BE49-F238E27FC236}">
                <a16:creationId xmlns:a16="http://schemas.microsoft.com/office/drawing/2014/main" id="{18633E37-AB58-48E2-99F5-8D7AF7E00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9179" y="355980"/>
            <a:ext cx="6763697" cy="5932359"/>
          </a:xfrm>
        </p:spPr>
      </p:pic>
    </p:spTree>
    <p:extLst>
      <p:ext uri="{BB962C8B-B14F-4D97-AF65-F5344CB8AC3E}">
        <p14:creationId xmlns:p14="http://schemas.microsoft.com/office/powerpoint/2010/main" val="1089484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52924761-2A0C-4FE6-965A-1C19E6607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212" y="0"/>
            <a:ext cx="3844637" cy="26670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A554AF8-ADAD-47E9-81EF-5F15EE965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650" y="0"/>
            <a:ext cx="3943350" cy="26670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56FA7EB-5995-465C-971A-203556AE03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4212" y="2667000"/>
            <a:ext cx="12192000" cy="4390137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39AC6E3-5C1A-4DB2-914F-7886F1BF2AB4}"/>
              </a:ext>
            </a:extLst>
          </p:cNvPr>
          <p:cNvSpPr txBox="1"/>
          <p:nvPr/>
        </p:nvSpPr>
        <p:spPr>
          <a:xfrm>
            <a:off x="3900196" y="1156996"/>
            <a:ext cx="74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HTML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0FAF7E6-BF0C-4D0B-A9E8-BBA715225D80}"/>
              </a:ext>
            </a:extLst>
          </p:cNvPr>
          <p:cNvSpPr txBox="1"/>
          <p:nvPr/>
        </p:nvSpPr>
        <p:spPr>
          <a:xfrm>
            <a:off x="7545357" y="1148834"/>
            <a:ext cx="136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2434186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CE146F-B5BB-40F6-9458-DC0C304AA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IMPOSTAZIONI TELEFONO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842FAC5-23AA-4AF8-9E66-DB5B74EF1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314" y="1763486"/>
            <a:ext cx="3552486" cy="443204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2AB408E-8AA0-4127-A91D-485099AC6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11" y="1690688"/>
            <a:ext cx="3606670" cy="4432041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48ED088B-641F-44BA-9954-8B564F90AA90}"/>
              </a:ext>
            </a:extLst>
          </p:cNvPr>
          <p:cNvSpPr txBox="1"/>
          <p:nvPr/>
        </p:nvSpPr>
        <p:spPr>
          <a:xfrm>
            <a:off x="3903695" y="3722042"/>
            <a:ext cx="817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HTML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4398D3F-23A6-4990-871F-8586DA2DC057}"/>
              </a:ext>
            </a:extLst>
          </p:cNvPr>
          <p:cNvSpPr txBox="1"/>
          <p:nvPr/>
        </p:nvSpPr>
        <p:spPr>
          <a:xfrm>
            <a:off x="6941976" y="3722042"/>
            <a:ext cx="737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23035145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156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di Office</vt:lpstr>
      <vt:lpstr>Primo homework</vt:lpstr>
      <vt:lpstr>Impostazione sito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IMPOSTAZIONI TELEFONO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Primo homework</dc:title>
  <dc:creator>PiediGelidi@outlook.it</dc:creator>
  <cp:lastModifiedBy>PiediGelidi@outlook.it</cp:lastModifiedBy>
  <cp:revision>1</cp:revision>
  <dcterms:created xsi:type="dcterms:W3CDTF">2022-03-27T01:00:39Z</dcterms:created>
  <dcterms:modified xsi:type="dcterms:W3CDTF">2022-03-27T01:29:24Z</dcterms:modified>
</cp:coreProperties>
</file>