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D’Errico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Claudio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30/04/2022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1"/>
            <a:r>
              <a:rPr lang="it-IT" sz="2000" dirty="0"/>
              <a:t>Il seguente sito si basa sull’utilizzo delle seguenti API:</a:t>
            </a:r>
          </a:p>
          <a:p>
            <a:pPr lvl="1"/>
            <a:r>
              <a:rPr lang="it-IT" sz="2000" dirty="0" err="1"/>
              <a:t>Jikan</a:t>
            </a:r>
            <a:r>
              <a:rPr lang="it-IT" sz="2000" dirty="0"/>
              <a:t>.</a:t>
            </a:r>
          </a:p>
          <a:p>
            <a:pPr lvl="1"/>
            <a:r>
              <a:rPr lang="it-IT" sz="2000" dirty="0" err="1"/>
              <a:t>Kitsu</a:t>
            </a:r>
            <a:r>
              <a:rPr lang="it-IT" sz="2000" dirty="0"/>
              <a:t> con autenticazione OAuth2.</a:t>
            </a:r>
          </a:p>
          <a:p>
            <a:pPr lvl="1"/>
            <a:r>
              <a:rPr lang="it-IT" sz="2000" dirty="0"/>
              <a:t>Il sito è basato sul primo </a:t>
            </a:r>
            <a:r>
              <a:rPr lang="it-IT" sz="2000" dirty="0" err="1"/>
              <a:t>homework</a:t>
            </a:r>
            <a:r>
              <a:rPr lang="it-IT" sz="2000" dirty="0"/>
              <a:t> a cui sono state aggiunte delle barre di ricerca per cercare ulteriori anime e rispettivi generi.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4EC097A-F44C-4A18-A534-625B398E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61" y="2002889"/>
            <a:ext cx="7362813" cy="470625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1CDDAB8-BC7A-50EE-F8BF-770C42C23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761" y="148857"/>
            <a:ext cx="7362813" cy="175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B488036-E11F-0CA3-01EE-F111AA36A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088" y="2139074"/>
            <a:ext cx="5004574" cy="324106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B7DB8A1-7AE9-A57C-DD31-B1887293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932" y="-10138"/>
            <a:ext cx="2689561" cy="6858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34B5E45-4E27-D222-DEE9-8422E1066809}"/>
              </a:ext>
            </a:extLst>
          </p:cNvPr>
          <p:cNvSpPr txBox="1"/>
          <p:nvPr/>
        </p:nvSpPr>
        <p:spPr>
          <a:xfrm>
            <a:off x="4313382" y="277091"/>
            <a:ext cx="434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HTML,CSS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17" y="1447925"/>
            <a:ext cx="3094182" cy="832678"/>
          </a:xfrm>
        </p:spPr>
        <p:txBody>
          <a:bodyPr anchor="ctr">
            <a:norm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Screenshot e codice (JAVA per API: </a:t>
            </a:r>
            <a:r>
              <a:rPr lang="it-IT" sz="2000" dirty="0" err="1">
                <a:solidFill>
                  <a:schemeClr val="bg1"/>
                </a:solidFill>
              </a:rPr>
              <a:t>Jikan</a:t>
            </a:r>
            <a:r>
              <a:rPr lang="it-IT" sz="2000" dirty="0">
                <a:solidFill>
                  <a:schemeClr val="bg1"/>
                </a:solidFill>
              </a:rPr>
              <a:t>).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AE9455-A6BD-F621-1F65-4FFF6159B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16" y="91460"/>
            <a:ext cx="3384256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78" y="1447925"/>
            <a:ext cx="3094182" cy="832678"/>
          </a:xfrm>
        </p:spPr>
        <p:txBody>
          <a:bodyPr anchor="ctr">
            <a:norm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Screenshot e codice (JAVA per API: </a:t>
            </a:r>
            <a:r>
              <a:rPr lang="it-IT" sz="2000" dirty="0" err="1">
                <a:solidFill>
                  <a:schemeClr val="bg1"/>
                </a:solidFill>
              </a:rPr>
              <a:t>Kitsu</a:t>
            </a:r>
            <a:r>
              <a:rPr lang="it-IT" sz="2000" dirty="0">
                <a:solidFill>
                  <a:schemeClr val="bg1"/>
                </a:solidFill>
              </a:rPr>
              <a:t>).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A68C628-208F-27DD-EF06-96792510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26" y="10138"/>
            <a:ext cx="3425765" cy="685799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FF3CAD7-7945-F48C-9AC7-F31E5BA9C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591" y="30414"/>
            <a:ext cx="4219575" cy="682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0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MHW4</vt:lpstr>
      <vt:lpstr>Descrizione del progetto</vt:lpstr>
      <vt:lpstr>Layout complessivo HTML+CSS</vt:lpstr>
      <vt:lpstr>Header</vt:lpstr>
      <vt:lpstr>Sezione contenuti</vt:lpstr>
      <vt:lpstr>Sezione contenuti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PiediGelidi@outlook.it</cp:lastModifiedBy>
  <cp:revision>2</cp:revision>
  <dcterms:created xsi:type="dcterms:W3CDTF">2021-03-24T16:57:46Z</dcterms:created>
  <dcterms:modified xsi:type="dcterms:W3CDTF">2022-04-30T14:23:44Z</dcterms:modified>
</cp:coreProperties>
</file>