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52" r:id="rId5"/>
  </p:sldMasterIdLst>
  <p:notesMasterIdLst>
    <p:notesMasterId r:id="rId23"/>
  </p:notesMasterIdLst>
  <p:sldIdLst>
    <p:sldId id="256" r:id="rId6"/>
    <p:sldId id="269" r:id="rId7"/>
    <p:sldId id="259" r:id="rId8"/>
    <p:sldId id="258" r:id="rId9"/>
    <p:sldId id="260" r:id="rId10"/>
    <p:sldId id="270" r:id="rId11"/>
    <p:sldId id="271" r:id="rId12"/>
    <p:sldId id="272" r:id="rId13"/>
    <p:sldId id="1482" r:id="rId14"/>
    <p:sldId id="1476" r:id="rId15"/>
    <p:sldId id="262" r:id="rId16"/>
    <p:sldId id="263" r:id="rId17"/>
    <p:sldId id="264" r:id="rId18"/>
    <p:sldId id="265" r:id="rId19"/>
    <p:sldId id="266" r:id="rId20"/>
    <p:sldId id="267"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33"/>
    <a:srgbClr val="F54D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486" autoAdjust="0"/>
    <p:restoredTop sz="95226" autoAdjust="0"/>
  </p:normalViewPr>
  <p:slideViewPr>
    <p:cSldViewPr snapToGrid="0">
      <p:cViewPr varScale="1">
        <p:scale>
          <a:sx n="110" d="100"/>
          <a:sy n="110" d="100"/>
        </p:scale>
        <p:origin x="1098" y="13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emy Alexander" userId="88fd62b8-5fa9-4931-a298-ea6bd0c02922" providerId="ADAL" clId="{DE8B80DD-A329-4067-8E82-54E3BE1F9617}"/>
    <pc:docChg chg="modMainMaster">
      <pc:chgData name="Jeremy Alexander" userId="88fd62b8-5fa9-4931-a298-ea6bd0c02922" providerId="ADAL" clId="{DE8B80DD-A329-4067-8E82-54E3BE1F9617}" dt="2020-10-01T17:24:02.292" v="30" actId="20577"/>
      <pc:docMkLst>
        <pc:docMk/>
      </pc:docMkLst>
      <pc:sldMasterChg chg="modSldLayout">
        <pc:chgData name="Jeremy Alexander" userId="88fd62b8-5fa9-4931-a298-ea6bd0c02922" providerId="ADAL" clId="{DE8B80DD-A329-4067-8E82-54E3BE1F9617}" dt="2020-10-01T17:24:02.292" v="30" actId="20577"/>
        <pc:sldMasterMkLst>
          <pc:docMk/>
          <pc:sldMasterMk cId="817940468" sldId="2147483648"/>
        </pc:sldMasterMkLst>
        <pc:sldLayoutChg chg="modSp mod">
          <pc:chgData name="Jeremy Alexander" userId="88fd62b8-5fa9-4931-a298-ea6bd0c02922" providerId="ADAL" clId="{DE8B80DD-A329-4067-8E82-54E3BE1F9617}" dt="2020-10-01T17:24:02.292" v="30" actId="20577"/>
          <pc:sldLayoutMkLst>
            <pc:docMk/>
            <pc:sldMasterMk cId="817940468" sldId="2147483648"/>
            <pc:sldLayoutMk cId="2261227076" sldId="2147483649"/>
          </pc:sldLayoutMkLst>
          <pc:spChg chg="mod">
            <ac:chgData name="Jeremy Alexander" userId="88fd62b8-5fa9-4931-a298-ea6bd0c02922" providerId="ADAL" clId="{DE8B80DD-A329-4067-8E82-54E3BE1F9617}" dt="2020-10-01T17:24:02.292" v="30" actId="20577"/>
            <ac:spMkLst>
              <pc:docMk/>
              <pc:sldMasterMk cId="817940468" sldId="2147483648"/>
              <pc:sldLayoutMk cId="2261227076" sldId="2147483649"/>
              <ac:spMk id="10" creationId="{E83E6DCD-0925-492B-B952-87A34542FCA4}"/>
            </ac:spMkLst>
          </pc:spChg>
        </pc:sldLayoutChg>
      </pc:sldMasterChg>
    </pc:docChg>
  </pc:docChgLst>
  <pc:docChgLst>
    <pc:chgData name="Jeremy Alexander" userId="88fd62b8-5fa9-4931-a298-ea6bd0c02922" providerId="ADAL" clId="{ACB42BF6-EDA2-4481-8948-5E534D447D16}"/>
    <pc:docChg chg="undo custSel addSld delSld modSld modMainMaster">
      <pc:chgData name="Jeremy Alexander" userId="88fd62b8-5fa9-4931-a298-ea6bd0c02922" providerId="ADAL" clId="{ACB42BF6-EDA2-4481-8948-5E534D447D16}" dt="2020-08-19T18:38:58.397" v="338" actId="20577"/>
      <pc:docMkLst>
        <pc:docMk/>
      </pc:docMkLst>
      <pc:sldChg chg="add del">
        <pc:chgData name="Jeremy Alexander" userId="88fd62b8-5fa9-4931-a298-ea6bd0c02922" providerId="ADAL" clId="{ACB42BF6-EDA2-4481-8948-5E534D447D16}" dt="2020-08-19T18:28:28.586" v="1" actId="2890"/>
        <pc:sldMkLst>
          <pc:docMk/>
          <pc:sldMk cId="58426559" sldId="269"/>
        </pc:sldMkLst>
      </pc:sldChg>
      <pc:sldChg chg="addSp delSp modSp new mod">
        <pc:chgData name="Jeremy Alexander" userId="88fd62b8-5fa9-4931-a298-ea6bd0c02922" providerId="ADAL" clId="{ACB42BF6-EDA2-4481-8948-5E534D447D16}" dt="2020-08-19T18:38:58.397" v="338" actId="20577"/>
        <pc:sldMkLst>
          <pc:docMk/>
          <pc:sldMk cId="1714584877" sldId="269"/>
        </pc:sldMkLst>
        <pc:spChg chg="del">
          <ac:chgData name="Jeremy Alexander" userId="88fd62b8-5fa9-4931-a298-ea6bd0c02922" providerId="ADAL" clId="{ACB42BF6-EDA2-4481-8948-5E534D447D16}" dt="2020-08-19T18:30:54.214" v="55"/>
          <ac:spMkLst>
            <pc:docMk/>
            <pc:sldMk cId="1714584877" sldId="269"/>
            <ac:spMk id="2" creationId="{7A49324A-9EF9-4085-8EEA-C5A2486829A9}"/>
          </ac:spMkLst>
        </pc:spChg>
        <pc:spChg chg="mod">
          <ac:chgData name="Jeremy Alexander" userId="88fd62b8-5fa9-4931-a298-ea6bd0c02922" providerId="ADAL" clId="{ACB42BF6-EDA2-4481-8948-5E534D447D16}" dt="2020-08-19T18:38:58.397" v="338" actId="20577"/>
          <ac:spMkLst>
            <pc:docMk/>
            <pc:sldMk cId="1714584877" sldId="269"/>
            <ac:spMk id="3" creationId="{8A7C263A-AFD4-46D9-9DA9-30CA24E0D98E}"/>
          </ac:spMkLst>
        </pc:spChg>
        <pc:spChg chg="add mod">
          <ac:chgData name="Jeremy Alexander" userId="88fd62b8-5fa9-4931-a298-ea6bd0c02922" providerId="ADAL" clId="{ACB42BF6-EDA2-4481-8948-5E534D447D16}" dt="2020-08-19T18:38:49.893" v="334" actId="20577"/>
          <ac:spMkLst>
            <pc:docMk/>
            <pc:sldMk cId="1714584877" sldId="269"/>
            <ac:spMk id="4" creationId="{DA233A74-E11D-493C-AD96-BEAC87BEF993}"/>
          </ac:spMkLst>
        </pc:spChg>
      </pc:sldChg>
      <pc:sldMasterChg chg="modSldLayout">
        <pc:chgData name="Jeremy Alexander" userId="88fd62b8-5fa9-4931-a298-ea6bd0c02922" providerId="ADAL" clId="{ACB42BF6-EDA2-4481-8948-5E534D447D16}" dt="2020-08-19T18:30:45.118" v="54" actId="14100"/>
        <pc:sldMasterMkLst>
          <pc:docMk/>
          <pc:sldMasterMk cId="817940468" sldId="2147483648"/>
        </pc:sldMasterMkLst>
        <pc:sldLayoutChg chg="modSp mod">
          <pc:chgData name="Jeremy Alexander" userId="88fd62b8-5fa9-4931-a298-ea6bd0c02922" providerId="ADAL" clId="{ACB42BF6-EDA2-4481-8948-5E534D447D16}" dt="2020-08-19T18:28:38.422" v="5" actId="20577"/>
          <pc:sldLayoutMkLst>
            <pc:docMk/>
            <pc:sldMasterMk cId="817940468" sldId="2147483648"/>
            <pc:sldLayoutMk cId="2261227076" sldId="2147483649"/>
          </pc:sldLayoutMkLst>
          <pc:spChg chg="mod">
            <ac:chgData name="Jeremy Alexander" userId="88fd62b8-5fa9-4931-a298-ea6bd0c02922" providerId="ADAL" clId="{ACB42BF6-EDA2-4481-8948-5E534D447D16}" dt="2020-08-19T18:28:38.422" v="5" actId="20577"/>
            <ac:spMkLst>
              <pc:docMk/>
              <pc:sldMasterMk cId="817940468" sldId="2147483648"/>
              <pc:sldLayoutMk cId="2261227076" sldId="2147483649"/>
              <ac:spMk id="10" creationId="{E83E6DCD-0925-492B-B952-87A34542FCA4}"/>
            </ac:spMkLst>
          </pc:spChg>
        </pc:sldLayoutChg>
        <pc:sldLayoutChg chg="modSp mod">
          <pc:chgData name="Jeremy Alexander" userId="88fd62b8-5fa9-4931-a298-ea6bd0c02922" providerId="ADAL" clId="{ACB42BF6-EDA2-4481-8948-5E534D447D16}" dt="2020-08-19T18:28:42.500" v="9" actId="20577"/>
          <pc:sldLayoutMkLst>
            <pc:docMk/>
            <pc:sldMasterMk cId="817940468" sldId="2147483648"/>
            <pc:sldLayoutMk cId="3398106374" sldId="2147483651"/>
          </pc:sldLayoutMkLst>
          <pc:spChg chg="mod">
            <ac:chgData name="Jeremy Alexander" userId="88fd62b8-5fa9-4931-a298-ea6bd0c02922" providerId="ADAL" clId="{ACB42BF6-EDA2-4481-8948-5E534D447D16}" dt="2020-08-19T18:28:42.500" v="9" actId="20577"/>
            <ac:spMkLst>
              <pc:docMk/>
              <pc:sldMasterMk cId="817940468" sldId="2147483648"/>
              <pc:sldLayoutMk cId="3398106374" sldId="2147483651"/>
              <ac:spMk id="10" creationId="{E83E6DCD-0925-492B-B952-87A34542FCA4}"/>
            </ac:spMkLst>
          </pc:spChg>
        </pc:sldLayoutChg>
        <pc:sldLayoutChg chg="addSp modSp mod">
          <pc:chgData name="Jeremy Alexander" userId="88fd62b8-5fa9-4931-a298-ea6bd0c02922" providerId="ADAL" clId="{ACB42BF6-EDA2-4481-8948-5E534D447D16}" dt="2020-08-19T18:30:45.118" v="54" actId="14100"/>
          <pc:sldLayoutMkLst>
            <pc:docMk/>
            <pc:sldMasterMk cId="817940468" sldId="2147483648"/>
            <pc:sldLayoutMk cId="306986045" sldId="2147483662"/>
          </pc:sldLayoutMkLst>
          <pc:spChg chg="mod">
            <ac:chgData name="Jeremy Alexander" userId="88fd62b8-5fa9-4931-a298-ea6bd0c02922" providerId="ADAL" clId="{ACB42BF6-EDA2-4481-8948-5E534D447D16}" dt="2020-08-19T18:30:39.801" v="52" actId="20577"/>
            <ac:spMkLst>
              <pc:docMk/>
              <pc:sldMasterMk cId="817940468" sldId="2147483648"/>
              <pc:sldLayoutMk cId="306986045" sldId="2147483662"/>
              <ac:spMk id="3" creationId="{DA4ED215-C73F-4520-996B-0CDE957D1477}"/>
            </ac:spMkLst>
          </pc:spChg>
          <pc:spChg chg="add mod">
            <ac:chgData name="Jeremy Alexander" userId="88fd62b8-5fa9-4931-a298-ea6bd0c02922" providerId="ADAL" clId="{ACB42BF6-EDA2-4481-8948-5E534D447D16}" dt="2020-08-19T18:30:45.118" v="54" actId="14100"/>
            <ac:spMkLst>
              <pc:docMk/>
              <pc:sldMasterMk cId="817940468" sldId="2147483648"/>
              <pc:sldLayoutMk cId="306986045" sldId="2147483662"/>
              <ac:spMk id="5" creationId="{86B2A690-1C97-481E-B988-9E3AC6D561B4}"/>
            </ac:spMkLst>
          </pc:spChg>
          <pc:spChg chg="mod">
            <ac:chgData name="Jeremy Alexander" userId="88fd62b8-5fa9-4931-a298-ea6bd0c02922" providerId="ADAL" clId="{ACB42BF6-EDA2-4481-8948-5E534D447D16}" dt="2020-08-19T18:28:56.258" v="26" actId="404"/>
            <ac:spMkLst>
              <pc:docMk/>
              <pc:sldMasterMk cId="817940468" sldId="2147483648"/>
              <pc:sldLayoutMk cId="306986045" sldId="2147483662"/>
              <ac:spMk id="10" creationId="{E83E6DCD-0925-492B-B952-87A34542FCA4}"/>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934746-25B3-4B6C-9B3C-EEC83A901ACB}" type="datetimeFigureOut">
              <a:rPr lang="en-CA" smtClean="0"/>
              <a:t>2020-10-21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78F28-C521-46EC-8C16-985C87E6AD2B}" type="slidenum">
              <a:rPr lang="en-CA" smtClean="0"/>
              <a:t>‹#›</a:t>
            </a:fld>
            <a:endParaRPr lang="en-CA"/>
          </a:p>
        </p:txBody>
      </p:sp>
    </p:spTree>
    <p:extLst>
      <p:ext uri="{BB962C8B-B14F-4D97-AF65-F5344CB8AC3E}">
        <p14:creationId xmlns:p14="http://schemas.microsoft.com/office/powerpoint/2010/main" val="1259255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do not need to read this full policy, just give</a:t>
            </a:r>
            <a:r>
              <a:rPr lang="en-CA" baseline="0" dirty="0"/>
              <a:t> people time to read this and explain they can review the full policy at the provided link.</a:t>
            </a:r>
            <a:endParaRPr lang="en-CA" dirty="0"/>
          </a:p>
        </p:txBody>
      </p:sp>
      <p:sp>
        <p:nvSpPr>
          <p:cNvPr id="4" name="Slide Number Placeholder 3"/>
          <p:cNvSpPr>
            <a:spLocks noGrp="1"/>
          </p:cNvSpPr>
          <p:nvPr>
            <p:ph type="sldNum" sz="quarter" idx="5"/>
          </p:nvPr>
        </p:nvSpPr>
        <p:spPr/>
        <p:txBody>
          <a:bodyPr/>
          <a:lstStyle/>
          <a:p>
            <a:fld id="{AB178F28-C521-46EC-8C16-985C87E6AD2B}" type="slidenum">
              <a:rPr lang="en-CA" smtClean="0"/>
              <a:t>2</a:t>
            </a:fld>
            <a:endParaRPr lang="en-CA"/>
          </a:p>
        </p:txBody>
      </p:sp>
    </p:spTree>
    <p:extLst>
      <p:ext uri="{BB962C8B-B14F-4D97-AF65-F5344CB8AC3E}">
        <p14:creationId xmlns:p14="http://schemas.microsoft.com/office/powerpoint/2010/main" val="789177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3E6DCD-0925-492B-B952-87A34542FCA4}"/>
              </a:ext>
            </a:extLst>
          </p:cNvPr>
          <p:cNvSpPr txBox="1"/>
          <p:nvPr userDrawn="1"/>
        </p:nvSpPr>
        <p:spPr>
          <a:xfrm>
            <a:off x="368489" y="382137"/>
            <a:ext cx="11354937" cy="1107996"/>
          </a:xfrm>
          <a:prstGeom prst="rect">
            <a:avLst/>
          </a:prstGeom>
          <a:noFill/>
        </p:spPr>
        <p:txBody>
          <a:bodyPr wrap="square" rtlCol="0">
            <a:spAutoFit/>
          </a:bodyPr>
          <a:lstStyle/>
          <a:p>
            <a:r>
              <a:rPr lang="en-CA" sz="6600" dirty="0">
                <a:solidFill>
                  <a:schemeClr val="bg1"/>
                </a:solidFill>
                <a:latin typeface="Roboto Bk" pitchFamily="2" charset="0"/>
                <a:ea typeface="Roboto Bk" pitchFamily="2" charset="0"/>
              </a:rPr>
              <a:t>GROUPBY 2020 | OCT 27-28</a:t>
            </a:r>
          </a:p>
        </p:txBody>
      </p:sp>
      <p:sp>
        <p:nvSpPr>
          <p:cNvPr id="11" name="Rectangle 10">
            <a:extLst>
              <a:ext uri="{FF2B5EF4-FFF2-40B4-BE49-F238E27FC236}">
                <a16:creationId xmlns:a16="http://schemas.microsoft.com/office/drawing/2014/main" id="{A680A0A8-FC9F-4BA7-8F81-FC4F1418F28C}"/>
              </a:ext>
            </a:extLst>
          </p:cNvPr>
          <p:cNvSpPr/>
          <p:nvPr userDrawn="1"/>
        </p:nvSpPr>
        <p:spPr>
          <a:xfrm>
            <a:off x="545911" y="1572021"/>
            <a:ext cx="5827594" cy="93005"/>
          </a:xfrm>
          <a:prstGeom prst="rect">
            <a:avLst/>
          </a:prstGeom>
          <a:solidFill>
            <a:srgbClr val="FF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3BF91502-CA6E-4E7E-8CB9-3F1F0850ADB3}"/>
              </a:ext>
            </a:extLst>
          </p:cNvPr>
          <p:cNvSpPr txBox="1"/>
          <p:nvPr userDrawn="1"/>
        </p:nvSpPr>
        <p:spPr>
          <a:xfrm>
            <a:off x="409432" y="2169994"/>
            <a:ext cx="10031105" cy="1384995"/>
          </a:xfrm>
          <a:prstGeom prst="rect">
            <a:avLst/>
          </a:prstGeom>
          <a:noFill/>
        </p:spPr>
        <p:txBody>
          <a:bodyPr wrap="square" rtlCol="0">
            <a:spAutoFit/>
          </a:bodyPr>
          <a:lstStyle/>
          <a:p>
            <a:r>
              <a:rPr lang="en-US" sz="3600" dirty="0">
                <a:solidFill>
                  <a:schemeClr val="bg1"/>
                </a:solidFill>
                <a:latin typeface="Roboto Bk" pitchFamily="2" charset="0"/>
                <a:ea typeface="Roboto Bk" pitchFamily="2" charset="0"/>
              </a:rPr>
              <a:t>Free Online Training for Data Professionals.</a:t>
            </a:r>
          </a:p>
          <a:p>
            <a:endParaRPr lang="en-US" sz="1000" dirty="0">
              <a:solidFill>
                <a:schemeClr val="bg1"/>
              </a:solidFill>
              <a:latin typeface="Roboto Bk" pitchFamily="2" charset="0"/>
              <a:ea typeface="Roboto Bk" pitchFamily="2" charset="0"/>
            </a:endParaRPr>
          </a:p>
          <a:p>
            <a:r>
              <a:rPr lang="en-US" sz="3600" dirty="0">
                <a:solidFill>
                  <a:schemeClr val="bg1"/>
                </a:solidFill>
                <a:latin typeface="Roboto Bk" pitchFamily="2" charset="0"/>
                <a:ea typeface="Roboto Bk" pitchFamily="2" charset="0"/>
              </a:rPr>
              <a:t>By the Community, for the Community.</a:t>
            </a:r>
            <a:endParaRPr lang="en-CA" sz="3600" dirty="0">
              <a:solidFill>
                <a:schemeClr val="bg1"/>
              </a:solidFill>
              <a:latin typeface="Roboto Bk" pitchFamily="2" charset="0"/>
              <a:ea typeface="Roboto Bk" pitchFamily="2" charset="0"/>
            </a:endParaRPr>
          </a:p>
        </p:txBody>
      </p:sp>
    </p:spTree>
    <p:extLst>
      <p:ext uri="{BB962C8B-B14F-4D97-AF65-F5344CB8AC3E}">
        <p14:creationId xmlns:p14="http://schemas.microsoft.com/office/powerpoint/2010/main" val="226122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4C6D-5026-4B3C-BCCA-895A28FA11CB}"/>
              </a:ext>
            </a:extLst>
          </p:cNvPr>
          <p:cNvSpPr>
            <a:spLocks noGrp="1"/>
          </p:cNvSpPr>
          <p:nvPr>
            <p:ph type="title"/>
          </p:nvPr>
        </p:nvSpPr>
        <p:spPr/>
        <p:txBody>
          <a:bodyPr/>
          <a:lstStyle/>
          <a:p>
            <a:r>
              <a:rPr lang="en-US"/>
              <a:t>Click to edit Master title style</a:t>
            </a:r>
            <a:endParaRPr lang="en-CA"/>
          </a:p>
        </p:txBody>
      </p:sp>
    </p:spTree>
    <p:extLst>
      <p:ext uri="{BB962C8B-B14F-4D97-AF65-F5344CB8AC3E}">
        <p14:creationId xmlns:p14="http://schemas.microsoft.com/office/powerpoint/2010/main" val="1782777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0767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5FB1A-CE80-41A2-849B-D0C95F0F3B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378C02C-E91B-46D8-BDD5-9D27E441FF91}"/>
              </a:ext>
            </a:extLst>
          </p:cNvPr>
          <p:cNvSpPr>
            <a:spLocks noGrp="1"/>
          </p:cNvSpPr>
          <p:nvPr>
            <p:ph idx="1"/>
          </p:nvPr>
        </p:nvSpPr>
        <p:spPr>
          <a:xfrm>
            <a:off x="5183188" y="987426"/>
            <a:ext cx="6172200" cy="47582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D63817B-930D-4568-B0D8-D793F9D70B89}"/>
              </a:ext>
            </a:extLst>
          </p:cNvPr>
          <p:cNvSpPr>
            <a:spLocks noGrp="1"/>
          </p:cNvSpPr>
          <p:nvPr>
            <p:ph type="body" sz="half" idx="2"/>
          </p:nvPr>
        </p:nvSpPr>
        <p:spPr>
          <a:xfrm>
            <a:off x="839788" y="2057400"/>
            <a:ext cx="3932237" cy="37213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30631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E19CA-4382-46D2-99E2-21DFA4C54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63B65D8-C7CD-4DD6-901A-96485618D519}"/>
              </a:ext>
            </a:extLst>
          </p:cNvPr>
          <p:cNvSpPr>
            <a:spLocks noGrp="1"/>
          </p:cNvSpPr>
          <p:nvPr>
            <p:ph type="pic" idx="1"/>
          </p:nvPr>
        </p:nvSpPr>
        <p:spPr>
          <a:xfrm>
            <a:off x="5183188" y="987425"/>
            <a:ext cx="6172200" cy="4758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1A05EBE-4B22-40EF-9415-CC0206479C59}"/>
              </a:ext>
            </a:extLst>
          </p:cNvPr>
          <p:cNvSpPr>
            <a:spLocks noGrp="1"/>
          </p:cNvSpPr>
          <p:nvPr>
            <p:ph type="body" sz="half" idx="2"/>
          </p:nvPr>
        </p:nvSpPr>
        <p:spPr>
          <a:xfrm>
            <a:off x="839788" y="2057399"/>
            <a:ext cx="3932237" cy="372137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261390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Agenda">
    <p:bg>
      <p:bgRef idx="1001">
        <a:schemeClr val="bg2"/>
      </p:bgRef>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0"/>
            <a:ext cx="12192000" cy="685800"/>
          </a:xfrm>
          <a:prstGeom prst="rect">
            <a:avLst/>
          </a:prstGeom>
          <a:solidFill>
            <a:schemeClr val="tx1"/>
          </a:solidFill>
        </p:spPr>
        <p:txBody>
          <a:bodyPr anchor="ctr"/>
          <a:lstStyle>
            <a:lvl1pPr algn="ctr">
              <a:defRPr sz="2800" b="1" kern="2400" cap="all" spc="540" baseline="0">
                <a:solidFill>
                  <a:schemeClr val="bg2"/>
                </a:solidFill>
                <a:latin typeface="+mj-lt"/>
                <a:cs typeface="Segoe UI Semibold" panose="020B0702040204020203" pitchFamily="34" charset="0"/>
              </a:defRPr>
            </a:lvl1pPr>
          </a:lstStyle>
          <a:p>
            <a:r>
              <a:rPr lang="en-US" dirty="0"/>
              <a:t>Presentation Content</a:t>
            </a:r>
          </a:p>
        </p:txBody>
      </p:sp>
      <p:sp>
        <p:nvSpPr>
          <p:cNvPr id="10" name="Text Placeholder 7"/>
          <p:cNvSpPr>
            <a:spLocks noGrp="1"/>
          </p:cNvSpPr>
          <p:nvPr>
            <p:ph type="body" sz="quarter" idx="11" hasCustomPrompt="1"/>
          </p:nvPr>
        </p:nvSpPr>
        <p:spPr>
          <a:xfrm>
            <a:off x="292963" y="720537"/>
            <a:ext cx="11613091" cy="5662508"/>
          </a:xfrm>
          <a:prstGeom prst="rect">
            <a:avLst/>
          </a:prstGeom>
          <a:noFill/>
        </p:spPr>
        <p:txBody>
          <a:bodyPr lIns="216000" tIns="72000" rIns="216000" bIns="72000" anchor="ctr"/>
          <a:lstStyle>
            <a:lvl1pPr marL="457200" indent="-457200">
              <a:lnSpc>
                <a:spcPct val="100000"/>
              </a:lnSpc>
              <a:buClr>
                <a:srgbClr val="F7941D"/>
              </a:buClr>
              <a:buSzPct val="100000"/>
              <a:buFont typeface="Arial" panose="020B0604020202020204" pitchFamily="34" charset="0"/>
              <a:buChar char="•"/>
              <a:defRPr sz="2520" b="0" baseline="0">
                <a:solidFill>
                  <a:schemeClr val="tx1"/>
                </a:solidFill>
                <a:latin typeface="+mn-lt"/>
                <a:cs typeface="Segoe UI Light" panose="020B0502040204020203" pitchFamily="34" charset="0"/>
              </a:defRPr>
            </a:lvl1pPr>
            <a:lvl2pPr marL="180531" indent="0">
              <a:lnSpc>
                <a:spcPct val="100000"/>
              </a:lnSpc>
              <a:buClr>
                <a:schemeClr val="tx1">
                  <a:lumMod val="85000"/>
                  <a:lumOff val="15000"/>
                </a:schemeClr>
              </a:buClr>
              <a:buSzPct val="100000"/>
              <a:buFontTx/>
              <a:buNone/>
              <a:defRPr>
                <a:solidFill>
                  <a:schemeClr val="tx1">
                    <a:lumMod val="85000"/>
                    <a:lumOff val="15000"/>
                  </a:schemeClr>
                </a:solidFill>
              </a:defRPr>
            </a:lvl2pPr>
            <a:lvl3pPr marL="340200" indent="0">
              <a:lnSpc>
                <a:spcPct val="100000"/>
              </a:lnSpc>
              <a:buClr>
                <a:schemeClr val="tx1">
                  <a:lumMod val="85000"/>
                  <a:lumOff val="15000"/>
                </a:schemeClr>
              </a:buClr>
              <a:buSzPct val="100000"/>
              <a:buFontTx/>
              <a:buNone/>
              <a:defRPr>
                <a:solidFill>
                  <a:schemeClr val="tx1">
                    <a:lumMod val="85000"/>
                    <a:lumOff val="15000"/>
                  </a:schemeClr>
                </a:solidFill>
              </a:defRPr>
            </a:lvl3pPr>
            <a:lvl4pPr marL="486000" indent="0">
              <a:lnSpc>
                <a:spcPct val="100000"/>
              </a:lnSpc>
              <a:buClr>
                <a:schemeClr val="tx1">
                  <a:lumMod val="85000"/>
                  <a:lumOff val="15000"/>
                </a:schemeClr>
              </a:buClr>
              <a:buSzPct val="100000"/>
              <a:buFontTx/>
              <a:buNone/>
              <a:defRPr>
                <a:solidFill>
                  <a:schemeClr val="tx1">
                    <a:lumMod val="85000"/>
                    <a:lumOff val="15000"/>
                  </a:schemeClr>
                </a:solidFill>
              </a:defRPr>
            </a:lvl4pPr>
            <a:lvl5pPr marL="607500" indent="0">
              <a:lnSpc>
                <a:spcPct val="100000"/>
              </a:lnSpc>
              <a:buClr>
                <a:schemeClr val="tx1">
                  <a:lumMod val="85000"/>
                  <a:lumOff val="15000"/>
                </a:schemeClr>
              </a:buClr>
              <a:buSzPct val="100000"/>
              <a:buFontTx/>
              <a:buNone/>
              <a:defRPr>
                <a:solidFill>
                  <a:schemeClr val="tx1">
                    <a:lumMod val="85000"/>
                    <a:lumOff val="15000"/>
                  </a:schemeClr>
                </a:solidFill>
              </a:defRPr>
            </a:lvl5pPr>
          </a:lstStyle>
          <a:p>
            <a:pPr lvl="0"/>
            <a:r>
              <a:rPr lang="en-US" dirty="0"/>
              <a:t>Topic 1</a:t>
            </a:r>
          </a:p>
        </p:txBody>
      </p:sp>
      <p:sp>
        <p:nvSpPr>
          <p:cNvPr id="42" name="Rectangle 41">
            <a:extLst>
              <a:ext uri="{FF2B5EF4-FFF2-40B4-BE49-F238E27FC236}">
                <a16:creationId xmlns:a16="http://schemas.microsoft.com/office/drawing/2014/main" id="{5A5EB465-0C06-4E86-A1A1-5DDA31061B51}"/>
              </a:ext>
            </a:extLst>
          </p:cNvPr>
          <p:cNvSpPr/>
          <p:nvPr userDrawn="1"/>
        </p:nvSpPr>
        <p:spPr>
          <a:xfrm>
            <a:off x="0" y="6373217"/>
            <a:ext cx="12192000" cy="495300"/>
          </a:xfrm>
          <a:prstGeom prst="rect">
            <a:avLst/>
          </a:prstGeom>
          <a:solidFill>
            <a:sysClr val="window" lastClr="FFFFFF">
              <a:lumMod val="95000"/>
            </a:sysClr>
          </a:solidFill>
          <a:ln w="12700" cap="flat" cmpd="sng" algn="ctr">
            <a:solidFill>
              <a:sysClr val="window" lastClr="FFFFFF">
                <a:lumMod val="8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0" cap="none" spc="0" normalizeH="0" baseline="0" noProof="0" dirty="0" err="1">
                <a:ln>
                  <a:noFill/>
                </a:ln>
                <a:solidFill>
                  <a:prstClr val="black"/>
                </a:solidFill>
                <a:effectLst/>
                <a:uLnTx/>
                <a:uFillTx/>
                <a:latin typeface="Calibri" panose="020F0502020204030204"/>
                <a:ea typeface="+mn-ea"/>
                <a:cs typeface="+mn-cs"/>
              </a:rPr>
              <a:t>Lisboa</a:t>
            </a: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rPr>
              <a:t> 2019  | 	     claudioessilva              @claudioessilva             claudioessilva.eu</a:t>
            </a:r>
          </a:p>
        </p:txBody>
      </p:sp>
      <p:grpSp>
        <p:nvGrpSpPr>
          <p:cNvPr id="43" name="Group 42">
            <a:extLst>
              <a:ext uri="{FF2B5EF4-FFF2-40B4-BE49-F238E27FC236}">
                <a16:creationId xmlns:a16="http://schemas.microsoft.com/office/drawing/2014/main" id="{7AD28802-2C41-4C2A-B57C-BD513489C49B}"/>
              </a:ext>
            </a:extLst>
          </p:cNvPr>
          <p:cNvGrpSpPr/>
          <p:nvPr userDrawn="1"/>
        </p:nvGrpSpPr>
        <p:grpSpPr>
          <a:xfrm>
            <a:off x="6543470" y="6504338"/>
            <a:ext cx="229600" cy="229600"/>
            <a:chOff x="5748537" y="5146675"/>
            <a:chExt cx="353831" cy="353832"/>
          </a:xfrm>
        </p:grpSpPr>
        <p:sp>
          <p:nvSpPr>
            <p:cNvPr id="44" name="Freeform 383">
              <a:extLst>
                <a:ext uri="{FF2B5EF4-FFF2-40B4-BE49-F238E27FC236}">
                  <a16:creationId xmlns:a16="http://schemas.microsoft.com/office/drawing/2014/main" id="{E043D995-9441-43B6-A1B8-E6AC6932E013}"/>
                </a:ext>
              </a:extLst>
            </p:cNvPr>
            <p:cNvSpPr>
              <a:spLocks/>
            </p:cNvSpPr>
            <p:nvPr/>
          </p:nvSpPr>
          <p:spPr bwMode="auto">
            <a:xfrm>
              <a:off x="5852153"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rgbClr val="E7E6E6">
                <a:lumMod val="50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45" name="Rounded Rectangle 92">
              <a:extLst>
                <a:ext uri="{FF2B5EF4-FFF2-40B4-BE49-F238E27FC236}">
                  <a16:creationId xmlns:a16="http://schemas.microsoft.com/office/drawing/2014/main" id="{67D9650E-A181-4C65-91E7-08AA0BADC118}"/>
                </a:ext>
              </a:extLst>
            </p:cNvPr>
            <p:cNvSpPr/>
            <p:nvPr/>
          </p:nvSpPr>
          <p:spPr>
            <a:xfrm>
              <a:off x="5748537" y="5146675"/>
              <a:ext cx="353831" cy="353832"/>
            </a:xfrm>
            <a:prstGeom prst="roundRect">
              <a:avLst/>
            </a:prstGeom>
            <a:noFill/>
            <a:ln w="19050" cap="flat" cmpd="sng" algn="ctr">
              <a:solidFill>
                <a:srgbClr val="E7E6E6">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46" name="Group 45">
            <a:extLst>
              <a:ext uri="{FF2B5EF4-FFF2-40B4-BE49-F238E27FC236}">
                <a16:creationId xmlns:a16="http://schemas.microsoft.com/office/drawing/2014/main" id="{B56DDCB0-B608-47B7-8771-54D3EA51DEC3}"/>
              </a:ext>
            </a:extLst>
          </p:cNvPr>
          <p:cNvGrpSpPr/>
          <p:nvPr userDrawn="1"/>
        </p:nvGrpSpPr>
        <p:grpSpPr>
          <a:xfrm>
            <a:off x="4762992" y="6504338"/>
            <a:ext cx="229600" cy="229600"/>
            <a:chOff x="3348740" y="4138863"/>
            <a:chExt cx="229600" cy="229600"/>
          </a:xfrm>
        </p:grpSpPr>
        <p:sp>
          <p:nvSpPr>
            <p:cNvPr id="47" name="Rounded Rectangle 94">
              <a:extLst>
                <a:ext uri="{FF2B5EF4-FFF2-40B4-BE49-F238E27FC236}">
                  <a16:creationId xmlns:a16="http://schemas.microsoft.com/office/drawing/2014/main" id="{B59C3D9B-038C-4ABD-B846-596173B0D97A}"/>
                </a:ext>
              </a:extLst>
            </p:cNvPr>
            <p:cNvSpPr/>
            <p:nvPr/>
          </p:nvSpPr>
          <p:spPr>
            <a:xfrm>
              <a:off x="3348740" y="4138863"/>
              <a:ext cx="229600" cy="229600"/>
            </a:xfrm>
            <a:prstGeom prst="roundRect">
              <a:avLst/>
            </a:prstGeom>
            <a:noFill/>
            <a:ln w="19050" cap="flat" cmpd="sng" algn="ctr">
              <a:solidFill>
                <a:srgbClr val="E7E6E6">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48" name="Group 1216">
              <a:extLst>
                <a:ext uri="{FF2B5EF4-FFF2-40B4-BE49-F238E27FC236}">
                  <a16:creationId xmlns:a16="http://schemas.microsoft.com/office/drawing/2014/main" id="{8747DD90-4197-42F5-B0CA-4EA4B837F967}"/>
                </a:ext>
              </a:extLst>
            </p:cNvPr>
            <p:cNvGrpSpPr>
              <a:grpSpLocks/>
            </p:cNvGrpSpPr>
            <p:nvPr/>
          </p:nvGrpSpPr>
          <p:grpSpPr bwMode="auto">
            <a:xfrm>
              <a:off x="3416339" y="4197350"/>
              <a:ext cx="101584" cy="101583"/>
              <a:chOff x="8400256" y="3573012"/>
              <a:chExt cx="423871" cy="422288"/>
            </a:xfrm>
            <a:solidFill>
              <a:sysClr val="windowText" lastClr="000000"/>
            </a:solidFill>
          </p:grpSpPr>
          <p:sp>
            <p:nvSpPr>
              <p:cNvPr id="49" name="Oval 315">
                <a:extLst>
                  <a:ext uri="{FF2B5EF4-FFF2-40B4-BE49-F238E27FC236}">
                    <a16:creationId xmlns:a16="http://schemas.microsoft.com/office/drawing/2014/main" id="{0D3EEBFF-3732-4ABE-B71C-223BC04CAAC9}"/>
                  </a:ext>
                </a:extLst>
              </p:cNvPr>
              <p:cNvSpPr>
                <a:spLocks noChangeArrowheads="1"/>
              </p:cNvSpPr>
              <p:nvPr/>
            </p:nvSpPr>
            <p:spPr bwMode="auto">
              <a:xfrm>
                <a:off x="8400256" y="3573012"/>
                <a:ext cx="103189" cy="101599"/>
              </a:xfrm>
              <a:prstGeom prst="ellipse">
                <a:avLst/>
              </a:prstGeom>
              <a:solidFill>
                <a:srgbClr val="E7E6E6">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altLang="x-none" sz="1800" b="0" i="0" u="none" strike="noStrike" kern="0" cap="none" spc="0" normalizeH="0" baseline="0" noProof="0">
                  <a:ln>
                    <a:noFill/>
                  </a:ln>
                  <a:solidFill>
                    <a:prstClr val="black"/>
                  </a:solidFill>
                  <a:effectLst/>
                  <a:uLnTx/>
                  <a:uFillTx/>
                  <a:latin typeface="Open Sans" charset="0"/>
                </a:endParaRPr>
              </a:p>
            </p:txBody>
          </p:sp>
          <p:sp>
            <p:nvSpPr>
              <p:cNvPr id="50" name="Rectangle 316">
                <a:extLst>
                  <a:ext uri="{FF2B5EF4-FFF2-40B4-BE49-F238E27FC236}">
                    <a16:creationId xmlns:a16="http://schemas.microsoft.com/office/drawing/2014/main" id="{F99C6606-BBB5-4ED6-A613-6C0096A02CAC}"/>
                  </a:ext>
                </a:extLst>
              </p:cNvPr>
              <p:cNvSpPr>
                <a:spLocks noChangeArrowheads="1"/>
              </p:cNvSpPr>
              <p:nvPr/>
            </p:nvSpPr>
            <p:spPr bwMode="auto">
              <a:xfrm>
                <a:off x="8408192" y="3714311"/>
                <a:ext cx="87312" cy="280989"/>
              </a:xfrm>
              <a:prstGeom prst="rect">
                <a:avLst/>
              </a:prstGeom>
              <a:solidFill>
                <a:srgbClr val="E7E6E6">
                  <a:lumMod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altLang="x-none" sz="1800" b="0" i="0" u="none" strike="noStrike" kern="0" cap="none" spc="0" normalizeH="0" baseline="0" noProof="0">
                  <a:ln>
                    <a:noFill/>
                  </a:ln>
                  <a:solidFill>
                    <a:prstClr val="black"/>
                  </a:solidFill>
                  <a:effectLst/>
                  <a:uLnTx/>
                  <a:uFillTx/>
                  <a:latin typeface="Open Sans" charset="0"/>
                </a:endParaRPr>
              </a:p>
            </p:txBody>
          </p:sp>
          <p:sp>
            <p:nvSpPr>
              <p:cNvPr id="51" name="Freeform 317">
                <a:extLst>
                  <a:ext uri="{FF2B5EF4-FFF2-40B4-BE49-F238E27FC236}">
                    <a16:creationId xmlns:a16="http://schemas.microsoft.com/office/drawing/2014/main" id="{68F8A43B-6B57-499A-8FF0-B76125583181}"/>
                  </a:ext>
                </a:extLst>
              </p:cNvPr>
              <p:cNvSpPr>
                <a:spLocks/>
              </p:cNvSpPr>
              <p:nvPr/>
            </p:nvSpPr>
            <p:spPr bwMode="auto">
              <a:xfrm>
                <a:off x="8551075" y="3706371"/>
                <a:ext cx="273052"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rgbClr val="E7E6E6">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grpSp>
      </p:grpSp>
      <p:pic>
        <p:nvPicPr>
          <p:cNvPr id="52" name="Picture 3" descr="Resultado de imagem para web icon">
            <a:extLst>
              <a:ext uri="{FF2B5EF4-FFF2-40B4-BE49-F238E27FC236}">
                <a16:creationId xmlns:a16="http://schemas.microsoft.com/office/drawing/2014/main" id="{D746C1BD-A9A0-44C6-A62C-7D74ACC62E5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438748" y="6499080"/>
            <a:ext cx="240117" cy="24011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174C8E52-C131-47CE-AABA-CBC857B9069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42178" b="39980"/>
          <a:stretch/>
        </p:blipFill>
        <p:spPr>
          <a:xfrm>
            <a:off x="1577570" y="6420132"/>
            <a:ext cx="2015348" cy="359568"/>
          </a:xfrm>
          <a:prstGeom prst="rect">
            <a:avLst/>
          </a:prstGeom>
        </p:spPr>
      </p:pic>
    </p:spTree>
    <p:extLst>
      <p:ext uri="{BB962C8B-B14F-4D97-AF65-F5344CB8AC3E}">
        <p14:creationId xmlns:p14="http://schemas.microsoft.com/office/powerpoint/2010/main" val="39415986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3E6DCD-0925-492B-B952-87A34542FCA4}"/>
              </a:ext>
            </a:extLst>
          </p:cNvPr>
          <p:cNvSpPr txBox="1"/>
          <p:nvPr userDrawn="1"/>
        </p:nvSpPr>
        <p:spPr>
          <a:xfrm>
            <a:off x="368489" y="382137"/>
            <a:ext cx="11354937" cy="1107996"/>
          </a:xfrm>
          <a:prstGeom prst="rect">
            <a:avLst/>
          </a:prstGeom>
          <a:noFill/>
        </p:spPr>
        <p:txBody>
          <a:bodyPr wrap="square" rtlCol="0">
            <a:spAutoFit/>
          </a:bodyPr>
          <a:lstStyle/>
          <a:p>
            <a:r>
              <a:rPr lang="en-CA" sz="6600" dirty="0">
                <a:solidFill>
                  <a:schemeClr val="bg1"/>
                </a:solidFill>
                <a:latin typeface="Roboto Bk" pitchFamily="2" charset="0"/>
                <a:ea typeface="Roboto Bk" pitchFamily="2" charset="0"/>
              </a:rPr>
              <a:t>GROUPBY 2020 | OCT 28th</a:t>
            </a:r>
          </a:p>
        </p:txBody>
      </p:sp>
      <p:sp>
        <p:nvSpPr>
          <p:cNvPr id="11" name="Rectangle 10">
            <a:extLst>
              <a:ext uri="{FF2B5EF4-FFF2-40B4-BE49-F238E27FC236}">
                <a16:creationId xmlns:a16="http://schemas.microsoft.com/office/drawing/2014/main" id="{A680A0A8-FC9F-4BA7-8F81-FC4F1418F28C}"/>
              </a:ext>
            </a:extLst>
          </p:cNvPr>
          <p:cNvSpPr/>
          <p:nvPr userDrawn="1"/>
        </p:nvSpPr>
        <p:spPr>
          <a:xfrm>
            <a:off x="545911" y="1572021"/>
            <a:ext cx="5827594" cy="93005"/>
          </a:xfrm>
          <a:prstGeom prst="rect">
            <a:avLst/>
          </a:prstGeom>
          <a:solidFill>
            <a:srgbClr val="FF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 Placeholder 2">
            <a:extLst>
              <a:ext uri="{FF2B5EF4-FFF2-40B4-BE49-F238E27FC236}">
                <a16:creationId xmlns:a16="http://schemas.microsoft.com/office/drawing/2014/main" id="{DA4ED215-C73F-4520-996B-0CDE957D1477}"/>
              </a:ext>
            </a:extLst>
          </p:cNvPr>
          <p:cNvSpPr>
            <a:spLocks noGrp="1"/>
          </p:cNvSpPr>
          <p:nvPr>
            <p:ph type="body" sz="quarter" idx="10" hasCustomPrompt="1"/>
          </p:nvPr>
        </p:nvSpPr>
        <p:spPr>
          <a:xfrm>
            <a:off x="518804" y="2003956"/>
            <a:ext cx="10714038" cy="131244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pPr lvl="0"/>
            <a:r>
              <a:rPr lang="en-US" dirty="0"/>
              <a:t>SESSION NAME HERE</a:t>
            </a:r>
          </a:p>
        </p:txBody>
      </p:sp>
    </p:spTree>
    <p:extLst>
      <p:ext uri="{BB962C8B-B14F-4D97-AF65-F5344CB8AC3E}">
        <p14:creationId xmlns:p14="http://schemas.microsoft.com/office/powerpoint/2010/main" val="3398106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83E6DCD-0925-492B-B952-87A34542FCA4}"/>
              </a:ext>
            </a:extLst>
          </p:cNvPr>
          <p:cNvSpPr txBox="1"/>
          <p:nvPr userDrawn="1"/>
        </p:nvSpPr>
        <p:spPr>
          <a:xfrm>
            <a:off x="368489" y="382137"/>
            <a:ext cx="11354937" cy="923330"/>
          </a:xfrm>
          <a:prstGeom prst="rect">
            <a:avLst/>
          </a:prstGeom>
          <a:noFill/>
        </p:spPr>
        <p:txBody>
          <a:bodyPr wrap="square" rtlCol="0">
            <a:spAutoFit/>
          </a:bodyPr>
          <a:lstStyle/>
          <a:p>
            <a:r>
              <a:rPr lang="en-CA" sz="5400" dirty="0">
                <a:solidFill>
                  <a:schemeClr val="bg1"/>
                </a:solidFill>
                <a:latin typeface="Roboto Bk" pitchFamily="2" charset="0"/>
                <a:ea typeface="Roboto Bk" pitchFamily="2" charset="0"/>
              </a:rPr>
              <a:t>GROUPBY CODE OF CONDUCT</a:t>
            </a:r>
          </a:p>
        </p:txBody>
      </p:sp>
      <p:sp>
        <p:nvSpPr>
          <p:cNvPr id="11" name="Rectangle 10">
            <a:extLst>
              <a:ext uri="{FF2B5EF4-FFF2-40B4-BE49-F238E27FC236}">
                <a16:creationId xmlns:a16="http://schemas.microsoft.com/office/drawing/2014/main" id="{A680A0A8-FC9F-4BA7-8F81-FC4F1418F28C}"/>
              </a:ext>
            </a:extLst>
          </p:cNvPr>
          <p:cNvSpPr/>
          <p:nvPr userDrawn="1"/>
        </p:nvSpPr>
        <p:spPr>
          <a:xfrm>
            <a:off x="545911" y="1572021"/>
            <a:ext cx="5827594" cy="93005"/>
          </a:xfrm>
          <a:prstGeom prst="rect">
            <a:avLst/>
          </a:prstGeom>
          <a:solidFill>
            <a:srgbClr val="FF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 Placeholder 2">
            <a:extLst>
              <a:ext uri="{FF2B5EF4-FFF2-40B4-BE49-F238E27FC236}">
                <a16:creationId xmlns:a16="http://schemas.microsoft.com/office/drawing/2014/main" id="{DA4ED215-C73F-4520-996B-0CDE957D1477}"/>
              </a:ext>
            </a:extLst>
          </p:cNvPr>
          <p:cNvSpPr>
            <a:spLocks noGrp="1"/>
          </p:cNvSpPr>
          <p:nvPr>
            <p:ph type="body" sz="quarter" idx="10"/>
          </p:nvPr>
        </p:nvSpPr>
        <p:spPr>
          <a:xfrm>
            <a:off x="518804" y="2003956"/>
            <a:ext cx="10498384" cy="1425044"/>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endParaRPr lang="en-CA" sz="1800" dirty="0">
              <a:effectLst/>
              <a:latin typeface="Calibri" panose="020F0502020204030204" pitchFamily="34" charset="0"/>
              <a:ea typeface="Calibri" panose="020F0502020204030204" pitchFamily="34" charset="0"/>
            </a:endParaRPr>
          </a:p>
        </p:txBody>
      </p:sp>
      <p:sp>
        <p:nvSpPr>
          <p:cNvPr id="5" name="Text Placeholder 2">
            <a:extLst>
              <a:ext uri="{FF2B5EF4-FFF2-40B4-BE49-F238E27FC236}">
                <a16:creationId xmlns:a16="http://schemas.microsoft.com/office/drawing/2014/main" id="{86B2A690-1C97-481E-B988-9E3AC6D561B4}"/>
              </a:ext>
            </a:extLst>
          </p:cNvPr>
          <p:cNvSpPr>
            <a:spLocks noGrp="1"/>
          </p:cNvSpPr>
          <p:nvPr>
            <p:ph type="body" sz="quarter" idx="11"/>
          </p:nvPr>
        </p:nvSpPr>
        <p:spPr>
          <a:xfrm>
            <a:off x="518804" y="3541596"/>
            <a:ext cx="8092536" cy="131244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endParaRPr lang="en-CA"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0698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F1F74F57-3518-43F1-ABF1-6959897D139C}"/>
              </a:ext>
            </a:extLst>
          </p:cNvPr>
          <p:cNvSpPr>
            <a:spLocks noGrp="1"/>
          </p:cNvSpPr>
          <p:nvPr>
            <p:ph type="pic" sz="quarter" idx="10"/>
          </p:nvPr>
        </p:nvSpPr>
        <p:spPr>
          <a:xfrm>
            <a:off x="1036638" y="682625"/>
            <a:ext cx="3344862" cy="3028950"/>
          </a:xfrm>
          <a:prstGeom prst="rect">
            <a:avLst/>
          </a:prstGeom>
        </p:spPr>
        <p:txBody>
          <a:bodyPr/>
          <a:lstStyle/>
          <a:p>
            <a:endParaRPr lang="en-CA" dirty="0"/>
          </a:p>
        </p:txBody>
      </p:sp>
      <p:sp>
        <p:nvSpPr>
          <p:cNvPr id="16" name="Text Placeholder 15">
            <a:extLst>
              <a:ext uri="{FF2B5EF4-FFF2-40B4-BE49-F238E27FC236}">
                <a16:creationId xmlns:a16="http://schemas.microsoft.com/office/drawing/2014/main" id="{D9916C56-DD4D-4C83-B228-C872E6804A41}"/>
              </a:ext>
            </a:extLst>
          </p:cNvPr>
          <p:cNvSpPr>
            <a:spLocks noGrp="1"/>
          </p:cNvSpPr>
          <p:nvPr>
            <p:ph type="body" sz="quarter" idx="11" hasCustomPrompt="1"/>
          </p:nvPr>
        </p:nvSpPr>
        <p:spPr>
          <a:xfrm>
            <a:off x="4708525" y="682625"/>
            <a:ext cx="6754813" cy="463787"/>
          </a:xfrm>
          <a:prstGeom prst="rect">
            <a:avLst/>
          </a:prstGeom>
        </p:spPr>
        <p:txBody>
          <a:bodyPr/>
          <a:lstStyle>
            <a:lvl1pPr marL="0" indent="0">
              <a:buNone/>
              <a:defRPr>
                <a:solidFill>
                  <a:schemeClr val="bg1"/>
                </a:solidFill>
              </a:defRPr>
            </a:lvl1pPr>
          </a:lstStyle>
          <a:p>
            <a:pPr lvl="0"/>
            <a:r>
              <a:rPr lang="en-CA" dirty="0"/>
              <a:t>SPEAKER NAME</a:t>
            </a:r>
          </a:p>
          <a:p>
            <a:pPr lvl="0"/>
            <a:endParaRPr lang="en-CA" dirty="0"/>
          </a:p>
        </p:txBody>
      </p:sp>
      <p:sp>
        <p:nvSpPr>
          <p:cNvPr id="17" name="Text Placeholder 15">
            <a:extLst>
              <a:ext uri="{FF2B5EF4-FFF2-40B4-BE49-F238E27FC236}">
                <a16:creationId xmlns:a16="http://schemas.microsoft.com/office/drawing/2014/main" id="{D7EAC6E4-259D-43D3-A157-4BB04DE0A36D}"/>
              </a:ext>
            </a:extLst>
          </p:cNvPr>
          <p:cNvSpPr>
            <a:spLocks noGrp="1"/>
          </p:cNvSpPr>
          <p:nvPr>
            <p:ph type="body" sz="quarter" idx="12" hasCustomPrompt="1"/>
          </p:nvPr>
        </p:nvSpPr>
        <p:spPr>
          <a:xfrm>
            <a:off x="4708524" y="1339992"/>
            <a:ext cx="6754813" cy="463787"/>
          </a:xfrm>
          <a:prstGeom prst="rect">
            <a:avLst/>
          </a:prstGeom>
        </p:spPr>
        <p:txBody>
          <a:bodyPr/>
          <a:lstStyle>
            <a:lvl1pPr marL="0" indent="0">
              <a:buNone/>
              <a:defRPr>
                <a:solidFill>
                  <a:schemeClr val="bg1"/>
                </a:solidFill>
              </a:defRPr>
            </a:lvl1pPr>
          </a:lstStyle>
          <a:p>
            <a:pPr lvl="0"/>
            <a:r>
              <a:rPr lang="en-CA" dirty="0"/>
              <a:t>JOB TITLE, COMPANY NAME</a:t>
            </a:r>
          </a:p>
          <a:p>
            <a:pPr lvl="0"/>
            <a:endParaRPr lang="en-CA" dirty="0"/>
          </a:p>
        </p:txBody>
      </p:sp>
      <p:sp>
        <p:nvSpPr>
          <p:cNvPr id="18" name="Text Placeholder 15">
            <a:extLst>
              <a:ext uri="{FF2B5EF4-FFF2-40B4-BE49-F238E27FC236}">
                <a16:creationId xmlns:a16="http://schemas.microsoft.com/office/drawing/2014/main" id="{DB96F244-1B5E-4EAC-BD2C-7806A5EBC6CC}"/>
              </a:ext>
            </a:extLst>
          </p:cNvPr>
          <p:cNvSpPr>
            <a:spLocks noGrp="1"/>
          </p:cNvSpPr>
          <p:nvPr>
            <p:ph type="body" sz="quarter" idx="13" hasCustomPrompt="1"/>
          </p:nvPr>
        </p:nvSpPr>
        <p:spPr>
          <a:xfrm>
            <a:off x="4708524" y="1997359"/>
            <a:ext cx="6754813" cy="463787"/>
          </a:xfrm>
          <a:prstGeom prst="rect">
            <a:avLst/>
          </a:prstGeom>
        </p:spPr>
        <p:txBody>
          <a:bodyPr/>
          <a:lstStyle>
            <a:lvl1pPr marL="0" indent="0">
              <a:buNone/>
              <a:defRPr>
                <a:solidFill>
                  <a:schemeClr val="bg1"/>
                </a:solidFill>
              </a:defRPr>
            </a:lvl1pPr>
          </a:lstStyle>
          <a:p>
            <a:pPr lvl="0"/>
            <a:r>
              <a:rPr lang="en-CA" dirty="0"/>
              <a:t>WEBSITE</a:t>
            </a:r>
          </a:p>
          <a:p>
            <a:pPr lvl="0"/>
            <a:endParaRPr lang="en-CA" dirty="0"/>
          </a:p>
        </p:txBody>
      </p:sp>
      <p:sp>
        <p:nvSpPr>
          <p:cNvPr id="19" name="Text Placeholder 15">
            <a:extLst>
              <a:ext uri="{FF2B5EF4-FFF2-40B4-BE49-F238E27FC236}">
                <a16:creationId xmlns:a16="http://schemas.microsoft.com/office/drawing/2014/main" id="{DD9FDDC2-1088-45B4-AFF9-B006AAA437A1}"/>
              </a:ext>
            </a:extLst>
          </p:cNvPr>
          <p:cNvSpPr>
            <a:spLocks noGrp="1"/>
          </p:cNvSpPr>
          <p:nvPr>
            <p:ph type="body" sz="quarter" idx="14" hasCustomPrompt="1"/>
          </p:nvPr>
        </p:nvSpPr>
        <p:spPr>
          <a:xfrm>
            <a:off x="4708523" y="2689082"/>
            <a:ext cx="6754813" cy="463787"/>
          </a:xfrm>
          <a:prstGeom prst="rect">
            <a:avLst/>
          </a:prstGeom>
        </p:spPr>
        <p:txBody>
          <a:bodyPr/>
          <a:lstStyle>
            <a:lvl1pPr marL="0" indent="0">
              <a:buNone/>
              <a:defRPr>
                <a:solidFill>
                  <a:schemeClr val="bg1"/>
                </a:solidFill>
              </a:defRPr>
            </a:lvl1pPr>
          </a:lstStyle>
          <a:p>
            <a:pPr lvl="0"/>
            <a:r>
              <a:rPr lang="en-CA" dirty="0"/>
              <a:t>TWITTER LINK</a:t>
            </a:r>
          </a:p>
          <a:p>
            <a:pPr lvl="0"/>
            <a:endParaRPr lang="en-CA" dirty="0"/>
          </a:p>
        </p:txBody>
      </p:sp>
      <p:sp>
        <p:nvSpPr>
          <p:cNvPr id="20" name="Text Placeholder 15">
            <a:extLst>
              <a:ext uri="{FF2B5EF4-FFF2-40B4-BE49-F238E27FC236}">
                <a16:creationId xmlns:a16="http://schemas.microsoft.com/office/drawing/2014/main" id="{473ABC0F-D641-4DFF-8B9E-C3E9DB9378BF}"/>
              </a:ext>
            </a:extLst>
          </p:cNvPr>
          <p:cNvSpPr>
            <a:spLocks noGrp="1"/>
          </p:cNvSpPr>
          <p:nvPr>
            <p:ph type="body" sz="quarter" idx="15" hasCustomPrompt="1"/>
          </p:nvPr>
        </p:nvSpPr>
        <p:spPr>
          <a:xfrm>
            <a:off x="1036638" y="4164961"/>
            <a:ext cx="6754813" cy="2317726"/>
          </a:xfrm>
          <a:prstGeom prst="rect">
            <a:avLst/>
          </a:prstGeom>
        </p:spPr>
        <p:txBody>
          <a:bodyPr/>
          <a:lstStyle>
            <a:lvl1pPr marL="0" indent="0">
              <a:buNone/>
              <a:defRPr>
                <a:solidFill>
                  <a:schemeClr val="bg1"/>
                </a:solidFill>
              </a:defRPr>
            </a:lvl1pPr>
          </a:lstStyle>
          <a:p>
            <a:pPr lvl="0"/>
            <a:r>
              <a:rPr lang="en-CA" dirty="0"/>
              <a:t>BIO HERE</a:t>
            </a:r>
          </a:p>
          <a:p>
            <a:pPr lvl="0"/>
            <a:endParaRPr lang="en-CA" dirty="0"/>
          </a:p>
        </p:txBody>
      </p:sp>
    </p:spTree>
    <p:extLst>
      <p:ext uri="{BB962C8B-B14F-4D97-AF65-F5344CB8AC3E}">
        <p14:creationId xmlns:p14="http://schemas.microsoft.com/office/powerpoint/2010/main" val="4185318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FB82-E243-4360-BD38-F874853DF6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F4095A5-B362-4ADC-A59B-332DA98BA7CB}"/>
              </a:ext>
            </a:extLst>
          </p:cNvPr>
          <p:cNvSpPr>
            <a:spLocks noGrp="1"/>
          </p:cNvSpPr>
          <p:nvPr>
            <p:ph type="subTitle" idx="1"/>
          </p:nvPr>
        </p:nvSpPr>
        <p:spPr>
          <a:xfrm>
            <a:off x="1524000" y="3602037"/>
            <a:ext cx="9144000" cy="213359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Tree>
    <p:extLst>
      <p:ext uri="{BB962C8B-B14F-4D97-AF65-F5344CB8AC3E}">
        <p14:creationId xmlns:p14="http://schemas.microsoft.com/office/powerpoint/2010/main" val="3284560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BBCD-AA3C-4BAF-BF91-1C399E955A7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33C350E-C6EF-485C-A821-E7DEAAF8F426}"/>
              </a:ext>
            </a:extLst>
          </p:cNvPr>
          <p:cNvSpPr>
            <a:spLocks noGrp="1"/>
          </p:cNvSpPr>
          <p:nvPr>
            <p:ph idx="1"/>
          </p:nvPr>
        </p:nvSpPr>
        <p:spPr>
          <a:xfrm>
            <a:off x="838200" y="1825625"/>
            <a:ext cx="10515600" cy="3892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223811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6FE7-4C36-4D90-9170-73C3D45DC5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FD1794D-37CA-41E5-BDC8-89AFB80113FF}"/>
              </a:ext>
            </a:extLst>
          </p:cNvPr>
          <p:cNvSpPr>
            <a:spLocks noGrp="1"/>
          </p:cNvSpPr>
          <p:nvPr>
            <p:ph type="body" idx="1"/>
          </p:nvPr>
        </p:nvSpPr>
        <p:spPr>
          <a:xfrm>
            <a:off x="831850" y="4589464"/>
            <a:ext cx="10515600" cy="115624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9074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35E3-8F11-4C3B-A835-00A3FA2CD5D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A7CC732-1935-452C-B457-5003F08F0B27}"/>
              </a:ext>
            </a:extLst>
          </p:cNvPr>
          <p:cNvSpPr>
            <a:spLocks noGrp="1"/>
          </p:cNvSpPr>
          <p:nvPr>
            <p:ph sz="half" idx="1"/>
          </p:nvPr>
        </p:nvSpPr>
        <p:spPr>
          <a:xfrm>
            <a:off x="838200" y="1825625"/>
            <a:ext cx="5181600" cy="39064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3AE9721-B84F-4FC5-994E-853D71D494E9}"/>
              </a:ext>
            </a:extLst>
          </p:cNvPr>
          <p:cNvSpPr>
            <a:spLocks noGrp="1"/>
          </p:cNvSpPr>
          <p:nvPr>
            <p:ph sz="half" idx="2"/>
          </p:nvPr>
        </p:nvSpPr>
        <p:spPr>
          <a:xfrm>
            <a:off x="6172200" y="1825625"/>
            <a:ext cx="5181600" cy="39064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777741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371B-5911-482F-A9DD-37B179816B2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E34D85F-E12D-4A80-BE50-618DFE6842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1C5C02-31BA-4D23-BE05-361709CDDCD8}"/>
              </a:ext>
            </a:extLst>
          </p:cNvPr>
          <p:cNvSpPr>
            <a:spLocks noGrp="1"/>
          </p:cNvSpPr>
          <p:nvPr>
            <p:ph sz="half" idx="2"/>
          </p:nvPr>
        </p:nvSpPr>
        <p:spPr>
          <a:xfrm>
            <a:off x="839788" y="2505075"/>
            <a:ext cx="5157787" cy="32269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F21134ED-31ED-4414-AB39-0F7EA54DA8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135840-9C22-46C6-823A-21074714B24B}"/>
              </a:ext>
            </a:extLst>
          </p:cNvPr>
          <p:cNvSpPr>
            <a:spLocks noGrp="1"/>
          </p:cNvSpPr>
          <p:nvPr>
            <p:ph sz="quarter" idx="4"/>
          </p:nvPr>
        </p:nvSpPr>
        <p:spPr>
          <a:xfrm>
            <a:off x="6172200" y="2505075"/>
            <a:ext cx="5183188" cy="32269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7392160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4.sv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image" Target="../media/image3.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theme" Target="../theme/theme2.xml"/><Relationship Id="rId5" Type="http://schemas.openxmlformats.org/officeDocument/2006/relationships/slideLayout" Target="../slideLayouts/slideLayout9.xml"/><Relationship Id="rId15" Type="http://schemas.microsoft.com/office/2007/relationships/hdphoto" Target="../media/hdphoto1.wdp"/><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2">
            <a:extLst>
              <a:ext uri="{FF2B5EF4-FFF2-40B4-BE49-F238E27FC236}">
                <a16:creationId xmlns:a16="http://schemas.microsoft.com/office/drawing/2014/main" id="{CA351F87-13A5-401E-8733-45E13B608E50}"/>
              </a:ext>
            </a:extLst>
          </p:cNvPr>
          <p:cNvPicPr>
            <a:picLocks noChangeAspect="1" noChangeArrowheads="1"/>
          </p:cNvPicPr>
          <p:nvPr userDrawn="1"/>
        </p:nvPicPr>
        <p:blipFill rotWithShape="1">
          <a:blip r:embed="rId6">
            <a:extLst>
              <a:ext uri="{28A0092B-C50C-407E-A947-70E740481C1C}">
                <a14:useLocalDpi xmlns:a14="http://schemas.microsoft.com/office/drawing/2010/main" val="0"/>
              </a:ext>
            </a:extLst>
          </a:blip>
          <a:srcRect t="7812" b="7812"/>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9008F3AA-A568-468A-99BC-68B75D550341}"/>
              </a:ext>
            </a:extLst>
          </p:cNvPr>
          <p:cNvSpPr/>
          <p:nvPr userDrawn="1"/>
        </p:nvSpPr>
        <p:spPr>
          <a:xfrm>
            <a:off x="0" y="0"/>
            <a:ext cx="12192000" cy="6858000"/>
          </a:xfrm>
          <a:prstGeom prst="rect">
            <a:avLst/>
          </a:prstGeom>
          <a:solidFill>
            <a:schemeClr val="tx1">
              <a:alpha val="6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5" name="Picture 4">
            <a:extLst>
              <a:ext uri="{FF2B5EF4-FFF2-40B4-BE49-F238E27FC236}">
                <a16:creationId xmlns:a16="http://schemas.microsoft.com/office/drawing/2014/main" id="{DD431D21-FA50-44D6-BD71-2FE29091CC48}"/>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422801" y="3088801"/>
            <a:ext cx="3769199" cy="376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94046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2" r:id="rId3"/>
    <p:sldLayoutId id="214748365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317EBA-C7E4-4596-8391-629326B020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7243D16-1DEB-4F7B-991E-1674182FA9CA}"/>
              </a:ext>
            </a:extLst>
          </p:cNvPr>
          <p:cNvSpPr>
            <a:spLocks noGrp="1"/>
          </p:cNvSpPr>
          <p:nvPr>
            <p:ph type="body" idx="1"/>
          </p:nvPr>
        </p:nvSpPr>
        <p:spPr>
          <a:xfrm>
            <a:off x="838200" y="1825625"/>
            <a:ext cx="10515600" cy="390643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8" name="Rectangle 7">
            <a:extLst>
              <a:ext uri="{FF2B5EF4-FFF2-40B4-BE49-F238E27FC236}">
                <a16:creationId xmlns:a16="http://schemas.microsoft.com/office/drawing/2014/main" id="{A7774D2B-632B-41D0-A5F4-4933939AAA0F}"/>
              </a:ext>
            </a:extLst>
          </p:cNvPr>
          <p:cNvSpPr/>
          <p:nvPr userDrawn="1"/>
        </p:nvSpPr>
        <p:spPr>
          <a:xfrm>
            <a:off x="0" y="5866997"/>
            <a:ext cx="12192000" cy="991003"/>
          </a:xfrm>
          <a:prstGeom prst="rect">
            <a:avLst/>
          </a:prstGeom>
          <a:solidFill>
            <a:srgbClr val="FF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		claudioessilva              @claudioessilva             claudioessilva.eu</a:t>
            </a:r>
            <a:endParaRPr lang="en-CA" b="0" dirty="0">
              <a:solidFill>
                <a:schemeClr val="bg1"/>
              </a:solidFill>
            </a:endParaRPr>
          </a:p>
        </p:txBody>
      </p:sp>
      <p:pic>
        <p:nvPicPr>
          <p:cNvPr id="9" name="Graphic 8">
            <a:extLst>
              <a:ext uri="{FF2B5EF4-FFF2-40B4-BE49-F238E27FC236}">
                <a16:creationId xmlns:a16="http://schemas.microsoft.com/office/drawing/2014/main" id="{EA653AE6-2794-451F-B258-8779268D9558}"/>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9693852" y="6025640"/>
            <a:ext cx="2305017" cy="673716"/>
          </a:xfrm>
          <a:prstGeom prst="rect">
            <a:avLst/>
          </a:prstGeom>
        </p:spPr>
      </p:pic>
      <p:grpSp>
        <p:nvGrpSpPr>
          <p:cNvPr id="11" name="Group 10">
            <a:extLst>
              <a:ext uri="{FF2B5EF4-FFF2-40B4-BE49-F238E27FC236}">
                <a16:creationId xmlns:a16="http://schemas.microsoft.com/office/drawing/2014/main" id="{78EF6572-CBA0-4D84-8ACF-9D59EA004510}"/>
              </a:ext>
            </a:extLst>
          </p:cNvPr>
          <p:cNvGrpSpPr/>
          <p:nvPr userDrawn="1"/>
        </p:nvGrpSpPr>
        <p:grpSpPr>
          <a:xfrm>
            <a:off x="3648445" y="6267575"/>
            <a:ext cx="229600" cy="229600"/>
            <a:chOff x="5748537" y="5146675"/>
            <a:chExt cx="353831" cy="353832"/>
          </a:xfrm>
        </p:grpSpPr>
        <p:sp>
          <p:nvSpPr>
            <p:cNvPr id="12" name="Freeform 383">
              <a:extLst>
                <a:ext uri="{FF2B5EF4-FFF2-40B4-BE49-F238E27FC236}">
                  <a16:creationId xmlns:a16="http://schemas.microsoft.com/office/drawing/2014/main" id="{E7E5090A-B3C6-4310-85D5-3428CFF2CDE4}"/>
                </a:ext>
              </a:extLst>
            </p:cNvPr>
            <p:cNvSpPr>
              <a:spLocks/>
            </p:cNvSpPr>
            <p:nvPr/>
          </p:nvSpPr>
          <p:spPr bwMode="auto">
            <a:xfrm>
              <a:off x="5852153"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1"/>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ndParaRPr>
            </a:p>
          </p:txBody>
        </p:sp>
        <p:sp>
          <p:nvSpPr>
            <p:cNvPr id="13" name="Rounded Rectangle 92">
              <a:extLst>
                <a:ext uri="{FF2B5EF4-FFF2-40B4-BE49-F238E27FC236}">
                  <a16:creationId xmlns:a16="http://schemas.microsoft.com/office/drawing/2014/main" id="{027C0EDD-7012-4293-B66A-C5D4BAD151CF}"/>
                </a:ext>
              </a:extLst>
            </p:cNvPr>
            <p:cNvSpPr/>
            <p:nvPr/>
          </p:nvSpPr>
          <p:spPr>
            <a:xfrm>
              <a:off x="5748537" y="5146675"/>
              <a:ext cx="353831" cy="353832"/>
            </a:xfrm>
            <a:prstGeom prst="roundRect">
              <a:avLst/>
            </a:prstGeom>
            <a:noFill/>
            <a:ln w="1905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14" name="Group 13">
            <a:extLst>
              <a:ext uri="{FF2B5EF4-FFF2-40B4-BE49-F238E27FC236}">
                <a16:creationId xmlns:a16="http://schemas.microsoft.com/office/drawing/2014/main" id="{F28B1F9A-2F5D-4B74-BFD8-A0008FF323C5}"/>
              </a:ext>
            </a:extLst>
          </p:cNvPr>
          <p:cNvGrpSpPr/>
          <p:nvPr userDrawn="1"/>
        </p:nvGrpSpPr>
        <p:grpSpPr>
          <a:xfrm>
            <a:off x="1647537" y="6267575"/>
            <a:ext cx="229600" cy="229600"/>
            <a:chOff x="3348740" y="4138863"/>
            <a:chExt cx="229600" cy="229600"/>
          </a:xfrm>
        </p:grpSpPr>
        <p:sp>
          <p:nvSpPr>
            <p:cNvPr id="15" name="Rounded Rectangle 94">
              <a:extLst>
                <a:ext uri="{FF2B5EF4-FFF2-40B4-BE49-F238E27FC236}">
                  <a16:creationId xmlns:a16="http://schemas.microsoft.com/office/drawing/2014/main" id="{E0A3A88F-0F48-46EA-9D89-C8ACB4D8F1ED}"/>
                </a:ext>
              </a:extLst>
            </p:cNvPr>
            <p:cNvSpPr/>
            <p:nvPr/>
          </p:nvSpPr>
          <p:spPr>
            <a:xfrm>
              <a:off x="3348740" y="4138863"/>
              <a:ext cx="229600" cy="229600"/>
            </a:xfrm>
            <a:prstGeom prst="roundRect">
              <a:avLst/>
            </a:prstGeom>
            <a:noFill/>
            <a:ln w="1905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16" name="Group 1216">
              <a:extLst>
                <a:ext uri="{FF2B5EF4-FFF2-40B4-BE49-F238E27FC236}">
                  <a16:creationId xmlns:a16="http://schemas.microsoft.com/office/drawing/2014/main" id="{AE70AE7E-2D50-4E17-8C64-8C0F1FF66635}"/>
                </a:ext>
              </a:extLst>
            </p:cNvPr>
            <p:cNvGrpSpPr>
              <a:grpSpLocks/>
            </p:cNvGrpSpPr>
            <p:nvPr/>
          </p:nvGrpSpPr>
          <p:grpSpPr bwMode="auto">
            <a:xfrm>
              <a:off x="3416339" y="4197350"/>
              <a:ext cx="101584" cy="101583"/>
              <a:chOff x="8400256" y="3573012"/>
              <a:chExt cx="423871" cy="422288"/>
            </a:xfrm>
            <a:solidFill>
              <a:sysClr val="windowText" lastClr="000000"/>
            </a:solidFill>
          </p:grpSpPr>
          <p:sp>
            <p:nvSpPr>
              <p:cNvPr id="17" name="Oval 315">
                <a:extLst>
                  <a:ext uri="{FF2B5EF4-FFF2-40B4-BE49-F238E27FC236}">
                    <a16:creationId xmlns:a16="http://schemas.microsoft.com/office/drawing/2014/main" id="{5192C626-59BB-4CBD-AEC9-C800C3CDFD87}"/>
                  </a:ext>
                </a:extLst>
              </p:cNvPr>
              <p:cNvSpPr>
                <a:spLocks noChangeArrowheads="1"/>
              </p:cNvSpPr>
              <p:nvPr/>
            </p:nvSpPr>
            <p:spPr bwMode="auto">
              <a:xfrm>
                <a:off x="8400256" y="3573012"/>
                <a:ext cx="103189" cy="101599"/>
              </a:xfrm>
              <a:prstGeom prst="ellipse">
                <a:avLst/>
              </a:prstGeom>
              <a:solidFill>
                <a:schemeClr val="bg1"/>
              </a:solidFill>
              <a:ln w="9525">
                <a:noFill/>
                <a:round/>
                <a:headEnd/>
                <a:tailEnd/>
              </a:ln>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altLang="x-none" sz="1800" b="0" i="0" u="none" strike="noStrike" kern="0" cap="none" spc="0" normalizeH="0" baseline="0" noProof="0">
                  <a:ln>
                    <a:noFill/>
                  </a:ln>
                  <a:solidFill>
                    <a:prstClr val="black"/>
                  </a:solidFill>
                  <a:effectLst/>
                  <a:uLnTx/>
                  <a:uFillTx/>
                  <a:latin typeface="Open Sans" charset="0"/>
                </a:endParaRPr>
              </a:p>
            </p:txBody>
          </p:sp>
          <p:sp>
            <p:nvSpPr>
              <p:cNvPr id="18" name="Rectangle 316">
                <a:extLst>
                  <a:ext uri="{FF2B5EF4-FFF2-40B4-BE49-F238E27FC236}">
                    <a16:creationId xmlns:a16="http://schemas.microsoft.com/office/drawing/2014/main" id="{29DF3645-4818-4735-AE0F-A8C72B86758F}"/>
                  </a:ext>
                </a:extLst>
              </p:cNvPr>
              <p:cNvSpPr>
                <a:spLocks noChangeArrowheads="1"/>
              </p:cNvSpPr>
              <p:nvPr/>
            </p:nvSpPr>
            <p:spPr bwMode="auto">
              <a:xfrm>
                <a:off x="8408192" y="3714311"/>
                <a:ext cx="87312" cy="280989"/>
              </a:xfrm>
              <a:prstGeom prst="rect">
                <a:avLst/>
              </a:prstGeom>
              <a:solidFill>
                <a:schemeClr val="bg1"/>
              </a:solidFill>
              <a:ln w="9525">
                <a:noFill/>
                <a:miter lim="800000"/>
                <a:headEnd/>
                <a:tailEnd/>
              </a:ln>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altLang="x-none" sz="1800" b="0" i="0" u="none" strike="noStrike" kern="0" cap="none" spc="0" normalizeH="0" baseline="0" noProof="0" dirty="0">
                  <a:ln>
                    <a:noFill/>
                  </a:ln>
                  <a:solidFill>
                    <a:prstClr val="black"/>
                  </a:solidFill>
                  <a:effectLst/>
                  <a:uLnTx/>
                  <a:uFillTx/>
                  <a:latin typeface="Open Sans" charset="0"/>
                </a:endParaRPr>
              </a:p>
            </p:txBody>
          </p:sp>
          <p:sp>
            <p:nvSpPr>
              <p:cNvPr id="19" name="Freeform 317">
                <a:extLst>
                  <a:ext uri="{FF2B5EF4-FFF2-40B4-BE49-F238E27FC236}">
                    <a16:creationId xmlns:a16="http://schemas.microsoft.com/office/drawing/2014/main" id="{A5DF5607-C192-49C4-B13F-94CF821B9C9D}"/>
                  </a:ext>
                </a:extLst>
              </p:cNvPr>
              <p:cNvSpPr>
                <a:spLocks/>
              </p:cNvSpPr>
              <p:nvPr/>
            </p:nvSpPr>
            <p:spPr bwMode="auto">
              <a:xfrm>
                <a:off x="8551075" y="3706371"/>
                <a:ext cx="273052"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1"/>
              </a:solidFill>
              <a:ln w="9525">
                <a:no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grpSp>
      <p:pic>
        <p:nvPicPr>
          <p:cNvPr id="1026" name="Picture 2" descr="book - internet icon white PNG image with transparent background | TOPpng">
            <a:extLst>
              <a:ext uri="{FF2B5EF4-FFF2-40B4-BE49-F238E27FC236}">
                <a16:creationId xmlns:a16="http://schemas.microsoft.com/office/drawing/2014/main" id="{8BD9FFAA-E830-46CC-8278-A341C8952526}"/>
              </a:ext>
            </a:extLst>
          </p:cNvPr>
          <p:cNvPicPr>
            <a:picLocks noChangeAspect="1" noChangeArrowheads="1"/>
          </p:cNvPicPr>
          <p:nvPr userDrawn="1"/>
        </p:nvPicPr>
        <p:blipFill>
          <a:blip r:embed="rId14">
            <a:extLst>
              <a:ext uri="{BEBA8EAE-BF5A-486C-A8C5-ECC9F3942E4B}">
                <a14:imgProps xmlns:a14="http://schemas.microsoft.com/office/drawing/2010/main">
                  <a14:imgLayer r:embed="rId15">
                    <a14:imgEffect>
                      <a14:backgroundRemoval t="7218" b="91385" l="8452" r="93929"/>
                    </a14:imgEffect>
                  </a14:imgLayer>
                </a14:imgProps>
              </a:ext>
              <a:ext uri="{28A0092B-C50C-407E-A947-70E740481C1C}">
                <a14:useLocalDpi xmlns:a14="http://schemas.microsoft.com/office/drawing/2010/main" val="0"/>
              </a:ext>
            </a:extLst>
          </a:blip>
          <a:srcRect/>
          <a:stretch>
            <a:fillRect/>
          </a:stretch>
        </p:blipFill>
        <p:spPr bwMode="auto">
          <a:xfrm>
            <a:off x="5816675" y="6245215"/>
            <a:ext cx="268224" cy="27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244554"/>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3"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www.groupby.org/Code-of-Conduct"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8" Type="http://schemas.openxmlformats.org/officeDocument/2006/relationships/hyperlink" Target="https://www.manning.com/books/learn-dbatools-in-a-month-of-lunches" TargetMode="External"/><Relationship Id="rId3" Type="http://schemas.openxmlformats.org/officeDocument/2006/relationships/hyperlink" Target="https://docs.dbatools.io/" TargetMode="External"/><Relationship Id="rId7" Type="http://schemas.openxmlformats.org/officeDocument/2006/relationships/hyperlink" Target="https://github.com/sqlcollaborative/dbatools" TargetMode="External"/><Relationship Id="rId2" Type="http://schemas.openxmlformats.org/officeDocument/2006/relationships/hyperlink" Target="https://dbatools.io/" TargetMode="External"/><Relationship Id="rId1" Type="http://schemas.openxmlformats.org/officeDocument/2006/relationships/slideLayout" Target="../slideLayouts/slideLayout6.xml"/><Relationship Id="rId6" Type="http://schemas.openxmlformats.org/officeDocument/2006/relationships/hyperlink" Target="https://dbatools.io/slack/" TargetMode="External"/><Relationship Id="rId5" Type="http://schemas.openxmlformats.org/officeDocument/2006/relationships/hyperlink" Target="https://www.linkedin.com/company/dbatools.io" TargetMode="External"/><Relationship Id="rId4" Type="http://schemas.openxmlformats.org/officeDocument/2006/relationships/hyperlink" Target="https://twitter.com/psdbatools" TargetMode="Externa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6567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909018"/>
          </a:xfrm>
        </p:spPr>
        <p:txBody>
          <a:bodyPr>
            <a:noAutofit/>
          </a:bodyPr>
          <a:lstStyle/>
          <a:p>
            <a:pPr algn="ctr"/>
            <a:r>
              <a:rPr lang="en-US" sz="5400" dirty="0">
                <a:ea typeface="Open Sans Semibold" panose="020B0706030804020204" pitchFamily="34" charset="0"/>
                <a:cs typeface="Open Sans Semibold" panose="020B0706030804020204" pitchFamily="34" charset="0"/>
              </a:rPr>
              <a:t>Ask your Questions</a:t>
            </a:r>
          </a:p>
        </p:txBody>
      </p:sp>
      <p:pic>
        <p:nvPicPr>
          <p:cNvPr id="8" name="Picture 7">
            <a:extLst>
              <a:ext uri="{FF2B5EF4-FFF2-40B4-BE49-F238E27FC236}">
                <a16:creationId xmlns:a16="http://schemas.microsoft.com/office/drawing/2014/main" id="{24D3F597-566F-4305-92DE-56B0149B1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2747" y="1024303"/>
            <a:ext cx="6626506" cy="4809393"/>
          </a:xfrm>
          <a:prstGeom prst="rect">
            <a:avLst/>
          </a:prstGeom>
        </p:spPr>
      </p:pic>
    </p:spTree>
    <p:extLst>
      <p:ext uri="{BB962C8B-B14F-4D97-AF65-F5344CB8AC3E}">
        <p14:creationId xmlns:p14="http://schemas.microsoft.com/office/powerpoint/2010/main" val="3106899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42FB-E8D7-44FB-87CF-9C71E207A030}"/>
              </a:ext>
            </a:extLst>
          </p:cNvPr>
          <p:cNvSpPr>
            <a:spLocks noGrp="1"/>
          </p:cNvSpPr>
          <p:nvPr>
            <p:ph type="title"/>
          </p:nvPr>
        </p:nvSpPr>
        <p:spPr/>
        <p:txBody>
          <a:bodyPr/>
          <a:lstStyle/>
          <a:p>
            <a:endParaRPr lang="en-CA"/>
          </a:p>
        </p:txBody>
      </p:sp>
      <p:sp>
        <p:nvSpPr>
          <p:cNvPr id="3" name="Text Placeholder 2">
            <a:extLst>
              <a:ext uri="{FF2B5EF4-FFF2-40B4-BE49-F238E27FC236}">
                <a16:creationId xmlns:a16="http://schemas.microsoft.com/office/drawing/2014/main" id="{7087BE4E-2730-4400-90BC-4CE1FA84280D}"/>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91252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0DFE-6E1A-4D12-B76B-76EBED8799AB}"/>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82691D29-2845-4BB1-96BE-0A9D88AFE4A5}"/>
              </a:ext>
            </a:extLst>
          </p:cNvPr>
          <p:cNvSpPr>
            <a:spLocks noGrp="1"/>
          </p:cNvSpPr>
          <p:nvPr>
            <p:ph sz="half" idx="1"/>
          </p:nvPr>
        </p:nvSpPr>
        <p:spPr/>
        <p:txBody>
          <a:bodyPr/>
          <a:lstStyle/>
          <a:p>
            <a:endParaRPr lang="en-CA"/>
          </a:p>
        </p:txBody>
      </p:sp>
      <p:sp>
        <p:nvSpPr>
          <p:cNvPr id="4" name="Content Placeholder 3">
            <a:extLst>
              <a:ext uri="{FF2B5EF4-FFF2-40B4-BE49-F238E27FC236}">
                <a16:creationId xmlns:a16="http://schemas.microsoft.com/office/drawing/2014/main" id="{F30D1D08-D447-49BE-B1F4-09D5943C01CD}"/>
              </a:ext>
            </a:extLst>
          </p:cNvPr>
          <p:cNvSpPr>
            <a:spLocks noGrp="1"/>
          </p:cNvSpPr>
          <p:nvPr>
            <p:ph sz="half" idx="2"/>
          </p:nvPr>
        </p:nvSpPr>
        <p:spPr/>
        <p:txBody>
          <a:bodyPr/>
          <a:lstStyle/>
          <a:p>
            <a:endParaRPr lang="en-CA"/>
          </a:p>
        </p:txBody>
      </p:sp>
    </p:spTree>
    <p:extLst>
      <p:ext uri="{BB962C8B-B14F-4D97-AF65-F5344CB8AC3E}">
        <p14:creationId xmlns:p14="http://schemas.microsoft.com/office/powerpoint/2010/main" val="2476696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8F190-4AB9-4145-A957-74616633A369}"/>
              </a:ext>
            </a:extLst>
          </p:cNvPr>
          <p:cNvSpPr>
            <a:spLocks noGrp="1"/>
          </p:cNvSpPr>
          <p:nvPr>
            <p:ph type="title"/>
          </p:nvPr>
        </p:nvSpPr>
        <p:spPr/>
        <p:txBody>
          <a:bodyPr/>
          <a:lstStyle/>
          <a:p>
            <a:endParaRPr lang="en-CA"/>
          </a:p>
        </p:txBody>
      </p:sp>
      <p:sp>
        <p:nvSpPr>
          <p:cNvPr id="3" name="Text Placeholder 2">
            <a:extLst>
              <a:ext uri="{FF2B5EF4-FFF2-40B4-BE49-F238E27FC236}">
                <a16:creationId xmlns:a16="http://schemas.microsoft.com/office/drawing/2014/main" id="{9CA28EF6-858F-467B-94B0-FC0C2BBBE224}"/>
              </a:ext>
            </a:extLst>
          </p:cNvPr>
          <p:cNvSpPr>
            <a:spLocks noGrp="1"/>
          </p:cNvSpPr>
          <p:nvPr>
            <p:ph type="body" idx="1"/>
          </p:nvPr>
        </p:nvSpPr>
        <p:spPr/>
        <p:txBody>
          <a:bodyPr/>
          <a:lstStyle/>
          <a:p>
            <a:endParaRPr lang="en-CA"/>
          </a:p>
        </p:txBody>
      </p:sp>
      <p:sp>
        <p:nvSpPr>
          <p:cNvPr id="4" name="Content Placeholder 3">
            <a:extLst>
              <a:ext uri="{FF2B5EF4-FFF2-40B4-BE49-F238E27FC236}">
                <a16:creationId xmlns:a16="http://schemas.microsoft.com/office/drawing/2014/main" id="{B26330F7-D018-4E3C-95C4-AC85B738F765}"/>
              </a:ext>
            </a:extLst>
          </p:cNvPr>
          <p:cNvSpPr>
            <a:spLocks noGrp="1"/>
          </p:cNvSpPr>
          <p:nvPr>
            <p:ph sz="half" idx="2"/>
          </p:nvPr>
        </p:nvSpPr>
        <p:spPr/>
        <p:txBody>
          <a:bodyPr/>
          <a:lstStyle/>
          <a:p>
            <a:endParaRPr lang="en-CA"/>
          </a:p>
        </p:txBody>
      </p:sp>
      <p:sp>
        <p:nvSpPr>
          <p:cNvPr id="5" name="Text Placeholder 4">
            <a:extLst>
              <a:ext uri="{FF2B5EF4-FFF2-40B4-BE49-F238E27FC236}">
                <a16:creationId xmlns:a16="http://schemas.microsoft.com/office/drawing/2014/main" id="{CC2AD411-C2B3-4F48-BB9E-FCC06567F46E}"/>
              </a:ext>
            </a:extLst>
          </p:cNvPr>
          <p:cNvSpPr>
            <a:spLocks noGrp="1"/>
          </p:cNvSpPr>
          <p:nvPr>
            <p:ph type="body" sz="quarter" idx="3"/>
          </p:nvPr>
        </p:nvSpPr>
        <p:spPr/>
        <p:txBody>
          <a:bodyPr/>
          <a:lstStyle/>
          <a:p>
            <a:endParaRPr lang="en-CA"/>
          </a:p>
        </p:txBody>
      </p:sp>
      <p:sp>
        <p:nvSpPr>
          <p:cNvPr id="6" name="Content Placeholder 5">
            <a:extLst>
              <a:ext uri="{FF2B5EF4-FFF2-40B4-BE49-F238E27FC236}">
                <a16:creationId xmlns:a16="http://schemas.microsoft.com/office/drawing/2014/main" id="{C8B53CB0-D1EA-473D-B5EF-2BCC7CBDDC12}"/>
              </a:ext>
            </a:extLst>
          </p:cNvPr>
          <p:cNvSpPr>
            <a:spLocks noGrp="1"/>
          </p:cNvSpPr>
          <p:nvPr>
            <p:ph sz="quarter" idx="4"/>
          </p:nvPr>
        </p:nvSpPr>
        <p:spPr/>
        <p:txBody>
          <a:bodyPr/>
          <a:lstStyle/>
          <a:p>
            <a:endParaRPr lang="en-CA"/>
          </a:p>
        </p:txBody>
      </p:sp>
    </p:spTree>
    <p:extLst>
      <p:ext uri="{BB962C8B-B14F-4D97-AF65-F5344CB8AC3E}">
        <p14:creationId xmlns:p14="http://schemas.microsoft.com/office/powerpoint/2010/main" val="3399718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98A01-84DF-4382-AB57-61F0B59D5FDE}"/>
              </a:ext>
            </a:extLst>
          </p:cNvPr>
          <p:cNvSpPr>
            <a:spLocks noGrp="1"/>
          </p:cNvSpPr>
          <p:nvPr>
            <p:ph type="title"/>
          </p:nvPr>
        </p:nvSpPr>
        <p:spPr/>
        <p:txBody>
          <a:bodyPr/>
          <a:lstStyle/>
          <a:p>
            <a:endParaRPr lang="en-CA"/>
          </a:p>
        </p:txBody>
      </p:sp>
    </p:spTree>
    <p:extLst>
      <p:ext uri="{BB962C8B-B14F-4D97-AF65-F5344CB8AC3E}">
        <p14:creationId xmlns:p14="http://schemas.microsoft.com/office/powerpoint/2010/main" val="3673732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4322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1E68-9B79-4D5D-90D9-07A8DE6A97D7}"/>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AA8F3E74-1335-46B7-8977-D214BE6F318F}"/>
              </a:ext>
            </a:extLst>
          </p:cNvPr>
          <p:cNvSpPr>
            <a:spLocks noGrp="1"/>
          </p:cNvSpPr>
          <p:nvPr>
            <p:ph idx="1"/>
          </p:nvPr>
        </p:nvSpPr>
        <p:spPr/>
        <p:txBody>
          <a:bodyPr/>
          <a:lstStyle/>
          <a:p>
            <a:endParaRPr lang="en-CA"/>
          </a:p>
        </p:txBody>
      </p:sp>
      <p:sp>
        <p:nvSpPr>
          <p:cNvPr id="4" name="Text Placeholder 3">
            <a:extLst>
              <a:ext uri="{FF2B5EF4-FFF2-40B4-BE49-F238E27FC236}">
                <a16:creationId xmlns:a16="http://schemas.microsoft.com/office/drawing/2014/main" id="{DC5B91D5-AD19-4D1D-96C8-4ED3F5444CF4}"/>
              </a:ext>
            </a:extLst>
          </p:cNvPr>
          <p:cNvSpPr>
            <a:spLocks noGrp="1"/>
          </p:cNvSpPr>
          <p:nvPr>
            <p:ph type="body" sz="half" idx="2"/>
          </p:nvPr>
        </p:nvSpPr>
        <p:spPr/>
        <p:txBody>
          <a:bodyPr/>
          <a:lstStyle/>
          <a:p>
            <a:endParaRPr lang="en-CA"/>
          </a:p>
        </p:txBody>
      </p:sp>
    </p:spTree>
    <p:extLst>
      <p:ext uri="{BB962C8B-B14F-4D97-AF65-F5344CB8AC3E}">
        <p14:creationId xmlns:p14="http://schemas.microsoft.com/office/powerpoint/2010/main" val="3172496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07704-C448-412D-8A45-B3E5E5F9B928}"/>
              </a:ext>
            </a:extLst>
          </p:cNvPr>
          <p:cNvSpPr>
            <a:spLocks noGrp="1"/>
          </p:cNvSpPr>
          <p:nvPr>
            <p:ph type="title"/>
          </p:nvPr>
        </p:nvSpPr>
        <p:spPr/>
        <p:txBody>
          <a:bodyPr/>
          <a:lstStyle/>
          <a:p>
            <a:endParaRPr lang="en-CA"/>
          </a:p>
        </p:txBody>
      </p:sp>
      <p:sp>
        <p:nvSpPr>
          <p:cNvPr id="3" name="Picture Placeholder 2">
            <a:extLst>
              <a:ext uri="{FF2B5EF4-FFF2-40B4-BE49-F238E27FC236}">
                <a16:creationId xmlns:a16="http://schemas.microsoft.com/office/drawing/2014/main" id="{4770E307-1343-4C3A-88E5-3D106D0590EC}"/>
              </a:ext>
            </a:extLst>
          </p:cNvPr>
          <p:cNvSpPr>
            <a:spLocks noGrp="1"/>
          </p:cNvSpPr>
          <p:nvPr>
            <p:ph type="pic" idx="1"/>
          </p:nvPr>
        </p:nvSpPr>
        <p:spPr/>
      </p:sp>
      <p:sp>
        <p:nvSpPr>
          <p:cNvPr id="4" name="Text Placeholder 3">
            <a:extLst>
              <a:ext uri="{FF2B5EF4-FFF2-40B4-BE49-F238E27FC236}">
                <a16:creationId xmlns:a16="http://schemas.microsoft.com/office/drawing/2014/main" id="{2FAF096C-BAF8-4E89-AF5D-E10ECFF83666}"/>
              </a:ext>
            </a:extLst>
          </p:cNvPr>
          <p:cNvSpPr>
            <a:spLocks noGrp="1"/>
          </p:cNvSpPr>
          <p:nvPr>
            <p:ph type="body" sz="half" idx="2"/>
          </p:nvPr>
        </p:nvSpPr>
        <p:spPr/>
        <p:txBody>
          <a:bodyPr/>
          <a:lstStyle/>
          <a:p>
            <a:endParaRPr lang="en-CA"/>
          </a:p>
        </p:txBody>
      </p:sp>
    </p:spTree>
    <p:extLst>
      <p:ext uri="{BB962C8B-B14F-4D97-AF65-F5344CB8AC3E}">
        <p14:creationId xmlns:p14="http://schemas.microsoft.com/office/powerpoint/2010/main" val="185209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A7C263A-AFD4-46D9-9DA9-30CA24E0D98E}"/>
              </a:ext>
            </a:extLst>
          </p:cNvPr>
          <p:cNvSpPr>
            <a:spLocks noGrp="1"/>
          </p:cNvSpPr>
          <p:nvPr>
            <p:ph type="body" sz="quarter" idx="11"/>
          </p:nvPr>
        </p:nvSpPr>
        <p:spPr>
          <a:xfrm>
            <a:off x="518804" y="3541596"/>
            <a:ext cx="7843961" cy="1312449"/>
          </a:xfrm>
        </p:spPr>
        <p:txBody>
          <a:bodyPr/>
          <a:lstStyle/>
          <a:p>
            <a:pPr algn="just"/>
            <a:r>
              <a:rPr lang="en-CA" sz="1800" b="1" u="sng" dirty="0">
                <a:effectLst/>
                <a:latin typeface="Calibri" panose="020F0502020204030204" pitchFamily="34" charset="0"/>
                <a:ea typeface="Calibri" panose="020F0502020204030204" pitchFamily="34" charset="0"/>
              </a:rPr>
              <a:t>We do not tolerate harassment in any form.</a:t>
            </a:r>
            <a:r>
              <a:rPr lang="en-CA" sz="1800" b="1" dirty="0">
                <a:effectLst/>
                <a:latin typeface="Calibri" panose="020F0502020204030204" pitchFamily="34" charset="0"/>
                <a:ea typeface="Calibri" panose="020F0502020204030204" pitchFamily="34" charset="0"/>
              </a:rPr>
              <a:t> </a:t>
            </a:r>
            <a:r>
              <a:rPr lang="en-CA" sz="1800" dirty="0">
                <a:effectLst/>
                <a:latin typeface="Calibri" panose="020F0502020204030204" pitchFamily="34" charset="0"/>
                <a:ea typeface="Calibri" panose="020F0502020204030204" pitchFamily="34" charset="0"/>
              </a:rPr>
              <a:t>For the duration of your engagement with GroupBy and its programs, you are expected to act appropriately and to adhere to this Code of Conduct. This includes conduct in-person and online, at the conference itself, as well as any non-conference programs that may include participants: including talks, workshops, parties, on social media, and other online forums. GroupBy participants violating these rules may be sanctioned or expelled without a refund (if that applies) at the discretion of the conference organizers.</a:t>
            </a:r>
          </a:p>
          <a:p>
            <a:pPr algn="just"/>
            <a:endParaRPr lang="en-CA" sz="1800" dirty="0">
              <a:latin typeface="Calibri" panose="020F0502020204030204" pitchFamily="34" charset="0"/>
              <a:ea typeface="Calibri" panose="020F0502020204030204" pitchFamily="34" charset="0"/>
            </a:endParaRPr>
          </a:p>
          <a:p>
            <a:r>
              <a:rPr lang="en-CA" sz="1800" dirty="0">
                <a:effectLst/>
                <a:latin typeface="Calibri" panose="020F0502020204030204" pitchFamily="34" charset="0"/>
                <a:ea typeface="Calibri" panose="020F0502020204030204" pitchFamily="34" charset="0"/>
              </a:rPr>
              <a:t>You can review the full policy at: </a:t>
            </a:r>
            <a:r>
              <a:rPr lang="en-CA" sz="1800" b="1" dirty="0">
                <a:effectLst/>
                <a:latin typeface="Calibri" panose="020F0502020204030204" pitchFamily="34" charset="0"/>
                <a:ea typeface="Calibri" panose="020F0502020204030204" pitchFamily="34" charset="0"/>
                <a:hlinkClick r:id="rId3">
                  <a:extLst>
                    <a:ext uri="{A12FA001-AC4F-418D-AE19-62706E023703}">
                      <ahyp:hlinkClr xmlns:ahyp="http://schemas.microsoft.com/office/drawing/2018/hyperlinkcolor" val="tx"/>
                    </a:ext>
                  </a:extLst>
                </a:hlinkClick>
              </a:rPr>
              <a:t>GroupBy.org/Code-of-Conduct</a:t>
            </a:r>
            <a:r>
              <a:rPr lang="en-CA" sz="1800" b="1" dirty="0">
                <a:effectLst/>
                <a:latin typeface="Calibri" panose="020F0502020204030204" pitchFamily="34" charset="0"/>
                <a:ea typeface="Calibri" panose="020F0502020204030204" pitchFamily="34" charset="0"/>
              </a:rPr>
              <a:t> </a:t>
            </a:r>
          </a:p>
          <a:p>
            <a:pPr algn="just"/>
            <a:endParaRPr lang="en-CA" sz="1800" dirty="0"/>
          </a:p>
        </p:txBody>
      </p:sp>
      <p:sp>
        <p:nvSpPr>
          <p:cNvPr id="4" name="Text Placeholder 2">
            <a:extLst>
              <a:ext uri="{FF2B5EF4-FFF2-40B4-BE49-F238E27FC236}">
                <a16:creationId xmlns:a16="http://schemas.microsoft.com/office/drawing/2014/main" id="{DA233A74-E11D-493C-AD96-BEAC87BEF993}"/>
              </a:ext>
            </a:extLst>
          </p:cNvPr>
          <p:cNvSpPr>
            <a:spLocks noGrp="1"/>
          </p:cNvSpPr>
          <p:nvPr>
            <p:ph type="body" sz="quarter" idx="10"/>
          </p:nvPr>
        </p:nvSpPr>
        <p:spPr>
          <a:xfrm>
            <a:off x="519113" y="2003425"/>
            <a:ext cx="10498137" cy="1425575"/>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Roboto Bk" pitchFamily="2" charset="0"/>
                <a:ea typeface="Roboto Bk" pitchFamily="2" charset="0"/>
              </a:defRPr>
            </a:lvl1pPr>
          </a:lstStyle>
          <a:p>
            <a:pPr algn="just"/>
            <a:r>
              <a:rPr lang="en-CA" sz="1800" b="1" dirty="0">
                <a:effectLst/>
                <a:latin typeface="Calibri" panose="020F0502020204030204" pitchFamily="34" charset="0"/>
                <a:ea typeface="Calibri" panose="020F0502020204030204" pitchFamily="34" charset="0"/>
              </a:rPr>
              <a:t>The Quick Version</a:t>
            </a:r>
          </a:p>
          <a:p>
            <a:pPr algn="just"/>
            <a:r>
              <a:rPr lang="en-CA" sz="1800" dirty="0">
                <a:effectLst/>
                <a:latin typeface="Calibri" panose="020F0502020204030204" pitchFamily="34" charset="0"/>
                <a:ea typeface="Calibri" panose="020F0502020204030204" pitchFamily="34" charset="0"/>
              </a:rPr>
              <a:t>We are dedicated to a harassment-free experience for everyone, regardless of who you are and what makes you </a:t>
            </a:r>
            <a:r>
              <a:rPr lang="en-CA" sz="1800" i="1" dirty="0" err="1">
                <a:effectLst/>
                <a:latin typeface="Calibri" panose="020F0502020204030204" pitchFamily="34" charset="0"/>
                <a:ea typeface="Calibri" panose="020F0502020204030204" pitchFamily="34" charset="0"/>
              </a:rPr>
              <a:t>you</a:t>
            </a:r>
            <a:r>
              <a:rPr lang="en-CA" sz="1800" i="1" dirty="0">
                <a:effectLst/>
                <a:latin typeface="Calibri" panose="020F0502020204030204" pitchFamily="34" charset="0"/>
                <a:ea typeface="Calibri" panose="020F0502020204030204" pitchFamily="34" charset="0"/>
              </a:rPr>
              <a:t>.  </a:t>
            </a:r>
            <a:r>
              <a:rPr lang="en-CA" sz="1800" dirty="0">
                <a:effectLst/>
                <a:latin typeface="Calibri" panose="020F0502020204030204" pitchFamily="34" charset="0"/>
                <a:ea typeface="Calibri" panose="020F0502020204030204" pitchFamily="34" charset="0"/>
              </a:rPr>
              <a:t>We recognize the right of any individual to attend and participate. Anyone.  This is included but not limited to gender identity and expression, sexual orientation, disability, physical appearance, body size, race, religion, or any other classification, affiliation, or label.</a:t>
            </a:r>
          </a:p>
        </p:txBody>
      </p:sp>
    </p:spTree>
    <p:extLst>
      <p:ext uri="{BB962C8B-B14F-4D97-AF65-F5344CB8AC3E}">
        <p14:creationId xmlns:p14="http://schemas.microsoft.com/office/powerpoint/2010/main" val="1714584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A01322-AA71-4E71-B9AC-BDB45E4E5716}"/>
              </a:ext>
            </a:extLst>
          </p:cNvPr>
          <p:cNvSpPr>
            <a:spLocks noGrp="1"/>
          </p:cNvSpPr>
          <p:nvPr>
            <p:ph type="body" sz="quarter" idx="10"/>
          </p:nvPr>
        </p:nvSpPr>
        <p:spPr>
          <a:xfrm>
            <a:off x="553638" y="2578727"/>
            <a:ext cx="10714038" cy="1312449"/>
          </a:xfrm>
        </p:spPr>
        <p:txBody>
          <a:bodyPr/>
          <a:lstStyle/>
          <a:p>
            <a:r>
              <a:rPr lang="en-CA" sz="4800" dirty="0"/>
              <a:t>		' recipes for data professionals</a:t>
            </a:r>
          </a:p>
        </p:txBody>
      </p:sp>
      <p:pic>
        <p:nvPicPr>
          <p:cNvPr id="3" name="Picture 2">
            <a:extLst>
              <a:ext uri="{FF2B5EF4-FFF2-40B4-BE49-F238E27FC236}">
                <a16:creationId xmlns:a16="http://schemas.microsoft.com/office/drawing/2014/main" id="{D2E2C997-4C51-4C37-BD82-7EB9A02AC0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6653" y="2338847"/>
            <a:ext cx="902970" cy="1239776"/>
          </a:xfrm>
          <a:prstGeom prst="rect">
            <a:avLst/>
          </a:prstGeom>
        </p:spPr>
      </p:pic>
    </p:spTree>
    <p:extLst>
      <p:ext uri="{BB962C8B-B14F-4D97-AF65-F5344CB8AC3E}">
        <p14:creationId xmlns:p14="http://schemas.microsoft.com/office/powerpoint/2010/main" val="2532954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4482E22E-DA86-4FE6-AB36-B6929069A92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4722" b="4722"/>
          <a:stretch>
            <a:fillRect/>
          </a:stretch>
        </p:blipFill>
        <p:spPr/>
      </p:pic>
      <p:sp>
        <p:nvSpPr>
          <p:cNvPr id="3" name="Text Placeholder 2">
            <a:extLst>
              <a:ext uri="{FF2B5EF4-FFF2-40B4-BE49-F238E27FC236}">
                <a16:creationId xmlns:a16="http://schemas.microsoft.com/office/drawing/2014/main" id="{AC667769-E8A3-4E62-B543-EE19CD9D28EE}"/>
              </a:ext>
            </a:extLst>
          </p:cNvPr>
          <p:cNvSpPr>
            <a:spLocks noGrp="1"/>
          </p:cNvSpPr>
          <p:nvPr>
            <p:ph type="body" sz="quarter" idx="11"/>
          </p:nvPr>
        </p:nvSpPr>
        <p:spPr/>
        <p:txBody>
          <a:bodyPr/>
          <a:lstStyle/>
          <a:p>
            <a:r>
              <a:rPr lang="en-CA" dirty="0"/>
              <a:t>CLÁUDIO SILVA</a:t>
            </a:r>
          </a:p>
        </p:txBody>
      </p:sp>
      <p:sp>
        <p:nvSpPr>
          <p:cNvPr id="4" name="Text Placeholder 3">
            <a:extLst>
              <a:ext uri="{FF2B5EF4-FFF2-40B4-BE49-F238E27FC236}">
                <a16:creationId xmlns:a16="http://schemas.microsoft.com/office/drawing/2014/main" id="{C40A4A63-C530-4F3D-B9B4-8620D37ACD0E}"/>
              </a:ext>
            </a:extLst>
          </p:cNvPr>
          <p:cNvSpPr>
            <a:spLocks noGrp="1"/>
          </p:cNvSpPr>
          <p:nvPr>
            <p:ph type="body" sz="quarter" idx="12"/>
          </p:nvPr>
        </p:nvSpPr>
        <p:spPr/>
        <p:txBody>
          <a:bodyPr/>
          <a:lstStyle/>
          <a:p>
            <a:r>
              <a:rPr lang="en-CA" dirty="0"/>
              <a:t>SQL SERVER DBA, SIEMENS</a:t>
            </a:r>
          </a:p>
        </p:txBody>
      </p:sp>
      <p:sp>
        <p:nvSpPr>
          <p:cNvPr id="5" name="Text Placeholder 4">
            <a:extLst>
              <a:ext uri="{FF2B5EF4-FFF2-40B4-BE49-F238E27FC236}">
                <a16:creationId xmlns:a16="http://schemas.microsoft.com/office/drawing/2014/main" id="{AFDA0A56-26F1-4364-80F9-80EFF781AE7B}"/>
              </a:ext>
            </a:extLst>
          </p:cNvPr>
          <p:cNvSpPr>
            <a:spLocks noGrp="1"/>
          </p:cNvSpPr>
          <p:nvPr>
            <p:ph type="body" sz="quarter" idx="13"/>
          </p:nvPr>
        </p:nvSpPr>
        <p:spPr/>
        <p:txBody>
          <a:bodyPr/>
          <a:lstStyle/>
          <a:p>
            <a:r>
              <a:rPr lang="en-CA" dirty="0"/>
              <a:t>claudioessilva.eu</a:t>
            </a:r>
          </a:p>
        </p:txBody>
      </p:sp>
      <p:sp>
        <p:nvSpPr>
          <p:cNvPr id="6" name="Text Placeholder 5">
            <a:extLst>
              <a:ext uri="{FF2B5EF4-FFF2-40B4-BE49-F238E27FC236}">
                <a16:creationId xmlns:a16="http://schemas.microsoft.com/office/drawing/2014/main" id="{5A72EB7D-BAB6-41A7-98BC-997F6F489D2A}"/>
              </a:ext>
            </a:extLst>
          </p:cNvPr>
          <p:cNvSpPr>
            <a:spLocks noGrp="1"/>
          </p:cNvSpPr>
          <p:nvPr>
            <p:ph type="body" sz="quarter" idx="14"/>
          </p:nvPr>
        </p:nvSpPr>
        <p:spPr/>
        <p:txBody>
          <a:bodyPr/>
          <a:lstStyle/>
          <a:p>
            <a:r>
              <a:rPr lang="en-CA" dirty="0"/>
              <a:t>@claudioessilva</a:t>
            </a:r>
          </a:p>
        </p:txBody>
      </p:sp>
      <p:sp>
        <p:nvSpPr>
          <p:cNvPr id="7" name="Text Placeholder 6">
            <a:extLst>
              <a:ext uri="{FF2B5EF4-FFF2-40B4-BE49-F238E27FC236}">
                <a16:creationId xmlns:a16="http://schemas.microsoft.com/office/drawing/2014/main" id="{B7C10483-85BC-403C-826F-B567E78CC285}"/>
              </a:ext>
            </a:extLst>
          </p:cNvPr>
          <p:cNvSpPr>
            <a:spLocks noGrp="1"/>
          </p:cNvSpPr>
          <p:nvPr>
            <p:ph type="body" sz="quarter" idx="15"/>
          </p:nvPr>
        </p:nvSpPr>
        <p:spPr/>
        <p:txBody>
          <a:bodyPr/>
          <a:lstStyle/>
          <a:p>
            <a:r>
              <a:rPr lang="en-US" sz="2400" dirty="0"/>
              <a:t>Working with MS SQL Server since version 2000</a:t>
            </a:r>
          </a:p>
          <a:p>
            <a:r>
              <a:rPr lang="en-US" sz="2400" b="1" dirty="0">
                <a:latin typeface="+mj-lt"/>
              </a:rPr>
              <a:t>PowerShell Lover</a:t>
            </a:r>
          </a:p>
          <a:p>
            <a:r>
              <a:rPr lang="en-US" sz="2400" dirty="0"/>
              <a:t>Major contributor on dbatools (http://dbatools.io) and dbachecks (http://dbachecks.io) PowerShell open source projects</a:t>
            </a:r>
          </a:p>
          <a:p>
            <a:endParaRPr lang="en-CA" sz="2400" dirty="0"/>
          </a:p>
        </p:txBody>
      </p:sp>
    </p:spTree>
    <p:extLst>
      <p:ext uri="{BB962C8B-B14F-4D97-AF65-F5344CB8AC3E}">
        <p14:creationId xmlns:p14="http://schemas.microsoft.com/office/powerpoint/2010/main" val="3942097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FE578CA-1209-4D7D-9AE4-D5317C3ADF23}"/>
              </a:ext>
            </a:extLst>
          </p:cNvPr>
          <p:cNvSpPr txBox="1">
            <a:spLocks/>
          </p:cNvSpPr>
          <p:nvPr/>
        </p:nvSpPr>
        <p:spPr>
          <a:xfrm>
            <a:off x="0" y="0"/>
            <a:ext cx="12192000" cy="6858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100" dirty="0"/>
              <a:t>Today’s menu</a:t>
            </a:r>
          </a:p>
        </p:txBody>
      </p:sp>
      <p:sp>
        <p:nvSpPr>
          <p:cNvPr id="7" name="Text Placeholder 2">
            <a:extLst>
              <a:ext uri="{FF2B5EF4-FFF2-40B4-BE49-F238E27FC236}">
                <a16:creationId xmlns:a16="http://schemas.microsoft.com/office/drawing/2014/main" id="{9EC4FFC0-8DFE-424F-A817-C17817F555C4}"/>
              </a:ext>
            </a:extLst>
          </p:cNvPr>
          <p:cNvSpPr txBox="1">
            <a:spLocks/>
          </p:cNvSpPr>
          <p:nvPr/>
        </p:nvSpPr>
        <p:spPr>
          <a:xfrm>
            <a:off x="292963" y="720537"/>
            <a:ext cx="11613091" cy="5140332"/>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t>dbatools? what it is?</a:t>
            </a:r>
          </a:p>
          <a:p>
            <a:pPr>
              <a:lnSpc>
                <a:spcPct val="150000"/>
              </a:lnSpc>
            </a:pPr>
            <a:r>
              <a:rPr lang="en-US"/>
              <a:t>Not only for DBAs</a:t>
            </a:r>
          </a:p>
          <a:p>
            <a:pPr>
              <a:lnSpc>
                <a:spcPct val="150000"/>
              </a:lnSpc>
            </a:pPr>
            <a:r>
              <a:rPr lang="en-US"/>
              <a:t>Let’s cook! AKA Demos </a:t>
            </a:r>
            <a:r>
              <a:rPr lang="en-US">
                <a:sym typeface="Wingdings" panose="05000000000000000000" pitchFamily="2" charset="2"/>
              </a:rPr>
              <a:t></a:t>
            </a:r>
            <a:endParaRPr lang="en-US" dirty="0"/>
          </a:p>
        </p:txBody>
      </p:sp>
    </p:spTree>
    <p:extLst>
      <p:ext uri="{BB962C8B-B14F-4D97-AF65-F5344CB8AC3E}">
        <p14:creationId xmlns:p14="http://schemas.microsoft.com/office/powerpoint/2010/main" val="59723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8">
            <a:extLst>
              <a:ext uri="{FF2B5EF4-FFF2-40B4-BE49-F238E27FC236}">
                <a16:creationId xmlns:a16="http://schemas.microsoft.com/office/drawing/2014/main" id="{487E61E8-9B2F-4EC4-9CEC-FFB2934676EE}"/>
              </a:ext>
            </a:extLst>
          </p:cNvPr>
          <p:cNvSpPr>
            <a:spLocks noGrp="1"/>
          </p:cNvSpPr>
          <p:nvPr>
            <p:ph type="ctrTitle"/>
          </p:nvPr>
        </p:nvSpPr>
        <p:spPr>
          <a:xfrm>
            <a:off x="0" y="0"/>
            <a:ext cx="12192000" cy="685800"/>
          </a:xfrm>
        </p:spPr>
        <p:txBody>
          <a:bodyPr vert="horz" lIns="91440" tIns="45720" rIns="91440" bIns="45720" rtlCol="0" anchor="t">
            <a:normAutofit fontScale="90000"/>
          </a:bodyPr>
          <a:lstStyle/>
          <a:p>
            <a:r>
              <a:rPr lang="en-US" dirty="0"/>
              <a:t>dbatools? what it is?</a:t>
            </a:r>
          </a:p>
        </p:txBody>
      </p:sp>
      <p:sp>
        <p:nvSpPr>
          <p:cNvPr id="5" name="Rectangle 4">
            <a:extLst>
              <a:ext uri="{FF2B5EF4-FFF2-40B4-BE49-F238E27FC236}">
                <a16:creationId xmlns:a16="http://schemas.microsoft.com/office/drawing/2014/main" id="{00E39FEB-6C01-412C-A087-896E9A60E523}"/>
              </a:ext>
            </a:extLst>
          </p:cNvPr>
          <p:cNvSpPr/>
          <p:nvPr/>
        </p:nvSpPr>
        <p:spPr>
          <a:xfrm>
            <a:off x="266700" y="823077"/>
            <a:ext cx="11658600" cy="4524315"/>
          </a:xfrm>
          <a:prstGeom prst="rect">
            <a:avLst/>
          </a:prstGeom>
        </p:spPr>
        <p:txBody>
          <a:bodyPr wrap="square">
            <a:spAutoFit/>
          </a:bodyPr>
          <a:lstStyle/>
          <a:p>
            <a:r>
              <a:rPr lang="en-US" sz="2000" b="1" dirty="0">
                <a:solidFill>
                  <a:srgbClr val="222222"/>
                </a:solidFill>
                <a:latin typeface="Arial" panose="020B0604020202020204" pitchFamily="34" charset="0"/>
              </a:rPr>
              <a:t>Open source PowerShell module</a:t>
            </a:r>
          </a:p>
          <a:p>
            <a:endParaRPr lang="en-US" sz="2000" b="1" dirty="0">
              <a:solidFill>
                <a:srgbClr val="222222"/>
              </a:solidFill>
              <a:latin typeface="Arial" panose="020B0604020202020204" pitchFamily="34" charset="0"/>
            </a:endParaRPr>
          </a:p>
          <a:p>
            <a:pPr marL="342900" indent="-342900">
              <a:buClr>
                <a:srgbClr val="F7941D"/>
              </a:buClr>
              <a:buFont typeface="Arial" panose="020B0604020202020204" pitchFamily="34" charset="0"/>
              <a:buChar char="•"/>
            </a:pPr>
            <a:r>
              <a:rPr lang="en-US" sz="2000" dirty="0">
                <a:solidFill>
                  <a:srgbClr val="222222"/>
                </a:solidFill>
                <a:latin typeface="Arial" panose="020B0604020202020204" pitchFamily="34" charset="0"/>
              </a:rPr>
              <a:t>Developed by data professionals for data professionals</a:t>
            </a:r>
          </a:p>
          <a:p>
            <a:pPr marL="342900" indent="-342900">
              <a:buFont typeface="Arial" panose="020B0604020202020204" pitchFamily="34" charset="0"/>
              <a:buChar char="•"/>
            </a:pPr>
            <a:endParaRPr lang="en-US" sz="2000" dirty="0">
              <a:solidFill>
                <a:srgbClr val="222222"/>
              </a:solidFill>
              <a:latin typeface="Arial" panose="020B0604020202020204" pitchFamily="34" charset="0"/>
            </a:endParaRPr>
          </a:p>
          <a:p>
            <a:pPr marL="342900" indent="-342900">
              <a:buClr>
                <a:srgbClr val="F7941D"/>
              </a:buClr>
              <a:buFont typeface="Arial" panose="020B0604020202020204" pitchFamily="34" charset="0"/>
              <a:buChar char="•"/>
            </a:pPr>
            <a:r>
              <a:rPr lang="en-US" sz="2000" dirty="0">
                <a:solidFill>
                  <a:srgbClr val="222222"/>
                </a:solidFill>
                <a:latin typeface="Arial" panose="020B0604020202020204" pitchFamily="34" charset="0"/>
              </a:rPr>
              <a:t>Contains +550 commands</a:t>
            </a:r>
          </a:p>
          <a:p>
            <a:pPr marL="342900" indent="-342900">
              <a:buClr>
                <a:srgbClr val="F7941D"/>
              </a:buClr>
              <a:buFont typeface="Arial" panose="020B0604020202020204" pitchFamily="34" charset="0"/>
              <a:buChar char="•"/>
            </a:pPr>
            <a:endParaRPr lang="en-US" sz="2000" dirty="0">
              <a:solidFill>
                <a:srgbClr val="222222"/>
              </a:solidFill>
              <a:latin typeface="Arial" panose="020B0604020202020204" pitchFamily="34" charset="0"/>
            </a:endParaRPr>
          </a:p>
          <a:p>
            <a:pPr marL="342900" indent="-342900">
              <a:buClr>
                <a:srgbClr val="F7941D"/>
              </a:buClr>
              <a:buFont typeface="Arial" panose="020B0604020202020204" pitchFamily="34" charset="0"/>
              <a:buChar char="•"/>
            </a:pPr>
            <a:r>
              <a:rPr lang="en-US" sz="2000" dirty="0">
                <a:solidFill>
                  <a:srgbClr val="222222"/>
                </a:solidFill>
                <a:latin typeface="Arial" panose="020B0604020202020204" pitchFamily="34" charset="0"/>
              </a:rPr>
              <a:t>Works :</a:t>
            </a:r>
          </a:p>
          <a:p>
            <a:pPr marL="800100" lvl="1" indent="-342900">
              <a:buClr>
                <a:srgbClr val="F7941D"/>
              </a:buClr>
              <a:buFont typeface="Arial" panose="020B0604020202020204" pitchFamily="34" charset="0"/>
              <a:buChar char="•"/>
            </a:pPr>
            <a:r>
              <a:rPr lang="en-US" dirty="0">
                <a:solidFill>
                  <a:srgbClr val="222222"/>
                </a:solidFill>
                <a:latin typeface="Arial" panose="020B0604020202020204" pitchFamily="34" charset="0"/>
              </a:rPr>
              <a:t>With PowerShell v3 and above</a:t>
            </a:r>
          </a:p>
          <a:p>
            <a:pPr marL="800100" lvl="1" indent="-342900">
              <a:buClr>
                <a:srgbClr val="F7941D"/>
              </a:buClr>
              <a:buFont typeface="Arial" panose="020B0604020202020204" pitchFamily="34" charset="0"/>
              <a:buChar char="•"/>
            </a:pPr>
            <a:r>
              <a:rPr lang="en-US" dirty="0">
                <a:solidFill>
                  <a:srgbClr val="222222"/>
                </a:solidFill>
                <a:latin typeface="Arial" panose="020B0604020202020204" pitchFamily="34" charset="0"/>
              </a:rPr>
              <a:t>on Windows, Linux and macOS</a:t>
            </a:r>
          </a:p>
          <a:p>
            <a:pPr marL="800100" lvl="1" indent="-342900">
              <a:buClr>
                <a:srgbClr val="F7941D"/>
              </a:buClr>
              <a:buFont typeface="Arial" panose="020B0604020202020204" pitchFamily="34" charset="0"/>
              <a:buChar char="•"/>
            </a:pPr>
            <a:r>
              <a:rPr lang="en-US" dirty="0">
                <a:solidFill>
                  <a:srgbClr val="222222"/>
                </a:solidFill>
                <a:latin typeface="Arial" panose="020B0604020202020204" pitchFamily="34" charset="0"/>
              </a:rPr>
              <a:t>With any edition (Express to Enterprise)</a:t>
            </a:r>
          </a:p>
          <a:p>
            <a:pPr marL="800100" lvl="1" indent="-342900">
              <a:buClr>
                <a:srgbClr val="F7941D"/>
              </a:buClr>
              <a:buFont typeface="Arial" panose="020B0604020202020204" pitchFamily="34" charset="0"/>
              <a:buChar char="•"/>
            </a:pPr>
            <a:r>
              <a:rPr lang="en-US" dirty="0">
                <a:solidFill>
                  <a:srgbClr val="222222"/>
                </a:solidFill>
                <a:latin typeface="Arial" panose="020B0604020202020204" pitchFamily="34" charset="0"/>
              </a:rPr>
              <a:t>With both authentication types</a:t>
            </a:r>
          </a:p>
          <a:p>
            <a:pPr marL="800100" lvl="1" indent="-342900">
              <a:buClr>
                <a:srgbClr val="F7941D"/>
              </a:buClr>
              <a:buFont typeface="Arial" panose="020B0604020202020204" pitchFamily="34" charset="0"/>
              <a:buChar char="•"/>
            </a:pPr>
            <a:r>
              <a:rPr lang="en-US" dirty="0">
                <a:solidFill>
                  <a:srgbClr val="222222"/>
                </a:solidFill>
                <a:latin typeface="Arial" panose="020B0604020202020204" pitchFamily="34" charset="0"/>
              </a:rPr>
              <a:t>With default and named instances.</a:t>
            </a:r>
          </a:p>
          <a:p>
            <a:pPr marL="800100" lvl="1" indent="-342900">
              <a:buClr>
                <a:srgbClr val="F7941D"/>
              </a:buClr>
              <a:buFont typeface="Arial" panose="020B0604020202020204" pitchFamily="34" charset="0"/>
              <a:buChar char="•"/>
            </a:pPr>
            <a:r>
              <a:rPr lang="en-US" dirty="0">
                <a:solidFill>
                  <a:srgbClr val="222222"/>
                </a:solidFill>
                <a:latin typeface="Arial" panose="020B0604020202020204" pitchFamily="34" charset="0"/>
              </a:rPr>
              <a:t>With multiple instances on one server</a:t>
            </a:r>
          </a:p>
          <a:p>
            <a:pPr marL="342900" indent="-342900">
              <a:buClr>
                <a:srgbClr val="F7941D"/>
              </a:buClr>
              <a:buFont typeface="Arial" panose="020B0604020202020204" pitchFamily="34" charset="0"/>
              <a:buChar char="•"/>
            </a:pPr>
            <a:endParaRPr lang="en-US" sz="2000" dirty="0">
              <a:solidFill>
                <a:srgbClr val="222222"/>
              </a:solidFill>
              <a:latin typeface="Arial" panose="020B0604020202020204" pitchFamily="34" charset="0"/>
            </a:endParaRPr>
          </a:p>
          <a:p>
            <a:pPr marL="342900" indent="-342900">
              <a:buClr>
                <a:srgbClr val="F7941D"/>
              </a:buClr>
              <a:buFont typeface="Arial" panose="020B0604020202020204" pitchFamily="34" charset="0"/>
              <a:buChar char="•"/>
            </a:pPr>
            <a:r>
              <a:rPr lang="en-US" sz="2000" dirty="0">
                <a:solidFill>
                  <a:srgbClr val="222222"/>
                </a:solidFill>
                <a:latin typeface="Arial" panose="020B0604020202020204" pitchFamily="34" charset="0"/>
              </a:rPr>
              <a:t>Encourage best practices! We want you to work smarter not harder! </a:t>
            </a:r>
            <a:r>
              <a:rPr lang="en-US" sz="2000" dirty="0">
                <a:solidFill>
                  <a:srgbClr val="222222"/>
                </a:solidFill>
                <a:latin typeface="Arial" panose="020B0604020202020204" pitchFamily="34" charset="0"/>
                <a:sym typeface="Wingdings" panose="05000000000000000000" pitchFamily="2" charset="2"/>
              </a:rPr>
              <a:t></a:t>
            </a:r>
            <a:endParaRPr lang="en-US" dirty="0"/>
          </a:p>
        </p:txBody>
      </p:sp>
    </p:spTree>
    <p:extLst>
      <p:ext uri="{BB962C8B-B14F-4D97-AF65-F5344CB8AC3E}">
        <p14:creationId xmlns:p14="http://schemas.microsoft.com/office/powerpoint/2010/main" val="198693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8">
            <a:extLst>
              <a:ext uri="{FF2B5EF4-FFF2-40B4-BE49-F238E27FC236}">
                <a16:creationId xmlns:a16="http://schemas.microsoft.com/office/drawing/2014/main" id="{6F9F7EC9-E135-4DA1-A43C-3E0C824CF3DB}"/>
              </a:ext>
            </a:extLst>
          </p:cNvPr>
          <p:cNvSpPr>
            <a:spLocks noGrp="1"/>
          </p:cNvSpPr>
          <p:nvPr>
            <p:ph type="ctrTitle"/>
          </p:nvPr>
        </p:nvSpPr>
        <p:spPr>
          <a:xfrm>
            <a:off x="0" y="0"/>
            <a:ext cx="12192000" cy="685800"/>
          </a:xfrm>
        </p:spPr>
        <p:txBody>
          <a:bodyPr anchor="t">
            <a:noAutofit/>
          </a:bodyPr>
          <a:lstStyle/>
          <a:p>
            <a:r>
              <a:rPr lang="en-US" sz="5400" dirty="0"/>
              <a:t>Not only for dbas</a:t>
            </a:r>
          </a:p>
        </p:txBody>
      </p:sp>
      <p:sp>
        <p:nvSpPr>
          <p:cNvPr id="8" name="Text Placeholder 1">
            <a:extLst>
              <a:ext uri="{FF2B5EF4-FFF2-40B4-BE49-F238E27FC236}">
                <a16:creationId xmlns:a16="http://schemas.microsoft.com/office/drawing/2014/main" id="{EFA33249-F663-4B8E-A617-DF439F4F3DC3}"/>
              </a:ext>
            </a:extLst>
          </p:cNvPr>
          <p:cNvSpPr txBox="1">
            <a:spLocks/>
          </p:cNvSpPr>
          <p:nvPr/>
        </p:nvSpPr>
        <p:spPr>
          <a:xfrm>
            <a:off x="292963" y="720537"/>
            <a:ext cx="11613091" cy="566250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b="1">
                <a:latin typeface="Calibri" panose="020F0502020204030204"/>
              </a:rPr>
              <a:t>Why</a:t>
            </a:r>
            <a:r>
              <a:rPr lang="pt-PT" sz="3100" b="1">
                <a:latin typeface="Calibri" panose="020F0502020204030204"/>
              </a:rPr>
              <a:t>?</a:t>
            </a:r>
          </a:p>
          <a:p>
            <a:pPr marL="637731" lvl="1" indent="-457200">
              <a:buClr>
                <a:srgbClr val="F7941D"/>
              </a:buClr>
            </a:pPr>
            <a:r>
              <a:rPr lang="pt-PT" sz="2980">
                <a:latin typeface="Calibri" panose="020F0502020204030204"/>
              </a:rPr>
              <a:t>Find-DbaStoredProcedure | View | Trigger</a:t>
            </a:r>
          </a:p>
          <a:p>
            <a:pPr marL="637731" lvl="1" indent="-457200">
              <a:buClr>
                <a:srgbClr val="F7941D"/>
              </a:buClr>
            </a:pPr>
            <a:r>
              <a:rPr lang="pt-PT" sz="2980">
                <a:latin typeface="Calibri" panose="020F0502020204030204"/>
              </a:rPr>
              <a:t>Find-DbaSimilarTable</a:t>
            </a:r>
          </a:p>
          <a:p>
            <a:pPr marL="637731" lvl="1" indent="-457200">
              <a:buClr>
                <a:srgbClr val="F7941D"/>
              </a:buClr>
            </a:pPr>
            <a:r>
              <a:rPr lang="en-US" sz="2980">
                <a:latin typeface="Calibri" panose="020F0502020204030204"/>
              </a:rPr>
              <a:t>Find-DbaUserObject</a:t>
            </a:r>
            <a:endParaRPr lang="pt-PT" sz="2980">
              <a:latin typeface="Calibri" panose="020F0502020204030204"/>
            </a:endParaRPr>
          </a:p>
          <a:p>
            <a:pPr marL="637731" lvl="1" indent="-457200">
              <a:buClr>
                <a:srgbClr val="F7941D"/>
              </a:buClr>
            </a:pPr>
            <a:r>
              <a:rPr lang="pt-PT" sz="2980">
                <a:latin typeface="Calibri" panose="020F0502020204030204"/>
              </a:rPr>
              <a:t>Export-DbaScript</a:t>
            </a:r>
          </a:p>
          <a:p>
            <a:pPr marL="637731" lvl="1" indent="-457200">
              <a:buClr>
                <a:srgbClr val="F7941D"/>
              </a:buClr>
            </a:pPr>
            <a:r>
              <a:rPr lang="pt-PT" sz="2980">
                <a:latin typeface="Calibri" panose="020F0502020204030204"/>
              </a:rPr>
              <a:t>Get-DbaDbForeignKey</a:t>
            </a:r>
          </a:p>
          <a:p>
            <a:pPr marL="637731" lvl="1" indent="-457200">
              <a:buClr>
                <a:srgbClr val="F7941D"/>
              </a:buClr>
            </a:pPr>
            <a:r>
              <a:rPr lang="pt-PT" sz="2980">
                <a:latin typeface="Calibri" panose="020F0502020204030204"/>
              </a:rPr>
              <a:t>Get-DbaDbLogSpace</a:t>
            </a:r>
          </a:p>
          <a:p>
            <a:pPr marL="637731" lvl="1" indent="-457200">
              <a:buClr>
                <a:srgbClr val="F7941D"/>
              </a:buClr>
            </a:pPr>
            <a:r>
              <a:rPr lang="pt-PT" sz="2980">
                <a:latin typeface="Calibri" panose="020F0502020204030204"/>
              </a:rPr>
              <a:t>…</a:t>
            </a:r>
            <a:endParaRPr lang="pt-PT" sz="2980" dirty="0">
              <a:latin typeface="Calibri" panose="020F0502020204030204"/>
            </a:endParaRPr>
          </a:p>
        </p:txBody>
      </p:sp>
    </p:spTree>
    <p:extLst>
      <p:ext uri="{BB962C8B-B14F-4D97-AF65-F5344CB8AC3E}">
        <p14:creationId xmlns:p14="http://schemas.microsoft.com/office/powerpoint/2010/main" val="1464274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500"/>
                                  </p:stCondLst>
                                  <p:childTnLst>
                                    <p:set>
                                      <p:cBhvr>
                                        <p:cTn id="13" dur="1" fill="hold">
                                          <p:stCondLst>
                                            <p:cond delay="0"/>
                                          </p:stCondLst>
                                        </p:cTn>
                                        <p:tgtEl>
                                          <p:spTgt spid="8">
                                            <p:txEl>
                                              <p:pRg st="2" end="2"/>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50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childTnLst>
                          </p:cTn>
                        </p:par>
                        <p:par>
                          <p:cTn id="17" fill="hold">
                            <p:stCondLst>
                              <p:cond delay="1000"/>
                            </p:stCondLst>
                            <p:childTnLst>
                              <p:par>
                                <p:cTn id="18" presetID="1" presetClass="entr" presetSubtype="0" fill="hold" grpId="0" nodeType="afterEffect">
                                  <p:stCondLst>
                                    <p:cond delay="500"/>
                                  </p:stCondLst>
                                  <p:childTnLst>
                                    <p:set>
                                      <p:cBhvr>
                                        <p:cTn id="19" dur="1" fill="hold">
                                          <p:stCondLst>
                                            <p:cond delay="0"/>
                                          </p:stCondLst>
                                        </p:cTn>
                                        <p:tgtEl>
                                          <p:spTgt spid="8">
                                            <p:txEl>
                                              <p:pRg st="4" end="4"/>
                                            </p:txEl>
                                          </p:spTgt>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grpId="0" nodeType="afterEffect">
                                  <p:stCondLst>
                                    <p:cond delay="50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par>
                          <p:cTn id="23" fill="hold">
                            <p:stCondLst>
                              <p:cond delay="2000"/>
                            </p:stCondLst>
                            <p:childTnLst>
                              <p:par>
                                <p:cTn id="24" presetID="1" presetClass="entr" presetSubtype="0" fill="hold" grpId="0" nodeType="afterEffect">
                                  <p:stCondLst>
                                    <p:cond delay="500"/>
                                  </p:stCondLst>
                                  <p:childTnLst>
                                    <p:set>
                                      <p:cBhvr>
                                        <p:cTn id="25" dur="1" fill="hold">
                                          <p:stCondLst>
                                            <p:cond delay="0"/>
                                          </p:stCondLst>
                                        </p:cTn>
                                        <p:tgtEl>
                                          <p:spTgt spid="8">
                                            <p:txEl>
                                              <p:pRg st="6" end="6"/>
                                            </p:txEl>
                                          </p:spTgt>
                                        </p:tgtEl>
                                        <p:attrNameLst>
                                          <p:attrName>style.visibility</p:attrName>
                                        </p:attrNameLst>
                                      </p:cBhvr>
                                      <p:to>
                                        <p:strVal val="visible"/>
                                      </p:to>
                                    </p:set>
                                  </p:childTnLst>
                                </p:cTn>
                              </p:par>
                            </p:childTnLst>
                          </p:cTn>
                        </p:par>
                        <p:par>
                          <p:cTn id="26" fill="hold">
                            <p:stCondLst>
                              <p:cond delay="2500"/>
                            </p:stCondLst>
                            <p:childTnLst>
                              <p:par>
                                <p:cTn id="27" presetID="1" presetClass="entr" presetSubtype="0" fill="hold" grpId="0" nodeType="afterEffect">
                                  <p:stCondLst>
                                    <p:cond delay="500"/>
                                  </p:stCondLst>
                                  <p:childTnLst>
                                    <p:set>
                                      <p:cBhvr>
                                        <p:cTn id="2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8">
            <a:extLst>
              <a:ext uri="{FF2B5EF4-FFF2-40B4-BE49-F238E27FC236}">
                <a16:creationId xmlns:a16="http://schemas.microsoft.com/office/drawing/2014/main" id="{4C134B44-6847-447F-98DD-7B08ACAC478D}"/>
              </a:ext>
            </a:extLst>
          </p:cNvPr>
          <p:cNvSpPr>
            <a:spLocks noGrp="1"/>
          </p:cNvSpPr>
          <p:nvPr>
            <p:ph type="ctrTitle"/>
          </p:nvPr>
        </p:nvSpPr>
        <p:spPr>
          <a:xfrm>
            <a:off x="0" y="0"/>
            <a:ext cx="12192000" cy="879566"/>
          </a:xfrm>
        </p:spPr>
        <p:txBody>
          <a:bodyPr anchor="b">
            <a:noAutofit/>
          </a:bodyPr>
          <a:lstStyle/>
          <a:p>
            <a:pPr>
              <a:lnSpc>
                <a:spcPct val="150000"/>
              </a:lnSpc>
            </a:pPr>
            <a:r>
              <a:rPr lang="en-US" sz="5400" dirty="0"/>
              <a:t>Let’s cook – AKA demos</a:t>
            </a:r>
          </a:p>
        </p:txBody>
      </p:sp>
      <p:pic>
        <p:nvPicPr>
          <p:cNvPr id="4" name="Picture 2" descr="Resultado de imagem para chefs hat">
            <a:extLst>
              <a:ext uri="{FF2B5EF4-FFF2-40B4-BE49-F238E27FC236}">
                <a16:creationId xmlns:a16="http://schemas.microsoft.com/office/drawing/2014/main" id="{AF012620-A297-4273-AE8C-203495A60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1523" y="1228725"/>
            <a:ext cx="4968954" cy="4400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171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67370-5C88-447E-8E08-D94FD3454877}"/>
              </a:ext>
            </a:extLst>
          </p:cNvPr>
          <p:cNvSpPr>
            <a:spLocks noGrp="1"/>
          </p:cNvSpPr>
          <p:nvPr>
            <p:ph type="title"/>
          </p:nvPr>
        </p:nvSpPr>
        <p:spPr>
          <a:xfrm>
            <a:off x="0" y="11514"/>
            <a:ext cx="12192000" cy="700557"/>
          </a:xfrm>
        </p:spPr>
        <p:txBody>
          <a:bodyPr>
            <a:noAutofit/>
          </a:bodyPr>
          <a:lstStyle/>
          <a:p>
            <a:pPr algn="ctr"/>
            <a:r>
              <a:rPr lang="en-US" sz="5400" dirty="0"/>
              <a:t>dbatools Resources</a:t>
            </a:r>
          </a:p>
        </p:txBody>
      </p:sp>
      <p:sp>
        <p:nvSpPr>
          <p:cNvPr id="22" name="Text Placeholder 2">
            <a:extLst>
              <a:ext uri="{FF2B5EF4-FFF2-40B4-BE49-F238E27FC236}">
                <a16:creationId xmlns:a16="http://schemas.microsoft.com/office/drawing/2014/main" id="{AD2DE8A0-4749-4396-B336-51EB21E09814}"/>
              </a:ext>
            </a:extLst>
          </p:cNvPr>
          <p:cNvSpPr txBox="1">
            <a:spLocks/>
          </p:cNvSpPr>
          <p:nvPr/>
        </p:nvSpPr>
        <p:spPr>
          <a:xfrm>
            <a:off x="188007" y="720537"/>
            <a:ext cx="12003993" cy="566250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buFont typeface="Arial" panose="020B0604020202020204" pitchFamily="34" charset="0"/>
              <a:buNone/>
            </a:pPr>
            <a:r>
              <a:rPr lang="en-US" sz="2400" dirty="0"/>
              <a:t>Web site - </a:t>
            </a:r>
            <a:r>
              <a:rPr lang="en-US" sz="2400" dirty="0">
                <a:hlinkClick r:id="rId2"/>
              </a:rPr>
              <a:t>https://dbatools.io</a:t>
            </a:r>
            <a:endParaRPr lang="en-US" sz="2400" dirty="0"/>
          </a:p>
          <a:p>
            <a:pPr marL="0" indent="457200">
              <a:buFont typeface="Arial" panose="020B0604020202020204" pitchFamily="34" charset="0"/>
              <a:buNone/>
            </a:pPr>
            <a:endParaRPr lang="en-US" sz="1050" dirty="0"/>
          </a:p>
          <a:p>
            <a:pPr marL="0" indent="457200">
              <a:buFont typeface="Arial" panose="020B0604020202020204" pitchFamily="34" charset="0"/>
              <a:buNone/>
            </a:pPr>
            <a:r>
              <a:rPr lang="en-US" sz="2400" dirty="0"/>
              <a:t>Docs - </a:t>
            </a:r>
            <a:r>
              <a:rPr lang="en-US" sz="2400" dirty="0">
                <a:hlinkClick r:id="rId3"/>
              </a:rPr>
              <a:t>https://docs.dbatools.io</a:t>
            </a:r>
            <a:endParaRPr lang="en-US" sz="2400" dirty="0"/>
          </a:p>
          <a:p>
            <a:pPr marL="0" indent="457200">
              <a:buFont typeface="Arial" panose="020B0604020202020204" pitchFamily="34" charset="0"/>
              <a:buNone/>
            </a:pPr>
            <a:endParaRPr lang="en-US" sz="1000" dirty="0"/>
          </a:p>
          <a:p>
            <a:pPr marL="0" indent="457200">
              <a:buFont typeface="Arial" panose="020B0604020202020204" pitchFamily="34" charset="0"/>
              <a:buNone/>
            </a:pPr>
            <a:r>
              <a:rPr lang="en-US" sz="2400" dirty="0"/>
              <a:t>Twitter - </a:t>
            </a:r>
            <a:r>
              <a:rPr lang="en-US" sz="2400" dirty="0">
                <a:hlinkClick r:id="rId4"/>
              </a:rPr>
              <a:t>@psdbatools</a:t>
            </a:r>
            <a:endParaRPr lang="en-US" sz="2400" dirty="0"/>
          </a:p>
          <a:p>
            <a:pPr marL="0" indent="457200">
              <a:buFont typeface="Arial" panose="020B0604020202020204" pitchFamily="34" charset="0"/>
              <a:buNone/>
            </a:pPr>
            <a:endParaRPr lang="en-US" sz="1000" dirty="0"/>
          </a:p>
          <a:p>
            <a:pPr marL="0" indent="457200">
              <a:buFont typeface="Arial" panose="020B0604020202020204" pitchFamily="34" charset="0"/>
              <a:buNone/>
            </a:pPr>
            <a:r>
              <a:rPr lang="en-US" sz="2400" dirty="0"/>
              <a:t>LinkedIn – </a:t>
            </a:r>
            <a:r>
              <a:rPr lang="en-US" sz="2400" dirty="0">
                <a:hlinkClick r:id="rId5"/>
              </a:rPr>
              <a:t>dbatools.io</a:t>
            </a:r>
            <a:endParaRPr lang="en-US" sz="2400" dirty="0"/>
          </a:p>
          <a:p>
            <a:pPr marL="0" indent="457200">
              <a:buFont typeface="Arial" panose="020B0604020202020204" pitchFamily="34" charset="0"/>
              <a:buNone/>
            </a:pPr>
            <a:endParaRPr lang="en-US" sz="1000" dirty="0"/>
          </a:p>
          <a:p>
            <a:pPr marL="0" indent="457200">
              <a:buFont typeface="Arial" panose="020B0604020202020204" pitchFamily="34" charset="0"/>
              <a:buNone/>
            </a:pPr>
            <a:r>
              <a:rPr lang="en-US" sz="2400" dirty="0"/>
              <a:t>Slack - </a:t>
            </a:r>
            <a:r>
              <a:rPr lang="en-US" sz="2400" dirty="0">
                <a:hlinkClick r:id="rId6"/>
              </a:rPr>
              <a:t>https://dbatools.io/slack/ </a:t>
            </a:r>
            <a:r>
              <a:rPr lang="en-US" sz="2400" dirty="0"/>
              <a:t>- #dbatools channel</a:t>
            </a:r>
          </a:p>
          <a:p>
            <a:pPr marL="0" indent="457200">
              <a:buFont typeface="Arial" panose="020B0604020202020204" pitchFamily="34" charset="0"/>
              <a:buNone/>
            </a:pPr>
            <a:endParaRPr lang="en-US" sz="1000" dirty="0"/>
          </a:p>
          <a:p>
            <a:pPr marL="0" indent="457200">
              <a:buFont typeface="Arial" panose="020B0604020202020204" pitchFamily="34" charset="0"/>
              <a:buNone/>
            </a:pPr>
            <a:r>
              <a:rPr lang="en-US" sz="2400" dirty="0"/>
              <a:t>GitHub - </a:t>
            </a:r>
            <a:r>
              <a:rPr lang="en-US" sz="2400" dirty="0">
                <a:hlinkClick r:id="rId7"/>
              </a:rPr>
              <a:t>https://github.com/sqlcollaborative/dbatools</a:t>
            </a:r>
            <a:endParaRPr lang="en-US" sz="2400" dirty="0"/>
          </a:p>
          <a:p>
            <a:pPr marL="0" indent="457200">
              <a:buFont typeface="Arial" panose="020B0604020202020204" pitchFamily="34" charset="0"/>
              <a:buNone/>
            </a:pPr>
            <a:endParaRPr lang="en-US" sz="1000" dirty="0"/>
          </a:p>
          <a:p>
            <a:pPr marL="0" indent="457200">
              <a:buFont typeface="Arial" panose="020B0604020202020204" pitchFamily="34" charset="0"/>
              <a:buNone/>
            </a:pPr>
            <a:r>
              <a:rPr lang="en-US" sz="2400" dirty="0"/>
              <a:t>Book - </a:t>
            </a:r>
            <a:r>
              <a:rPr lang="en-US" sz="2400" dirty="0">
                <a:hlinkClick r:id="rId8"/>
              </a:rPr>
              <a:t>Learn dbatools in a Month of Lunches</a:t>
            </a:r>
            <a:r>
              <a:rPr lang="pt-PT" sz="2400" dirty="0"/>
              <a:t> – MEAP</a:t>
            </a:r>
          </a:p>
        </p:txBody>
      </p:sp>
      <p:sp>
        <p:nvSpPr>
          <p:cNvPr id="23" name="Shape 2775">
            <a:extLst>
              <a:ext uri="{FF2B5EF4-FFF2-40B4-BE49-F238E27FC236}">
                <a16:creationId xmlns:a16="http://schemas.microsoft.com/office/drawing/2014/main" id="{EA5B8FBE-B03B-497E-BD99-C5D06A1FA57A}"/>
              </a:ext>
            </a:extLst>
          </p:cNvPr>
          <p:cNvSpPr/>
          <p:nvPr/>
        </p:nvSpPr>
        <p:spPr>
          <a:xfrm>
            <a:off x="337629" y="1522198"/>
            <a:ext cx="356082" cy="258969"/>
          </a:xfrm>
          <a:custGeom>
            <a:avLst/>
            <a:gdLst/>
            <a:ahLst/>
            <a:cxnLst>
              <a:cxn ang="0">
                <a:pos x="wd2" y="hd2"/>
              </a:cxn>
              <a:cxn ang="5400000">
                <a:pos x="wd2" y="hd2"/>
              </a:cxn>
              <a:cxn ang="10800000">
                <a:pos x="wd2" y="hd2"/>
              </a:cxn>
              <a:cxn ang="16200000">
                <a:pos x="wd2" y="hd2"/>
              </a:cxn>
            </a:cxnLst>
            <a:rect l="0" t="0" r="r" b="b"/>
            <a:pathLst>
              <a:path w="21600" h="21600" extrusionOk="0">
                <a:moveTo>
                  <a:pt x="10800" y="10755"/>
                </a:moveTo>
                <a:lnTo>
                  <a:pt x="1866" y="6075"/>
                </a:lnTo>
                <a:lnTo>
                  <a:pt x="10800" y="1395"/>
                </a:lnTo>
                <a:lnTo>
                  <a:pt x="19735" y="6075"/>
                </a:lnTo>
                <a:cubicBezTo>
                  <a:pt x="19735" y="6075"/>
                  <a:pt x="10800" y="10755"/>
                  <a:pt x="10800" y="10755"/>
                </a:cubicBezTo>
                <a:close/>
                <a:moveTo>
                  <a:pt x="18031" y="17315"/>
                </a:moveTo>
                <a:lnTo>
                  <a:pt x="14834" y="16216"/>
                </a:lnTo>
                <a:lnTo>
                  <a:pt x="14832" y="16229"/>
                </a:lnTo>
                <a:cubicBezTo>
                  <a:pt x="14797" y="16218"/>
                  <a:pt x="14765" y="16200"/>
                  <a:pt x="14727" y="16200"/>
                </a:cubicBezTo>
                <a:cubicBezTo>
                  <a:pt x="14627" y="16200"/>
                  <a:pt x="14538" y="16251"/>
                  <a:pt x="14460" y="16324"/>
                </a:cubicBezTo>
                <a:lnTo>
                  <a:pt x="14455" y="16313"/>
                </a:lnTo>
                <a:lnTo>
                  <a:pt x="10820" y="20061"/>
                </a:lnTo>
                <a:lnTo>
                  <a:pt x="7658" y="16334"/>
                </a:lnTo>
                <a:lnTo>
                  <a:pt x="7653" y="16344"/>
                </a:lnTo>
                <a:cubicBezTo>
                  <a:pt x="7571" y="16259"/>
                  <a:pt x="7474" y="16200"/>
                  <a:pt x="7364" y="16200"/>
                </a:cubicBezTo>
                <a:cubicBezTo>
                  <a:pt x="7327" y="16200"/>
                  <a:pt x="7294" y="16218"/>
                  <a:pt x="7259" y="16229"/>
                </a:cubicBezTo>
                <a:lnTo>
                  <a:pt x="7257" y="16216"/>
                </a:lnTo>
                <a:lnTo>
                  <a:pt x="4013" y="17331"/>
                </a:lnTo>
                <a:lnTo>
                  <a:pt x="4767" y="9035"/>
                </a:lnTo>
                <a:lnTo>
                  <a:pt x="10589" y="12084"/>
                </a:lnTo>
                <a:lnTo>
                  <a:pt x="10591" y="12080"/>
                </a:lnTo>
                <a:cubicBezTo>
                  <a:pt x="10655" y="12122"/>
                  <a:pt x="10724" y="12150"/>
                  <a:pt x="10800" y="12150"/>
                </a:cubicBezTo>
                <a:cubicBezTo>
                  <a:pt x="10876" y="12150"/>
                  <a:pt x="10946" y="12122"/>
                  <a:pt x="11009" y="12080"/>
                </a:cubicBezTo>
                <a:lnTo>
                  <a:pt x="11011" y="12084"/>
                </a:lnTo>
                <a:lnTo>
                  <a:pt x="16897" y="9001"/>
                </a:lnTo>
                <a:cubicBezTo>
                  <a:pt x="16897" y="9001"/>
                  <a:pt x="18031" y="17315"/>
                  <a:pt x="18031" y="17315"/>
                </a:cubicBezTo>
                <a:close/>
                <a:moveTo>
                  <a:pt x="21600" y="6075"/>
                </a:moveTo>
                <a:cubicBezTo>
                  <a:pt x="21600" y="5806"/>
                  <a:pt x="21484" y="5579"/>
                  <a:pt x="21319" y="5470"/>
                </a:cubicBezTo>
                <a:lnTo>
                  <a:pt x="21320" y="5466"/>
                </a:lnTo>
                <a:lnTo>
                  <a:pt x="21306" y="5458"/>
                </a:lnTo>
                <a:cubicBezTo>
                  <a:pt x="21301" y="5455"/>
                  <a:pt x="21296" y="5453"/>
                  <a:pt x="21292" y="5451"/>
                </a:cubicBezTo>
                <a:lnTo>
                  <a:pt x="11011" y="66"/>
                </a:lnTo>
                <a:lnTo>
                  <a:pt x="11009" y="70"/>
                </a:lnTo>
                <a:cubicBezTo>
                  <a:pt x="10946" y="28"/>
                  <a:pt x="10876" y="0"/>
                  <a:pt x="10800" y="0"/>
                </a:cubicBezTo>
                <a:cubicBezTo>
                  <a:pt x="10724" y="0"/>
                  <a:pt x="10655" y="28"/>
                  <a:pt x="10591" y="70"/>
                </a:cubicBezTo>
                <a:lnTo>
                  <a:pt x="10589" y="66"/>
                </a:lnTo>
                <a:lnTo>
                  <a:pt x="309" y="5451"/>
                </a:lnTo>
                <a:cubicBezTo>
                  <a:pt x="304" y="5453"/>
                  <a:pt x="299" y="5455"/>
                  <a:pt x="295" y="5458"/>
                </a:cubicBezTo>
                <a:lnTo>
                  <a:pt x="280" y="5466"/>
                </a:lnTo>
                <a:lnTo>
                  <a:pt x="281" y="5470"/>
                </a:lnTo>
                <a:cubicBezTo>
                  <a:pt x="116" y="5579"/>
                  <a:pt x="0" y="5806"/>
                  <a:pt x="0" y="6075"/>
                </a:cubicBezTo>
                <a:cubicBezTo>
                  <a:pt x="0" y="6344"/>
                  <a:pt x="116" y="6571"/>
                  <a:pt x="281" y="6680"/>
                </a:cubicBezTo>
                <a:lnTo>
                  <a:pt x="280" y="6684"/>
                </a:lnTo>
                <a:lnTo>
                  <a:pt x="295" y="6692"/>
                </a:lnTo>
                <a:cubicBezTo>
                  <a:pt x="299" y="6695"/>
                  <a:pt x="304" y="6697"/>
                  <a:pt x="309" y="6699"/>
                </a:cubicBezTo>
                <a:lnTo>
                  <a:pt x="1230" y="7182"/>
                </a:lnTo>
                <a:lnTo>
                  <a:pt x="608" y="13603"/>
                </a:lnTo>
                <a:cubicBezTo>
                  <a:pt x="251" y="13805"/>
                  <a:pt x="0" y="14287"/>
                  <a:pt x="0" y="14850"/>
                </a:cubicBezTo>
                <a:cubicBezTo>
                  <a:pt x="0" y="15596"/>
                  <a:pt x="439" y="16200"/>
                  <a:pt x="982" y="16200"/>
                </a:cubicBezTo>
                <a:cubicBezTo>
                  <a:pt x="1524" y="16200"/>
                  <a:pt x="1964" y="15596"/>
                  <a:pt x="1964" y="14850"/>
                </a:cubicBezTo>
                <a:cubicBezTo>
                  <a:pt x="1964" y="14416"/>
                  <a:pt x="1812" y="14034"/>
                  <a:pt x="1580" y="13787"/>
                </a:cubicBezTo>
                <a:lnTo>
                  <a:pt x="2173" y="7676"/>
                </a:lnTo>
                <a:lnTo>
                  <a:pt x="3822" y="8540"/>
                </a:lnTo>
                <a:lnTo>
                  <a:pt x="2950" y="18135"/>
                </a:lnTo>
                <a:lnTo>
                  <a:pt x="2958" y="18138"/>
                </a:lnTo>
                <a:cubicBezTo>
                  <a:pt x="2955" y="18167"/>
                  <a:pt x="2945" y="18193"/>
                  <a:pt x="2945" y="18225"/>
                </a:cubicBezTo>
                <a:cubicBezTo>
                  <a:pt x="2945" y="18598"/>
                  <a:pt x="3165" y="18900"/>
                  <a:pt x="3436" y="18900"/>
                </a:cubicBezTo>
                <a:cubicBezTo>
                  <a:pt x="3474" y="18900"/>
                  <a:pt x="3506" y="18884"/>
                  <a:pt x="3541" y="18873"/>
                </a:cubicBezTo>
                <a:lnTo>
                  <a:pt x="3543" y="18884"/>
                </a:lnTo>
                <a:lnTo>
                  <a:pt x="7238" y="17613"/>
                </a:lnTo>
                <a:lnTo>
                  <a:pt x="10506" y="21465"/>
                </a:lnTo>
                <a:lnTo>
                  <a:pt x="10510" y="21456"/>
                </a:lnTo>
                <a:cubicBezTo>
                  <a:pt x="10593" y="21541"/>
                  <a:pt x="10690" y="21600"/>
                  <a:pt x="10800" y="21600"/>
                </a:cubicBezTo>
                <a:cubicBezTo>
                  <a:pt x="10901" y="21600"/>
                  <a:pt x="10989" y="21548"/>
                  <a:pt x="11068" y="21476"/>
                </a:cubicBezTo>
                <a:lnTo>
                  <a:pt x="11072" y="21487"/>
                </a:lnTo>
                <a:lnTo>
                  <a:pt x="14834" y="17607"/>
                </a:lnTo>
                <a:lnTo>
                  <a:pt x="18548" y="18884"/>
                </a:lnTo>
                <a:lnTo>
                  <a:pt x="18550" y="18871"/>
                </a:lnTo>
                <a:cubicBezTo>
                  <a:pt x="18585" y="18882"/>
                  <a:pt x="18618" y="18900"/>
                  <a:pt x="18655" y="18900"/>
                </a:cubicBezTo>
                <a:cubicBezTo>
                  <a:pt x="18926" y="18900"/>
                  <a:pt x="19145" y="18598"/>
                  <a:pt x="19145" y="18225"/>
                </a:cubicBezTo>
                <a:cubicBezTo>
                  <a:pt x="19145" y="18181"/>
                  <a:pt x="19135" y="18143"/>
                  <a:pt x="19130" y="18102"/>
                </a:cubicBezTo>
                <a:lnTo>
                  <a:pt x="19137" y="18100"/>
                </a:lnTo>
                <a:lnTo>
                  <a:pt x="17830" y="8513"/>
                </a:lnTo>
                <a:lnTo>
                  <a:pt x="21292" y="6699"/>
                </a:lnTo>
                <a:cubicBezTo>
                  <a:pt x="21296" y="6697"/>
                  <a:pt x="21301" y="6695"/>
                  <a:pt x="21306" y="6692"/>
                </a:cubicBezTo>
                <a:lnTo>
                  <a:pt x="21320" y="6684"/>
                </a:lnTo>
                <a:lnTo>
                  <a:pt x="21319" y="6680"/>
                </a:lnTo>
                <a:cubicBezTo>
                  <a:pt x="21484" y="6571"/>
                  <a:pt x="21600" y="6344"/>
                  <a:pt x="21600" y="6075"/>
                </a:cubicBezTo>
              </a:path>
            </a:pathLst>
          </a:custGeom>
          <a:solidFill>
            <a:srgbClr val="FF3333"/>
          </a:solidFill>
          <a:ln w="3175">
            <a:solidFill>
              <a:srgbClr val="FF0000"/>
            </a:solidFill>
            <a:miter lim="400000"/>
          </a:ln>
        </p:spPr>
        <p:txBody>
          <a:bodyPr lIns="19045" tIns="19045" rIns="19045" bIns="19045" anchor="ctr"/>
          <a:lstStyle/>
          <a:p>
            <a:pPr marL="0" marR="0" lvl="0" indent="0" defTabSz="228532"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24" name="Shape 2617">
            <a:extLst>
              <a:ext uri="{FF2B5EF4-FFF2-40B4-BE49-F238E27FC236}">
                <a16:creationId xmlns:a16="http://schemas.microsoft.com/office/drawing/2014/main" id="{E95D3AA4-BCC4-404E-9C89-09DA0C0BAD07}"/>
              </a:ext>
            </a:extLst>
          </p:cNvPr>
          <p:cNvSpPr/>
          <p:nvPr/>
        </p:nvSpPr>
        <p:spPr>
          <a:xfrm>
            <a:off x="366038" y="3699208"/>
            <a:ext cx="312948" cy="256048"/>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rgbClr val="FF3333"/>
          </a:solidFill>
          <a:ln w="3175">
            <a:solidFill>
              <a:srgbClr val="FF0000"/>
            </a:solidFill>
            <a:miter lim="400000"/>
          </a:ln>
        </p:spPr>
        <p:txBody>
          <a:bodyPr lIns="19045" tIns="19045" rIns="19045" bIns="19045" anchor="ctr"/>
          <a:lstStyle/>
          <a:p>
            <a:pPr marL="0" marR="0" lvl="0" indent="0" defTabSz="228532"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25" name="Shape 2857">
            <a:extLst>
              <a:ext uri="{FF2B5EF4-FFF2-40B4-BE49-F238E27FC236}">
                <a16:creationId xmlns:a16="http://schemas.microsoft.com/office/drawing/2014/main" id="{89427FAE-C4BB-4CE1-8911-C6F795FBFEB3}"/>
              </a:ext>
            </a:extLst>
          </p:cNvPr>
          <p:cNvSpPr/>
          <p:nvPr/>
        </p:nvSpPr>
        <p:spPr>
          <a:xfrm>
            <a:off x="346506" y="770075"/>
            <a:ext cx="338328" cy="338328"/>
          </a:xfrm>
          <a:custGeom>
            <a:avLst/>
            <a:gdLst/>
            <a:ahLst/>
            <a:cxnLst>
              <a:cxn ang="0">
                <a:pos x="wd2" y="hd2"/>
              </a:cxn>
              <a:cxn ang="5400000">
                <a:pos x="wd2" y="hd2"/>
              </a:cxn>
              <a:cxn ang="10800000">
                <a:pos x="wd2" y="hd2"/>
              </a:cxn>
              <a:cxn ang="16200000">
                <a:pos x="wd2" y="hd2"/>
              </a:cxn>
            </a:cxnLst>
            <a:rect l="0" t="0" r="r" b="b"/>
            <a:pathLst>
              <a:path w="21600" h="21600" extrusionOk="0">
                <a:moveTo>
                  <a:pt x="18429" y="14128"/>
                </a:moveTo>
                <a:cubicBezTo>
                  <a:pt x="17041" y="13430"/>
                  <a:pt x="15777" y="12523"/>
                  <a:pt x="14684" y="11440"/>
                </a:cubicBezTo>
                <a:cubicBezTo>
                  <a:pt x="15214" y="10618"/>
                  <a:pt x="15664" y="9739"/>
                  <a:pt x="16034" y="8820"/>
                </a:cubicBezTo>
                <a:cubicBezTo>
                  <a:pt x="16089" y="8826"/>
                  <a:pt x="16143" y="8836"/>
                  <a:pt x="16200" y="8836"/>
                </a:cubicBezTo>
                <a:cubicBezTo>
                  <a:pt x="17013" y="8836"/>
                  <a:pt x="17673" y="8177"/>
                  <a:pt x="17673" y="7364"/>
                </a:cubicBezTo>
                <a:cubicBezTo>
                  <a:pt x="17673" y="6787"/>
                  <a:pt x="17339" y="6294"/>
                  <a:pt x="16856" y="6052"/>
                </a:cubicBezTo>
                <a:cubicBezTo>
                  <a:pt x="17033" y="5170"/>
                  <a:pt x="17144" y="4264"/>
                  <a:pt x="17167" y="3336"/>
                </a:cubicBezTo>
                <a:cubicBezTo>
                  <a:pt x="19277" y="5136"/>
                  <a:pt x="20618" y="7809"/>
                  <a:pt x="20618" y="10800"/>
                </a:cubicBezTo>
                <a:cubicBezTo>
                  <a:pt x="20618" y="11764"/>
                  <a:pt x="20469" y="12689"/>
                  <a:pt x="20209" y="13568"/>
                </a:cubicBezTo>
                <a:cubicBezTo>
                  <a:pt x="19628" y="13783"/>
                  <a:pt x="19034" y="13971"/>
                  <a:pt x="18429" y="14128"/>
                </a:cubicBezTo>
                <a:moveTo>
                  <a:pt x="10800" y="20618"/>
                </a:moveTo>
                <a:cubicBezTo>
                  <a:pt x="8406" y="20618"/>
                  <a:pt x="6213" y="19759"/>
                  <a:pt x="4509" y="18335"/>
                </a:cubicBezTo>
                <a:cubicBezTo>
                  <a:pt x="6552" y="17934"/>
                  <a:pt x="8450" y="17135"/>
                  <a:pt x="10128" y="16031"/>
                </a:cubicBezTo>
                <a:cubicBezTo>
                  <a:pt x="10330" y="16135"/>
                  <a:pt x="10556" y="16200"/>
                  <a:pt x="10800" y="16200"/>
                </a:cubicBezTo>
                <a:cubicBezTo>
                  <a:pt x="11273" y="16200"/>
                  <a:pt x="11689" y="15973"/>
                  <a:pt x="11959" y="15627"/>
                </a:cubicBezTo>
                <a:cubicBezTo>
                  <a:pt x="12547" y="15680"/>
                  <a:pt x="13142" y="15709"/>
                  <a:pt x="13745" y="15709"/>
                </a:cubicBezTo>
                <a:cubicBezTo>
                  <a:pt x="15323" y="15709"/>
                  <a:pt x="16852" y="15508"/>
                  <a:pt x="18322" y="15156"/>
                </a:cubicBezTo>
                <a:cubicBezTo>
                  <a:pt x="18660" y="15317"/>
                  <a:pt x="18998" y="15480"/>
                  <a:pt x="19350" y="15618"/>
                </a:cubicBezTo>
                <a:cubicBezTo>
                  <a:pt x="17665" y="18601"/>
                  <a:pt x="14470" y="20618"/>
                  <a:pt x="10800" y="20618"/>
                </a:cubicBezTo>
                <a:moveTo>
                  <a:pt x="3539" y="17392"/>
                </a:moveTo>
                <a:cubicBezTo>
                  <a:pt x="3476" y="16840"/>
                  <a:pt x="3436" y="16279"/>
                  <a:pt x="3436" y="15709"/>
                </a:cubicBezTo>
                <a:cubicBezTo>
                  <a:pt x="3436" y="14763"/>
                  <a:pt x="3536" y="13842"/>
                  <a:pt x="3707" y="12946"/>
                </a:cubicBezTo>
                <a:cubicBezTo>
                  <a:pt x="5455" y="13988"/>
                  <a:pt x="7377" y="14767"/>
                  <a:pt x="9421" y="15226"/>
                </a:cubicBezTo>
                <a:cubicBezTo>
                  <a:pt x="9431" y="15253"/>
                  <a:pt x="9436" y="15282"/>
                  <a:pt x="9447" y="15308"/>
                </a:cubicBezTo>
                <a:cubicBezTo>
                  <a:pt x="7724" y="16421"/>
                  <a:pt x="5761" y="17193"/>
                  <a:pt x="3643" y="17506"/>
                </a:cubicBezTo>
                <a:cubicBezTo>
                  <a:pt x="3608" y="17469"/>
                  <a:pt x="3573" y="17430"/>
                  <a:pt x="3539" y="17392"/>
                </a:cubicBezTo>
                <a:moveTo>
                  <a:pt x="3075" y="11369"/>
                </a:moveTo>
                <a:cubicBezTo>
                  <a:pt x="2361" y="10869"/>
                  <a:pt x="1683" y="10321"/>
                  <a:pt x="1046" y="9729"/>
                </a:cubicBezTo>
                <a:cubicBezTo>
                  <a:pt x="1528" y="5299"/>
                  <a:pt x="4955" y="1762"/>
                  <a:pt x="9331" y="1104"/>
                </a:cubicBezTo>
                <a:cubicBezTo>
                  <a:pt x="9335" y="1629"/>
                  <a:pt x="9363" y="2148"/>
                  <a:pt x="9417" y="2660"/>
                </a:cubicBezTo>
                <a:cubicBezTo>
                  <a:pt x="8572" y="3227"/>
                  <a:pt x="7787" y="3879"/>
                  <a:pt x="7069" y="4596"/>
                </a:cubicBezTo>
                <a:cubicBezTo>
                  <a:pt x="6863" y="4486"/>
                  <a:pt x="6632" y="4418"/>
                  <a:pt x="6382" y="4418"/>
                </a:cubicBezTo>
                <a:cubicBezTo>
                  <a:pt x="5569" y="4418"/>
                  <a:pt x="4909" y="5078"/>
                  <a:pt x="4909" y="5891"/>
                </a:cubicBezTo>
                <a:cubicBezTo>
                  <a:pt x="4909" y="6236"/>
                  <a:pt x="5033" y="6549"/>
                  <a:pt x="5231" y="6800"/>
                </a:cubicBezTo>
                <a:cubicBezTo>
                  <a:pt x="4279" y="8179"/>
                  <a:pt x="3550" y="9719"/>
                  <a:pt x="3075" y="11369"/>
                </a:cubicBezTo>
                <a:moveTo>
                  <a:pt x="2466" y="15973"/>
                </a:moveTo>
                <a:cubicBezTo>
                  <a:pt x="1563" y="14521"/>
                  <a:pt x="1025" y="12821"/>
                  <a:pt x="989" y="10995"/>
                </a:cubicBezTo>
                <a:cubicBezTo>
                  <a:pt x="1570" y="11492"/>
                  <a:pt x="2180" y="11955"/>
                  <a:pt x="2817" y="12383"/>
                </a:cubicBezTo>
                <a:cubicBezTo>
                  <a:pt x="2585" y="13456"/>
                  <a:pt x="2455" y="14567"/>
                  <a:pt x="2455" y="15709"/>
                </a:cubicBezTo>
                <a:cubicBezTo>
                  <a:pt x="2455" y="15798"/>
                  <a:pt x="2464" y="15885"/>
                  <a:pt x="2466" y="15973"/>
                </a:cubicBezTo>
                <a:moveTo>
                  <a:pt x="13428" y="11540"/>
                </a:moveTo>
                <a:cubicBezTo>
                  <a:pt x="12907" y="12264"/>
                  <a:pt x="12315" y="12931"/>
                  <a:pt x="11674" y="13548"/>
                </a:cubicBezTo>
                <a:cubicBezTo>
                  <a:pt x="11429" y="13366"/>
                  <a:pt x="11129" y="13255"/>
                  <a:pt x="10800" y="13255"/>
                </a:cubicBezTo>
                <a:cubicBezTo>
                  <a:pt x="10166" y="13255"/>
                  <a:pt x="9631" y="13657"/>
                  <a:pt x="9423" y="14218"/>
                </a:cubicBezTo>
                <a:cubicBezTo>
                  <a:pt x="7455" y="13751"/>
                  <a:pt x="5607" y="12973"/>
                  <a:pt x="3936" y="11937"/>
                </a:cubicBezTo>
                <a:cubicBezTo>
                  <a:pt x="4379" y="10266"/>
                  <a:pt x="5100" y="8708"/>
                  <a:pt x="6060" y="7326"/>
                </a:cubicBezTo>
                <a:cubicBezTo>
                  <a:pt x="6164" y="7349"/>
                  <a:pt x="6271" y="7364"/>
                  <a:pt x="6382" y="7364"/>
                </a:cubicBezTo>
                <a:cubicBezTo>
                  <a:pt x="7195" y="7364"/>
                  <a:pt x="7855" y="6704"/>
                  <a:pt x="7855" y="5891"/>
                </a:cubicBezTo>
                <a:cubicBezTo>
                  <a:pt x="7855" y="5688"/>
                  <a:pt x="7813" y="5493"/>
                  <a:pt x="7739" y="5317"/>
                </a:cubicBezTo>
                <a:cubicBezTo>
                  <a:pt x="8307" y="4747"/>
                  <a:pt x="8920" y="4221"/>
                  <a:pt x="9575" y="3749"/>
                </a:cubicBezTo>
                <a:cubicBezTo>
                  <a:pt x="10104" y="6723"/>
                  <a:pt x="11479" y="9397"/>
                  <a:pt x="13428" y="11540"/>
                </a:cubicBezTo>
                <a:moveTo>
                  <a:pt x="10800" y="982"/>
                </a:moveTo>
                <a:cubicBezTo>
                  <a:pt x="11347" y="982"/>
                  <a:pt x="11881" y="1038"/>
                  <a:pt x="12403" y="1125"/>
                </a:cubicBezTo>
                <a:cubicBezTo>
                  <a:pt x="11696" y="1400"/>
                  <a:pt x="11005" y="1707"/>
                  <a:pt x="10354" y="2081"/>
                </a:cubicBezTo>
                <a:cubicBezTo>
                  <a:pt x="10328" y="1726"/>
                  <a:pt x="10311" y="1368"/>
                  <a:pt x="10310" y="1007"/>
                </a:cubicBezTo>
                <a:cubicBezTo>
                  <a:pt x="10474" y="999"/>
                  <a:pt x="10635" y="982"/>
                  <a:pt x="10800" y="982"/>
                </a:cubicBezTo>
                <a:moveTo>
                  <a:pt x="14120" y="12262"/>
                </a:moveTo>
                <a:cubicBezTo>
                  <a:pt x="14982" y="13097"/>
                  <a:pt x="15950" y="13819"/>
                  <a:pt x="16986" y="14440"/>
                </a:cubicBezTo>
                <a:cubicBezTo>
                  <a:pt x="15933" y="14626"/>
                  <a:pt x="14852" y="14727"/>
                  <a:pt x="13745" y="14727"/>
                </a:cubicBezTo>
                <a:cubicBezTo>
                  <a:pt x="13246" y="14727"/>
                  <a:pt x="12754" y="14702"/>
                  <a:pt x="12265" y="14664"/>
                </a:cubicBezTo>
                <a:cubicBezTo>
                  <a:pt x="12259" y="14569"/>
                  <a:pt x="12250" y="14475"/>
                  <a:pt x="12229" y="14385"/>
                </a:cubicBezTo>
                <a:cubicBezTo>
                  <a:pt x="12921" y="13737"/>
                  <a:pt x="13555" y="13027"/>
                  <a:pt x="14120" y="12262"/>
                </a:cubicBezTo>
                <a:moveTo>
                  <a:pt x="16188" y="2597"/>
                </a:moveTo>
                <a:cubicBezTo>
                  <a:pt x="16191" y="2713"/>
                  <a:pt x="16200" y="2828"/>
                  <a:pt x="16200" y="2945"/>
                </a:cubicBezTo>
                <a:cubicBezTo>
                  <a:pt x="16200" y="3967"/>
                  <a:pt x="16092" y="4962"/>
                  <a:pt x="15894" y="5924"/>
                </a:cubicBezTo>
                <a:cubicBezTo>
                  <a:pt x="15227" y="6065"/>
                  <a:pt x="14727" y="6656"/>
                  <a:pt x="14727" y="7364"/>
                </a:cubicBezTo>
                <a:cubicBezTo>
                  <a:pt x="14727" y="7765"/>
                  <a:pt x="14888" y="8127"/>
                  <a:pt x="15149" y="8393"/>
                </a:cubicBezTo>
                <a:cubicBezTo>
                  <a:pt x="14827" y="9199"/>
                  <a:pt x="14443" y="9973"/>
                  <a:pt x="13991" y="10701"/>
                </a:cubicBezTo>
                <a:cubicBezTo>
                  <a:pt x="12159" y="8620"/>
                  <a:pt x="10894" y="6025"/>
                  <a:pt x="10469" y="3152"/>
                </a:cubicBezTo>
                <a:cubicBezTo>
                  <a:pt x="11590" y="2463"/>
                  <a:pt x="12813" y="1934"/>
                  <a:pt x="14106" y="1565"/>
                </a:cubicBezTo>
                <a:cubicBezTo>
                  <a:pt x="14844" y="1829"/>
                  <a:pt x="15544" y="2173"/>
                  <a:pt x="16188" y="2597"/>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FF3333"/>
          </a:solidFill>
          <a:ln w="12700">
            <a:solidFill>
              <a:srgbClr val="FF0000"/>
            </a:solidFill>
            <a:miter lim="400000"/>
          </a:ln>
        </p:spPr>
        <p:txBody>
          <a:bodyPr lIns="19045" tIns="19045" rIns="19045" bIns="19045" anchor="ctr"/>
          <a:lstStyle/>
          <a:p>
            <a:pPr marL="0" marR="0" lvl="0" indent="0" defTabSz="228532"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0" cap="none" spc="0" normalizeH="0" baseline="0" noProof="0" dirty="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26" name="Shape 2620">
            <a:extLst>
              <a:ext uri="{FF2B5EF4-FFF2-40B4-BE49-F238E27FC236}">
                <a16:creationId xmlns:a16="http://schemas.microsoft.com/office/drawing/2014/main" id="{B724892D-7C62-428E-9767-31A75AD2536B}"/>
              </a:ext>
            </a:extLst>
          </p:cNvPr>
          <p:cNvSpPr/>
          <p:nvPr/>
        </p:nvSpPr>
        <p:spPr>
          <a:xfrm>
            <a:off x="366038" y="5116799"/>
            <a:ext cx="314951" cy="286427"/>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rgbClr val="FF3333"/>
          </a:solidFill>
          <a:ln w="3175">
            <a:solidFill>
              <a:srgbClr val="FF0000"/>
            </a:solidFill>
            <a:miter lim="400000"/>
          </a:ln>
        </p:spPr>
        <p:txBody>
          <a:bodyPr lIns="19050" tIns="19050" rIns="19050" bIns="19050" anchor="ctr"/>
          <a:lstStyle/>
          <a:p>
            <a:pPr marL="0" marR="0" lvl="0" indent="0" defTabSz="22860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sp>
        <p:nvSpPr>
          <p:cNvPr id="27" name="Shape 2564">
            <a:extLst>
              <a:ext uri="{FF2B5EF4-FFF2-40B4-BE49-F238E27FC236}">
                <a16:creationId xmlns:a16="http://schemas.microsoft.com/office/drawing/2014/main" id="{0B6DE0B6-E990-49B7-BA1C-FB8591C92BC5}"/>
              </a:ext>
            </a:extLst>
          </p:cNvPr>
          <p:cNvSpPr/>
          <p:nvPr/>
        </p:nvSpPr>
        <p:spPr>
          <a:xfrm>
            <a:off x="348692" y="4369051"/>
            <a:ext cx="333955" cy="333955"/>
          </a:xfrm>
          <a:custGeom>
            <a:avLst/>
            <a:gdLst/>
            <a:ahLst/>
            <a:cxnLst>
              <a:cxn ang="0">
                <a:pos x="wd2" y="hd2"/>
              </a:cxn>
              <a:cxn ang="5400000">
                <a:pos x="wd2" y="hd2"/>
              </a:cxn>
              <a:cxn ang="10800000">
                <a:pos x="wd2" y="hd2"/>
              </a:cxn>
              <a:cxn ang="16200000">
                <a:pos x="wd2" y="hd2"/>
              </a:cxn>
            </a:cxnLst>
            <a:rect l="0" t="0" r="r" b="b"/>
            <a:pathLst>
              <a:path w="21600" h="21600" extrusionOk="0">
                <a:moveTo>
                  <a:pt x="9818" y="10800"/>
                </a:moveTo>
                <a:lnTo>
                  <a:pt x="11782" y="10800"/>
                </a:lnTo>
                <a:lnTo>
                  <a:pt x="11782" y="12764"/>
                </a:lnTo>
                <a:lnTo>
                  <a:pt x="9818" y="12764"/>
                </a:lnTo>
                <a:cubicBezTo>
                  <a:pt x="9818" y="12764"/>
                  <a:pt x="9818" y="10800"/>
                  <a:pt x="9818" y="10800"/>
                </a:cubicBezTo>
                <a:close/>
                <a:moveTo>
                  <a:pt x="9327" y="13745"/>
                </a:moveTo>
                <a:lnTo>
                  <a:pt x="12273" y="13745"/>
                </a:lnTo>
                <a:cubicBezTo>
                  <a:pt x="12544" y="13745"/>
                  <a:pt x="12764" y="13526"/>
                  <a:pt x="12764" y="13255"/>
                </a:cubicBezTo>
                <a:lnTo>
                  <a:pt x="12764" y="10309"/>
                </a:lnTo>
                <a:cubicBezTo>
                  <a:pt x="12764" y="10038"/>
                  <a:pt x="12544" y="9818"/>
                  <a:pt x="12273" y="9818"/>
                </a:cubicBezTo>
                <a:lnTo>
                  <a:pt x="9327" y="9818"/>
                </a:lnTo>
                <a:cubicBezTo>
                  <a:pt x="9056" y="9818"/>
                  <a:pt x="8836" y="10038"/>
                  <a:pt x="8836" y="10309"/>
                </a:cubicBezTo>
                <a:lnTo>
                  <a:pt x="8836" y="13255"/>
                </a:lnTo>
                <a:cubicBezTo>
                  <a:pt x="8836" y="13526"/>
                  <a:pt x="9056" y="13745"/>
                  <a:pt x="9327" y="13745"/>
                </a:cubicBezTo>
                <a:moveTo>
                  <a:pt x="14727" y="15709"/>
                </a:moveTo>
                <a:lnTo>
                  <a:pt x="16691" y="15709"/>
                </a:lnTo>
                <a:lnTo>
                  <a:pt x="16691" y="17673"/>
                </a:lnTo>
                <a:lnTo>
                  <a:pt x="14727" y="17673"/>
                </a:lnTo>
                <a:cubicBezTo>
                  <a:pt x="14727" y="17673"/>
                  <a:pt x="14727" y="15709"/>
                  <a:pt x="14727" y="15709"/>
                </a:cubicBezTo>
                <a:close/>
                <a:moveTo>
                  <a:pt x="14236" y="18655"/>
                </a:moveTo>
                <a:lnTo>
                  <a:pt x="17182" y="18655"/>
                </a:lnTo>
                <a:cubicBezTo>
                  <a:pt x="17453" y="18655"/>
                  <a:pt x="17673" y="18435"/>
                  <a:pt x="17673" y="18164"/>
                </a:cubicBezTo>
                <a:lnTo>
                  <a:pt x="17673" y="15218"/>
                </a:lnTo>
                <a:cubicBezTo>
                  <a:pt x="17673" y="14947"/>
                  <a:pt x="17453" y="14727"/>
                  <a:pt x="17182" y="14727"/>
                </a:cubicBezTo>
                <a:lnTo>
                  <a:pt x="14236" y="14727"/>
                </a:lnTo>
                <a:cubicBezTo>
                  <a:pt x="13965" y="14727"/>
                  <a:pt x="13745" y="14947"/>
                  <a:pt x="13745" y="15218"/>
                </a:cubicBezTo>
                <a:lnTo>
                  <a:pt x="13745" y="18164"/>
                </a:lnTo>
                <a:cubicBezTo>
                  <a:pt x="13745" y="18435"/>
                  <a:pt x="13965" y="18655"/>
                  <a:pt x="14236" y="18655"/>
                </a:cubicBezTo>
                <a:moveTo>
                  <a:pt x="9818" y="5891"/>
                </a:moveTo>
                <a:lnTo>
                  <a:pt x="11782" y="5891"/>
                </a:lnTo>
                <a:lnTo>
                  <a:pt x="11782" y="7855"/>
                </a:lnTo>
                <a:lnTo>
                  <a:pt x="9818" y="7855"/>
                </a:lnTo>
                <a:cubicBezTo>
                  <a:pt x="9818" y="7855"/>
                  <a:pt x="9818" y="5891"/>
                  <a:pt x="9818" y="5891"/>
                </a:cubicBezTo>
                <a:close/>
                <a:moveTo>
                  <a:pt x="9327" y="8836"/>
                </a:moveTo>
                <a:lnTo>
                  <a:pt x="12273" y="8836"/>
                </a:lnTo>
                <a:cubicBezTo>
                  <a:pt x="12544" y="8836"/>
                  <a:pt x="12764" y="8617"/>
                  <a:pt x="12764" y="8345"/>
                </a:cubicBezTo>
                <a:lnTo>
                  <a:pt x="12764" y="5400"/>
                </a:lnTo>
                <a:cubicBezTo>
                  <a:pt x="12764" y="5129"/>
                  <a:pt x="12544" y="4909"/>
                  <a:pt x="12273" y="4909"/>
                </a:cubicBezTo>
                <a:lnTo>
                  <a:pt x="9327" y="4909"/>
                </a:lnTo>
                <a:cubicBezTo>
                  <a:pt x="9056" y="4909"/>
                  <a:pt x="8836" y="5129"/>
                  <a:pt x="8836" y="5400"/>
                </a:cubicBezTo>
                <a:lnTo>
                  <a:pt x="8836" y="8345"/>
                </a:lnTo>
                <a:cubicBezTo>
                  <a:pt x="8836" y="8617"/>
                  <a:pt x="9056" y="8836"/>
                  <a:pt x="9327" y="8836"/>
                </a:cubicBezTo>
                <a:moveTo>
                  <a:pt x="4909" y="15709"/>
                </a:moveTo>
                <a:lnTo>
                  <a:pt x="6873" y="15709"/>
                </a:lnTo>
                <a:lnTo>
                  <a:pt x="6873" y="17673"/>
                </a:lnTo>
                <a:lnTo>
                  <a:pt x="4909" y="17673"/>
                </a:lnTo>
                <a:cubicBezTo>
                  <a:pt x="4909" y="17673"/>
                  <a:pt x="4909" y="15709"/>
                  <a:pt x="4909" y="15709"/>
                </a:cubicBezTo>
                <a:close/>
                <a:moveTo>
                  <a:pt x="4418" y="18655"/>
                </a:moveTo>
                <a:lnTo>
                  <a:pt x="7364" y="18655"/>
                </a:lnTo>
                <a:cubicBezTo>
                  <a:pt x="7635" y="18655"/>
                  <a:pt x="7855" y="18435"/>
                  <a:pt x="7855" y="18164"/>
                </a:cubicBezTo>
                <a:lnTo>
                  <a:pt x="7855" y="15218"/>
                </a:lnTo>
                <a:cubicBezTo>
                  <a:pt x="7855" y="14947"/>
                  <a:pt x="7635" y="14727"/>
                  <a:pt x="7364" y="14727"/>
                </a:cubicBezTo>
                <a:lnTo>
                  <a:pt x="4418" y="14727"/>
                </a:lnTo>
                <a:cubicBezTo>
                  <a:pt x="4147" y="14727"/>
                  <a:pt x="3927" y="14947"/>
                  <a:pt x="3927" y="15218"/>
                </a:cubicBezTo>
                <a:lnTo>
                  <a:pt x="3927" y="18164"/>
                </a:lnTo>
                <a:cubicBezTo>
                  <a:pt x="3927" y="18435"/>
                  <a:pt x="4147" y="18655"/>
                  <a:pt x="4418" y="18655"/>
                </a:cubicBezTo>
                <a:moveTo>
                  <a:pt x="14727" y="10800"/>
                </a:moveTo>
                <a:lnTo>
                  <a:pt x="16691" y="10800"/>
                </a:lnTo>
                <a:lnTo>
                  <a:pt x="16691" y="12764"/>
                </a:lnTo>
                <a:lnTo>
                  <a:pt x="14727" y="12764"/>
                </a:lnTo>
                <a:cubicBezTo>
                  <a:pt x="14727" y="12764"/>
                  <a:pt x="14727" y="10800"/>
                  <a:pt x="14727" y="10800"/>
                </a:cubicBezTo>
                <a:close/>
                <a:moveTo>
                  <a:pt x="14236" y="13745"/>
                </a:moveTo>
                <a:lnTo>
                  <a:pt x="17182" y="13745"/>
                </a:lnTo>
                <a:cubicBezTo>
                  <a:pt x="17453" y="13745"/>
                  <a:pt x="17673" y="13526"/>
                  <a:pt x="17673" y="13255"/>
                </a:cubicBezTo>
                <a:lnTo>
                  <a:pt x="17673" y="10309"/>
                </a:lnTo>
                <a:cubicBezTo>
                  <a:pt x="17673" y="10038"/>
                  <a:pt x="17453" y="9818"/>
                  <a:pt x="17182" y="9818"/>
                </a:cubicBezTo>
                <a:lnTo>
                  <a:pt x="14236" y="9818"/>
                </a:lnTo>
                <a:cubicBezTo>
                  <a:pt x="13965" y="9818"/>
                  <a:pt x="13745" y="10038"/>
                  <a:pt x="13745" y="10309"/>
                </a:cubicBezTo>
                <a:lnTo>
                  <a:pt x="13745" y="13255"/>
                </a:lnTo>
                <a:cubicBezTo>
                  <a:pt x="13745" y="13526"/>
                  <a:pt x="13965" y="13745"/>
                  <a:pt x="14236" y="13745"/>
                </a:cubicBezTo>
                <a:moveTo>
                  <a:pt x="4909" y="10800"/>
                </a:moveTo>
                <a:lnTo>
                  <a:pt x="6873" y="10800"/>
                </a:lnTo>
                <a:lnTo>
                  <a:pt x="6873" y="12764"/>
                </a:lnTo>
                <a:lnTo>
                  <a:pt x="4909" y="12764"/>
                </a:lnTo>
                <a:cubicBezTo>
                  <a:pt x="4909" y="12764"/>
                  <a:pt x="4909" y="10800"/>
                  <a:pt x="4909" y="10800"/>
                </a:cubicBezTo>
                <a:close/>
                <a:moveTo>
                  <a:pt x="4418" y="13745"/>
                </a:moveTo>
                <a:lnTo>
                  <a:pt x="7364" y="13745"/>
                </a:lnTo>
                <a:cubicBezTo>
                  <a:pt x="7635" y="13745"/>
                  <a:pt x="7855" y="13526"/>
                  <a:pt x="7855" y="13255"/>
                </a:cubicBezTo>
                <a:lnTo>
                  <a:pt x="7855" y="10309"/>
                </a:lnTo>
                <a:cubicBezTo>
                  <a:pt x="7855" y="10038"/>
                  <a:pt x="7635" y="9818"/>
                  <a:pt x="7364" y="9818"/>
                </a:cubicBezTo>
                <a:lnTo>
                  <a:pt x="4418" y="9818"/>
                </a:lnTo>
                <a:cubicBezTo>
                  <a:pt x="4147" y="9818"/>
                  <a:pt x="3927" y="10038"/>
                  <a:pt x="3927" y="10309"/>
                </a:cubicBezTo>
                <a:lnTo>
                  <a:pt x="3927" y="13255"/>
                </a:lnTo>
                <a:cubicBezTo>
                  <a:pt x="3927" y="13526"/>
                  <a:pt x="4147" y="13745"/>
                  <a:pt x="4418" y="13745"/>
                </a:cubicBezTo>
                <a:moveTo>
                  <a:pt x="4909" y="5891"/>
                </a:moveTo>
                <a:lnTo>
                  <a:pt x="6873" y="5891"/>
                </a:lnTo>
                <a:lnTo>
                  <a:pt x="6873" y="7855"/>
                </a:lnTo>
                <a:lnTo>
                  <a:pt x="4909" y="7855"/>
                </a:lnTo>
                <a:cubicBezTo>
                  <a:pt x="4909" y="7855"/>
                  <a:pt x="4909" y="5891"/>
                  <a:pt x="4909" y="5891"/>
                </a:cubicBezTo>
                <a:close/>
                <a:moveTo>
                  <a:pt x="4418" y="8836"/>
                </a:moveTo>
                <a:lnTo>
                  <a:pt x="7364" y="8836"/>
                </a:lnTo>
                <a:cubicBezTo>
                  <a:pt x="7635" y="8836"/>
                  <a:pt x="7855" y="8617"/>
                  <a:pt x="7855" y="8345"/>
                </a:cubicBezTo>
                <a:lnTo>
                  <a:pt x="7855" y="5400"/>
                </a:lnTo>
                <a:cubicBezTo>
                  <a:pt x="7855" y="5129"/>
                  <a:pt x="7635" y="4909"/>
                  <a:pt x="7364" y="4909"/>
                </a:cubicBezTo>
                <a:lnTo>
                  <a:pt x="4418" y="4909"/>
                </a:lnTo>
                <a:cubicBezTo>
                  <a:pt x="4147" y="4909"/>
                  <a:pt x="3927" y="5129"/>
                  <a:pt x="3927" y="5400"/>
                </a:cubicBezTo>
                <a:lnTo>
                  <a:pt x="3927" y="8345"/>
                </a:lnTo>
                <a:cubicBezTo>
                  <a:pt x="3927" y="8617"/>
                  <a:pt x="4147" y="8836"/>
                  <a:pt x="4418" y="8836"/>
                </a:cubicBezTo>
                <a:moveTo>
                  <a:pt x="14727" y="5891"/>
                </a:moveTo>
                <a:lnTo>
                  <a:pt x="16691" y="5891"/>
                </a:lnTo>
                <a:lnTo>
                  <a:pt x="16691" y="7855"/>
                </a:lnTo>
                <a:lnTo>
                  <a:pt x="14727" y="7855"/>
                </a:lnTo>
                <a:cubicBezTo>
                  <a:pt x="14727" y="7855"/>
                  <a:pt x="14727" y="5891"/>
                  <a:pt x="14727" y="5891"/>
                </a:cubicBezTo>
                <a:close/>
                <a:moveTo>
                  <a:pt x="14236" y="8836"/>
                </a:moveTo>
                <a:lnTo>
                  <a:pt x="17182" y="8836"/>
                </a:lnTo>
                <a:cubicBezTo>
                  <a:pt x="17453" y="8836"/>
                  <a:pt x="17673" y="8617"/>
                  <a:pt x="17673" y="8345"/>
                </a:cubicBezTo>
                <a:lnTo>
                  <a:pt x="17673" y="5400"/>
                </a:lnTo>
                <a:cubicBezTo>
                  <a:pt x="17673" y="5129"/>
                  <a:pt x="17453" y="4909"/>
                  <a:pt x="17182" y="4909"/>
                </a:cubicBezTo>
                <a:lnTo>
                  <a:pt x="14236" y="4909"/>
                </a:lnTo>
                <a:cubicBezTo>
                  <a:pt x="13965" y="4909"/>
                  <a:pt x="13745" y="5129"/>
                  <a:pt x="13745" y="5400"/>
                </a:cubicBezTo>
                <a:lnTo>
                  <a:pt x="13745" y="8345"/>
                </a:lnTo>
                <a:cubicBezTo>
                  <a:pt x="13745" y="8617"/>
                  <a:pt x="13965" y="8836"/>
                  <a:pt x="14236" y="8836"/>
                </a:cubicBezTo>
                <a:moveTo>
                  <a:pt x="19636" y="1964"/>
                </a:moveTo>
                <a:lnTo>
                  <a:pt x="1964" y="1964"/>
                </a:lnTo>
                <a:lnTo>
                  <a:pt x="1964" y="982"/>
                </a:lnTo>
                <a:lnTo>
                  <a:pt x="19636" y="982"/>
                </a:lnTo>
                <a:cubicBezTo>
                  <a:pt x="19636" y="982"/>
                  <a:pt x="19636" y="1964"/>
                  <a:pt x="19636" y="1964"/>
                </a:cubicBezTo>
                <a:close/>
                <a:moveTo>
                  <a:pt x="19636" y="20618"/>
                </a:moveTo>
                <a:lnTo>
                  <a:pt x="12764" y="20618"/>
                </a:lnTo>
                <a:lnTo>
                  <a:pt x="12764" y="15218"/>
                </a:lnTo>
                <a:cubicBezTo>
                  <a:pt x="12764" y="14947"/>
                  <a:pt x="12544" y="14727"/>
                  <a:pt x="12273" y="14727"/>
                </a:cubicBezTo>
                <a:lnTo>
                  <a:pt x="9327" y="14727"/>
                </a:lnTo>
                <a:cubicBezTo>
                  <a:pt x="9056" y="14727"/>
                  <a:pt x="8836" y="14947"/>
                  <a:pt x="8836" y="15218"/>
                </a:cubicBezTo>
                <a:lnTo>
                  <a:pt x="8836" y="20618"/>
                </a:lnTo>
                <a:lnTo>
                  <a:pt x="1964" y="20618"/>
                </a:lnTo>
                <a:lnTo>
                  <a:pt x="1964" y="2945"/>
                </a:lnTo>
                <a:lnTo>
                  <a:pt x="19636" y="2945"/>
                </a:lnTo>
                <a:cubicBezTo>
                  <a:pt x="19636" y="2945"/>
                  <a:pt x="19636" y="20618"/>
                  <a:pt x="19636" y="20618"/>
                </a:cubicBezTo>
                <a:close/>
                <a:moveTo>
                  <a:pt x="11782" y="20618"/>
                </a:moveTo>
                <a:lnTo>
                  <a:pt x="9818" y="20618"/>
                </a:lnTo>
                <a:lnTo>
                  <a:pt x="9818" y="15709"/>
                </a:lnTo>
                <a:lnTo>
                  <a:pt x="11782" y="15709"/>
                </a:lnTo>
                <a:cubicBezTo>
                  <a:pt x="11782" y="15709"/>
                  <a:pt x="11782" y="20618"/>
                  <a:pt x="11782" y="20618"/>
                </a:cubicBezTo>
                <a:close/>
                <a:moveTo>
                  <a:pt x="21109" y="1964"/>
                </a:moveTo>
                <a:lnTo>
                  <a:pt x="20618" y="1964"/>
                </a:lnTo>
                <a:lnTo>
                  <a:pt x="20618" y="491"/>
                </a:lnTo>
                <a:cubicBezTo>
                  <a:pt x="20618" y="220"/>
                  <a:pt x="20399" y="0"/>
                  <a:pt x="20127" y="0"/>
                </a:cubicBezTo>
                <a:lnTo>
                  <a:pt x="1473" y="0"/>
                </a:lnTo>
                <a:cubicBezTo>
                  <a:pt x="1201" y="0"/>
                  <a:pt x="982" y="220"/>
                  <a:pt x="982" y="491"/>
                </a:cubicBezTo>
                <a:lnTo>
                  <a:pt x="982" y="1964"/>
                </a:lnTo>
                <a:lnTo>
                  <a:pt x="491" y="1964"/>
                </a:lnTo>
                <a:cubicBezTo>
                  <a:pt x="220" y="1964"/>
                  <a:pt x="0" y="2184"/>
                  <a:pt x="0" y="2455"/>
                </a:cubicBezTo>
                <a:cubicBezTo>
                  <a:pt x="0" y="2726"/>
                  <a:pt x="220" y="2945"/>
                  <a:pt x="491" y="2945"/>
                </a:cubicBezTo>
                <a:lnTo>
                  <a:pt x="982" y="2945"/>
                </a:lnTo>
                <a:lnTo>
                  <a:pt x="982" y="21109"/>
                </a:lnTo>
                <a:cubicBezTo>
                  <a:pt x="982" y="21381"/>
                  <a:pt x="1201" y="21600"/>
                  <a:pt x="1473" y="21600"/>
                </a:cubicBezTo>
                <a:lnTo>
                  <a:pt x="20127" y="21600"/>
                </a:lnTo>
                <a:cubicBezTo>
                  <a:pt x="20399" y="21600"/>
                  <a:pt x="20618" y="21381"/>
                  <a:pt x="20618" y="21109"/>
                </a:cubicBezTo>
                <a:lnTo>
                  <a:pt x="20618" y="2945"/>
                </a:lnTo>
                <a:lnTo>
                  <a:pt x="21109" y="2945"/>
                </a:lnTo>
                <a:cubicBezTo>
                  <a:pt x="21380" y="2945"/>
                  <a:pt x="21600" y="2726"/>
                  <a:pt x="21600" y="2455"/>
                </a:cubicBezTo>
                <a:cubicBezTo>
                  <a:pt x="21600" y="2184"/>
                  <a:pt x="21380" y="1964"/>
                  <a:pt x="21109" y="1964"/>
                </a:cubicBezTo>
              </a:path>
            </a:pathLst>
          </a:custGeom>
          <a:solidFill>
            <a:srgbClr val="FF3333"/>
          </a:solidFill>
          <a:ln w="0">
            <a:solidFill>
              <a:srgbClr val="FF0000"/>
            </a:solidFill>
            <a:miter lim="400000"/>
          </a:ln>
        </p:spPr>
        <p:txBody>
          <a:bodyPr lIns="19045" tIns="19045" rIns="19045" bIns="19045" anchor="ctr"/>
          <a:lstStyle/>
          <a:p>
            <a:pPr marL="0" marR="0" lvl="0" indent="0" defTabSz="228532"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Gill Sans"/>
              <a:ea typeface="Gill Sans"/>
              <a:cs typeface="Gill Sans"/>
              <a:sym typeface="Gill Sans"/>
            </a:endParaRPr>
          </a:p>
        </p:txBody>
      </p:sp>
      <p:grpSp>
        <p:nvGrpSpPr>
          <p:cNvPr id="28" name="Group 27">
            <a:extLst>
              <a:ext uri="{FF2B5EF4-FFF2-40B4-BE49-F238E27FC236}">
                <a16:creationId xmlns:a16="http://schemas.microsoft.com/office/drawing/2014/main" id="{82BB5F1A-A8C5-417A-889A-719242A856B1}"/>
              </a:ext>
            </a:extLst>
          </p:cNvPr>
          <p:cNvGrpSpPr/>
          <p:nvPr/>
        </p:nvGrpSpPr>
        <p:grpSpPr>
          <a:xfrm>
            <a:off x="346506" y="2194962"/>
            <a:ext cx="338328" cy="338328"/>
            <a:chOff x="5748537" y="5146675"/>
            <a:chExt cx="353831" cy="353832"/>
          </a:xfrm>
        </p:grpSpPr>
        <p:sp>
          <p:nvSpPr>
            <p:cNvPr id="29" name="Freeform 383">
              <a:extLst>
                <a:ext uri="{FF2B5EF4-FFF2-40B4-BE49-F238E27FC236}">
                  <a16:creationId xmlns:a16="http://schemas.microsoft.com/office/drawing/2014/main" id="{58A63BF3-B48C-41C1-A6E3-C2709F22C38B}"/>
                </a:ext>
              </a:extLst>
            </p:cNvPr>
            <p:cNvSpPr>
              <a:spLocks/>
            </p:cNvSpPr>
            <p:nvPr/>
          </p:nvSpPr>
          <p:spPr bwMode="auto">
            <a:xfrm>
              <a:off x="5852153"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rgbClr val="FF3333"/>
            </a:solidFill>
            <a:ln>
              <a:solidFill>
                <a:srgbClr val="FF0000"/>
              </a:solid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sp>
          <p:nvSpPr>
            <p:cNvPr id="30" name="Rounded Rectangle 92">
              <a:extLst>
                <a:ext uri="{FF2B5EF4-FFF2-40B4-BE49-F238E27FC236}">
                  <a16:creationId xmlns:a16="http://schemas.microsoft.com/office/drawing/2014/main" id="{E3C1377A-943C-46ED-9E32-88E264ACB559}"/>
                </a:ext>
              </a:extLst>
            </p:cNvPr>
            <p:cNvSpPr/>
            <p:nvPr/>
          </p:nvSpPr>
          <p:spPr>
            <a:xfrm>
              <a:off x="5748537" y="5146675"/>
              <a:ext cx="353831" cy="353832"/>
            </a:xfrm>
            <a:prstGeom prst="roundRect">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31" name="Group 30">
            <a:extLst>
              <a:ext uri="{FF2B5EF4-FFF2-40B4-BE49-F238E27FC236}">
                <a16:creationId xmlns:a16="http://schemas.microsoft.com/office/drawing/2014/main" id="{F6C1F418-549F-4568-9C6B-0FB41F8E521E}"/>
              </a:ext>
            </a:extLst>
          </p:cNvPr>
          <p:cNvGrpSpPr/>
          <p:nvPr/>
        </p:nvGrpSpPr>
        <p:grpSpPr>
          <a:xfrm>
            <a:off x="346506" y="2947085"/>
            <a:ext cx="338328" cy="338328"/>
            <a:chOff x="3348740" y="4138863"/>
            <a:chExt cx="229600" cy="229600"/>
          </a:xfrm>
        </p:grpSpPr>
        <p:sp>
          <p:nvSpPr>
            <p:cNvPr id="32" name="Rounded Rectangle 94">
              <a:extLst>
                <a:ext uri="{FF2B5EF4-FFF2-40B4-BE49-F238E27FC236}">
                  <a16:creationId xmlns:a16="http://schemas.microsoft.com/office/drawing/2014/main" id="{B0D3548D-0E80-403F-94A8-43F1F5EE7B3D}"/>
                </a:ext>
              </a:extLst>
            </p:cNvPr>
            <p:cNvSpPr/>
            <p:nvPr/>
          </p:nvSpPr>
          <p:spPr>
            <a:xfrm>
              <a:off x="3348740" y="4138863"/>
              <a:ext cx="229600" cy="229600"/>
            </a:xfrm>
            <a:prstGeom prst="roundRect">
              <a:avLst/>
            </a:prstGeom>
            <a:noFill/>
            <a:ln w="190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33" name="Group 1216">
              <a:extLst>
                <a:ext uri="{FF2B5EF4-FFF2-40B4-BE49-F238E27FC236}">
                  <a16:creationId xmlns:a16="http://schemas.microsoft.com/office/drawing/2014/main" id="{F0FAF23B-466B-4287-8083-600909FA8696}"/>
                </a:ext>
              </a:extLst>
            </p:cNvPr>
            <p:cNvGrpSpPr>
              <a:grpSpLocks/>
            </p:cNvGrpSpPr>
            <p:nvPr/>
          </p:nvGrpSpPr>
          <p:grpSpPr bwMode="auto">
            <a:xfrm>
              <a:off x="3416339" y="4197350"/>
              <a:ext cx="101584" cy="101583"/>
              <a:chOff x="8400256" y="3573012"/>
              <a:chExt cx="423871" cy="422288"/>
            </a:xfrm>
            <a:solidFill>
              <a:sysClr val="windowText" lastClr="000000"/>
            </a:solidFill>
          </p:grpSpPr>
          <p:sp>
            <p:nvSpPr>
              <p:cNvPr id="34" name="Oval 315">
                <a:extLst>
                  <a:ext uri="{FF2B5EF4-FFF2-40B4-BE49-F238E27FC236}">
                    <a16:creationId xmlns:a16="http://schemas.microsoft.com/office/drawing/2014/main" id="{B0EB617A-8C49-4AFA-8A82-F159017E0859}"/>
                  </a:ext>
                </a:extLst>
              </p:cNvPr>
              <p:cNvSpPr>
                <a:spLocks noChangeArrowheads="1"/>
              </p:cNvSpPr>
              <p:nvPr/>
            </p:nvSpPr>
            <p:spPr bwMode="auto">
              <a:xfrm>
                <a:off x="8400256" y="3573012"/>
                <a:ext cx="103189" cy="101599"/>
              </a:xfrm>
              <a:prstGeom prst="ellipse">
                <a:avLst/>
              </a:prstGeom>
              <a:solidFill>
                <a:srgbClr val="FF3333"/>
              </a:solidFill>
              <a:ln w="9525">
                <a:solidFill>
                  <a:srgbClr val="FF0000"/>
                </a:solidFill>
                <a:round/>
                <a:headEnd/>
                <a:tailEnd/>
              </a:ln>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altLang="x-none" sz="1800" b="0" i="0" u="none" strike="noStrike" kern="0" cap="none" spc="0" normalizeH="0" baseline="0" noProof="0">
                  <a:ln>
                    <a:noFill/>
                  </a:ln>
                  <a:solidFill>
                    <a:prstClr val="black"/>
                  </a:solidFill>
                  <a:effectLst/>
                  <a:uLnTx/>
                  <a:uFillTx/>
                  <a:latin typeface="Open Sans" charset="0"/>
                </a:endParaRPr>
              </a:p>
            </p:txBody>
          </p:sp>
          <p:sp>
            <p:nvSpPr>
              <p:cNvPr id="35" name="Rectangle 316">
                <a:extLst>
                  <a:ext uri="{FF2B5EF4-FFF2-40B4-BE49-F238E27FC236}">
                    <a16:creationId xmlns:a16="http://schemas.microsoft.com/office/drawing/2014/main" id="{BCC9AABC-DD92-46EF-83F4-1F92B6D5E795}"/>
                  </a:ext>
                </a:extLst>
              </p:cNvPr>
              <p:cNvSpPr>
                <a:spLocks noChangeArrowheads="1"/>
              </p:cNvSpPr>
              <p:nvPr/>
            </p:nvSpPr>
            <p:spPr bwMode="auto">
              <a:xfrm>
                <a:off x="8408192" y="3714311"/>
                <a:ext cx="87312" cy="280989"/>
              </a:xfrm>
              <a:prstGeom prst="rect">
                <a:avLst/>
              </a:prstGeom>
              <a:solidFill>
                <a:srgbClr val="FF3333"/>
              </a:solidFill>
              <a:ln w="9525">
                <a:solidFill>
                  <a:srgbClr val="FF0000"/>
                </a:solidFill>
                <a:miter lim="800000"/>
                <a:headEnd/>
                <a:tailEnd/>
              </a:ln>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AU" altLang="x-none" sz="1800" b="0" i="0" u="none" strike="noStrike" kern="0" cap="none" spc="0" normalizeH="0" baseline="0" noProof="0">
                  <a:ln>
                    <a:noFill/>
                  </a:ln>
                  <a:solidFill>
                    <a:prstClr val="black"/>
                  </a:solidFill>
                  <a:effectLst/>
                  <a:uLnTx/>
                  <a:uFillTx/>
                  <a:latin typeface="Open Sans" charset="0"/>
                </a:endParaRPr>
              </a:p>
            </p:txBody>
          </p:sp>
          <p:sp>
            <p:nvSpPr>
              <p:cNvPr id="36" name="Freeform 317">
                <a:extLst>
                  <a:ext uri="{FF2B5EF4-FFF2-40B4-BE49-F238E27FC236}">
                    <a16:creationId xmlns:a16="http://schemas.microsoft.com/office/drawing/2014/main" id="{92F91B3B-5113-4EDB-B5F9-1FA481726C7D}"/>
                  </a:ext>
                </a:extLst>
              </p:cNvPr>
              <p:cNvSpPr>
                <a:spLocks/>
              </p:cNvSpPr>
              <p:nvPr/>
            </p:nvSpPr>
            <p:spPr bwMode="auto">
              <a:xfrm>
                <a:off x="8551075" y="3706371"/>
                <a:ext cx="273052"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rgbClr val="FF3333"/>
              </a:solidFill>
              <a:ln w="9525">
                <a:solidFill>
                  <a:srgbClr val="FF0000"/>
                </a:solidFill>
                <a:round/>
                <a:headEnd/>
                <a:tailEn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ndParaRPr>
              </a:p>
            </p:txBody>
          </p:sp>
        </p:grpSp>
      </p:grpSp>
    </p:spTree>
    <p:extLst>
      <p:ext uri="{BB962C8B-B14F-4D97-AF65-F5344CB8AC3E}">
        <p14:creationId xmlns:p14="http://schemas.microsoft.com/office/powerpoint/2010/main" val="117781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A5715C365876A40AAEBF478052E19D8" ma:contentTypeVersion="12" ma:contentTypeDescription="Create a new document." ma:contentTypeScope="" ma:versionID="19a11359f06f2a6da4e5fb4bf56092d1">
  <xsd:schema xmlns:xsd="http://www.w3.org/2001/XMLSchema" xmlns:xs="http://www.w3.org/2001/XMLSchema" xmlns:p="http://schemas.microsoft.com/office/2006/metadata/properties" xmlns:ns2="6495d22d-ac5c-40e9-9004-a0ad722ffa27" xmlns:ns3="2320308a-2752-4c09-8017-c9af96e55394" targetNamespace="http://schemas.microsoft.com/office/2006/metadata/properties" ma:root="true" ma:fieldsID="1591a615cdd153826f2e3a9ac6c32541" ns2:_="" ns3:_="">
    <xsd:import namespace="6495d22d-ac5c-40e9-9004-a0ad722ffa27"/>
    <xsd:import namespace="2320308a-2752-4c09-8017-c9af96e5539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95d22d-ac5c-40e9-9004-a0ad722ffa2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20308a-2752-4c09-8017-c9af96e55394"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600634-5921-487F-93B3-8B1A37240393}">
  <ds:schemaRefs>
    <ds:schemaRef ds:uri="http://schemas.microsoft.com/sharepoint/v3/contenttype/forms"/>
  </ds:schemaRefs>
</ds:datastoreItem>
</file>

<file path=customXml/itemProps2.xml><?xml version="1.0" encoding="utf-8"?>
<ds:datastoreItem xmlns:ds="http://schemas.openxmlformats.org/officeDocument/2006/customXml" ds:itemID="{F394542B-982D-4A1C-8F6F-7C96820B0A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95d22d-ac5c-40e9-9004-a0ad722ffa27"/>
    <ds:schemaRef ds:uri="2320308a-2752-4c09-8017-c9af96e553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939938-968F-4292-B1F5-7D5D8218851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1452</TotalTime>
  <Words>452</Words>
  <Application>Microsoft Office PowerPoint</Application>
  <PresentationFormat>Widescreen</PresentationFormat>
  <Paragraphs>60</Paragraphs>
  <Slides>17</Slides>
  <Notes>1</Notes>
  <HiddenSlides>10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Calibri Light</vt:lpstr>
      <vt:lpstr>Gill Sans</vt:lpstr>
      <vt:lpstr>Open Sans</vt:lpstr>
      <vt:lpstr>Roboto Bk</vt:lpstr>
      <vt:lpstr>Office Theme</vt:lpstr>
      <vt:lpstr>Custom Design</vt:lpstr>
      <vt:lpstr>PowerPoint Presentation</vt:lpstr>
      <vt:lpstr>PowerPoint Presentation</vt:lpstr>
      <vt:lpstr>PowerPoint Presentation</vt:lpstr>
      <vt:lpstr>PowerPoint Presentation</vt:lpstr>
      <vt:lpstr>PowerPoint Presentation</vt:lpstr>
      <vt:lpstr>dbatools? what it is?</vt:lpstr>
      <vt:lpstr>Not only for dbas</vt:lpstr>
      <vt:lpstr>Let’s cook – AKA demos</vt:lpstr>
      <vt:lpstr>dbatools Resources</vt:lpstr>
      <vt:lpstr>Ask your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Jeremy Alexander</dc:creator>
  <cp:lastModifiedBy>Cláudio Silva</cp:lastModifiedBy>
  <cp:revision>11</cp:revision>
  <dcterms:created xsi:type="dcterms:W3CDTF">2020-05-07T20:53:49Z</dcterms:created>
  <dcterms:modified xsi:type="dcterms:W3CDTF">2020-10-21T20:02:30Z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0x0101008A5715C365876A40AAEBF478052E19D8</vt:lpwstr>
  </property>
</Properties>
</file>