
<file path=[Content_Types].xml><?xml version="1.0" encoding="utf-8"?>
<Types xmlns="http://schemas.openxmlformats.org/package/2006/content-types">
  <Default Extension="bin" ContentType="application/vnd.openxmlformats-officedocument.oleObject"/>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handoutMasterIdLst>
    <p:handoutMasterId r:id="rId47"/>
  </p:handoutMasterIdLst>
  <p:sldIdLst>
    <p:sldId id="282" r:id="rId5"/>
    <p:sldId id="283" r:id="rId6"/>
    <p:sldId id="1483" r:id="rId7"/>
    <p:sldId id="289" r:id="rId8"/>
    <p:sldId id="290" r:id="rId9"/>
    <p:sldId id="1480" r:id="rId10"/>
    <p:sldId id="298" r:id="rId11"/>
    <p:sldId id="299" r:id="rId12"/>
    <p:sldId id="300" r:id="rId13"/>
    <p:sldId id="1478" r:id="rId14"/>
    <p:sldId id="1479" r:id="rId15"/>
    <p:sldId id="1481" r:id="rId16"/>
    <p:sldId id="302" r:id="rId17"/>
    <p:sldId id="1482" r:id="rId18"/>
    <p:sldId id="1476" r:id="rId19"/>
    <p:sldId id="284" r:id="rId20"/>
    <p:sldId id="257" r:id="rId21"/>
    <p:sldId id="258" r:id="rId22"/>
    <p:sldId id="259" r:id="rId23"/>
    <p:sldId id="260" r:id="rId24"/>
    <p:sldId id="261" r:id="rId25"/>
    <p:sldId id="262" r:id="rId26"/>
    <p:sldId id="263" r:id="rId27"/>
    <p:sldId id="264" r:id="rId28"/>
    <p:sldId id="265" r:id="rId29"/>
    <p:sldId id="266" r:id="rId30"/>
    <p:sldId id="267" r:id="rId31"/>
    <p:sldId id="268" r:id="rId32"/>
    <p:sldId id="269" r:id="rId33"/>
    <p:sldId id="270" r:id="rId34"/>
    <p:sldId id="271" r:id="rId35"/>
    <p:sldId id="272" r:id="rId36"/>
    <p:sldId id="273" r:id="rId37"/>
    <p:sldId id="274" r:id="rId38"/>
    <p:sldId id="275" r:id="rId39"/>
    <p:sldId id="276" r:id="rId40"/>
    <p:sldId id="277" r:id="rId41"/>
    <p:sldId id="278" r:id="rId42"/>
    <p:sldId id="279" r:id="rId43"/>
    <p:sldId id="280" r:id="rId44"/>
    <p:sldId id="281" r:id="rId45"/>
  </p:sldIdLst>
  <p:sldSz cx="24384000" cy="13716000"/>
  <p:notesSz cx="6858000" cy="9144000"/>
  <p:defaultTextStyle>
    <a:defPPr>
      <a:defRPr lang="en-US"/>
    </a:defPPr>
    <a:lvl1pPr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1pPr>
    <a:lvl2pPr indent="228600"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2pPr>
    <a:lvl3pPr indent="457200"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3pPr>
    <a:lvl4pPr indent="685800"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4pPr>
    <a:lvl5pPr indent="914400" algn="l" defTabSz="825500" rtl="0" eaLnBrk="0" fontAlgn="base" hangingPunct="0">
      <a:spcBef>
        <a:spcPct val="0"/>
      </a:spcBef>
      <a:spcAft>
        <a:spcPct val="0"/>
      </a:spcAft>
      <a:defRPr sz="3000" kern="1200" baseline="40000">
        <a:solidFill>
          <a:srgbClr val="FFFFFF"/>
        </a:solidFill>
        <a:latin typeface="Roboto Regular"/>
        <a:ea typeface="Roboto Regular"/>
        <a:cs typeface="Roboto Regular"/>
        <a:sym typeface="Roboto Regular"/>
      </a:defRPr>
    </a:lvl5pPr>
    <a:lvl6pPr marL="2286000" algn="l" defTabSz="914400" rtl="0" eaLnBrk="1" latinLnBrk="0" hangingPunct="1">
      <a:defRPr sz="3000" kern="1200" baseline="40000">
        <a:solidFill>
          <a:srgbClr val="FFFFFF"/>
        </a:solidFill>
        <a:latin typeface="Roboto Regular"/>
        <a:ea typeface="Roboto Regular"/>
        <a:cs typeface="Roboto Regular"/>
        <a:sym typeface="Roboto Regular"/>
      </a:defRPr>
    </a:lvl6pPr>
    <a:lvl7pPr marL="2743200" algn="l" defTabSz="914400" rtl="0" eaLnBrk="1" latinLnBrk="0" hangingPunct="1">
      <a:defRPr sz="3000" kern="1200" baseline="40000">
        <a:solidFill>
          <a:srgbClr val="FFFFFF"/>
        </a:solidFill>
        <a:latin typeface="Roboto Regular"/>
        <a:ea typeface="Roboto Regular"/>
        <a:cs typeface="Roboto Regular"/>
        <a:sym typeface="Roboto Regular"/>
      </a:defRPr>
    </a:lvl7pPr>
    <a:lvl8pPr marL="3200400" algn="l" defTabSz="914400" rtl="0" eaLnBrk="1" latinLnBrk="0" hangingPunct="1">
      <a:defRPr sz="3000" kern="1200" baseline="40000">
        <a:solidFill>
          <a:srgbClr val="FFFFFF"/>
        </a:solidFill>
        <a:latin typeface="Roboto Regular"/>
        <a:ea typeface="Roboto Regular"/>
        <a:cs typeface="Roboto Regular"/>
        <a:sym typeface="Roboto Regular"/>
      </a:defRPr>
    </a:lvl8pPr>
    <a:lvl9pPr marL="3657600" algn="l" defTabSz="914400" rtl="0" eaLnBrk="1" latinLnBrk="0" hangingPunct="1">
      <a:defRPr sz="3000" kern="1200" baseline="40000">
        <a:solidFill>
          <a:srgbClr val="FFFFFF"/>
        </a:solidFill>
        <a:latin typeface="Roboto Regular"/>
        <a:ea typeface="Roboto Regular"/>
        <a:cs typeface="Roboto Regular"/>
        <a:sym typeface="Roboto Regular"/>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Helvetica Light"/>
          <a:ea typeface="Helvetica Light"/>
          <a:cs typeface="Helvetica Light"/>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1"/>
    <p:restoredTop sz="77852" autoAdjust="0"/>
  </p:normalViewPr>
  <p:slideViewPr>
    <p:cSldViewPr snapToGrid="0" snapToObjects="1" showGuides="1">
      <p:cViewPr varScale="1">
        <p:scale>
          <a:sx n="42" d="100"/>
          <a:sy n="42" d="100"/>
        </p:scale>
        <p:origin x="1458" y="30"/>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showGuides="1">
      <p:cViewPr varScale="1">
        <p:scale>
          <a:sx n="65" d="100"/>
          <a:sy n="65"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 Id="rId5" Type="http://schemas.openxmlformats.org/officeDocument/2006/relationships/image" Target="../media/image37.png"/><Relationship Id="rId4" Type="http://schemas.openxmlformats.org/officeDocument/2006/relationships/image" Target="../media/image3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Header Placeholder 1">
            <a:extLst>
              <a:ext uri="{FF2B5EF4-FFF2-40B4-BE49-F238E27FC236}">
                <a16:creationId xmlns:a16="http://schemas.microsoft.com/office/drawing/2014/main" id="{F93CD524-F176-48DE-9371-EA146AFD8CE0}"/>
              </a:ext>
            </a:extLst>
          </p:cNvPr>
          <p:cNvSpPr>
            <a:spLocks noGrp="1"/>
          </p:cNvSpPr>
          <p:nvPr>
            <p:ph type="hdr" sz="quarter"/>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a:defRPr sz="1200">
                <a:latin typeface="Calibri" panose="020F0502020204030204" pitchFamily="34" charset="0"/>
              </a:defRPr>
            </a:lvl1pPr>
          </a:lstStyle>
          <a:p>
            <a:endParaRPr lang="en-US" altLang="en-US"/>
          </a:p>
        </p:txBody>
      </p:sp>
      <p:sp>
        <p:nvSpPr>
          <p:cNvPr id="5123" name="Date Placeholder 2">
            <a:extLst>
              <a:ext uri="{FF2B5EF4-FFF2-40B4-BE49-F238E27FC236}">
                <a16:creationId xmlns:a16="http://schemas.microsoft.com/office/drawing/2014/main" id="{7D68BDF3-3E68-464F-BCD7-6216C306A31D}"/>
              </a:ext>
            </a:extLst>
          </p:cNvPr>
          <p:cNvSpPr>
            <a:spLocks noGrp="1"/>
          </p:cNvSpPr>
          <p:nvPr>
            <p:ph type="dt" sz="quarter"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a:defRPr sz="1200">
                <a:latin typeface="Calibri" panose="020F0502020204030204" pitchFamily="34" charset="0"/>
              </a:defRPr>
            </a:lvl1pPr>
          </a:lstStyle>
          <a:p>
            <a:fld id="{43D3AC2E-69EF-4AFC-8215-D3DDC76F0137}" type="datetimeFigureOut">
              <a:rPr lang="en-US" altLang="en-US"/>
              <a:pPr/>
              <a:t>14-Jul-20</a:t>
            </a:fld>
            <a:endParaRPr lang="en-US" altLang="en-US"/>
          </a:p>
        </p:txBody>
      </p:sp>
      <p:sp>
        <p:nvSpPr>
          <p:cNvPr id="5124" name="Footer Placeholder 3">
            <a:extLst>
              <a:ext uri="{FF2B5EF4-FFF2-40B4-BE49-F238E27FC236}">
                <a16:creationId xmlns:a16="http://schemas.microsoft.com/office/drawing/2014/main" id="{C260C1A7-E147-48C4-95FF-C933418A8750}"/>
              </a:ext>
            </a:extLst>
          </p:cNvPr>
          <p:cNvSpPr>
            <a:spLocks noGrp="1"/>
          </p:cNvSpPr>
          <p:nvPr>
            <p:ph type="ftr" sz="quarter" idx="2"/>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a:defRPr sz="1200">
                <a:latin typeface="Calibri" panose="020F0502020204030204" pitchFamily="34" charset="0"/>
              </a:defRPr>
            </a:lvl1pPr>
          </a:lstStyle>
          <a:p>
            <a:endParaRPr lang="en-US" altLang="en-US"/>
          </a:p>
        </p:txBody>
      </p:sp>
      <p:sp>
        <p:nvSpPr>
          <p:cNvPr id="5125" name="Slide Number Placeholder 4">
            <a:extLst>
              <a:ext uri="{FF2B5EF4-FFF2-40B4-BE49-F238E27FC236}">
                <a16:creationId xmlns:a16="http://schemas.microsoft.com/office/drawing/2014/main" id="{65AD1941-7B3B-4EC2-BD04-A0D90EC582C8}"/>
              </a:ext>
            </a:extLst>
          </p:cNvPr>
          <p:cNvSpPr>
            <a:spLocks noGrp="1"/>
          </p:cNvSpPr>
          <p:nvPr>
            <p:ph type="sldNum" sz="quarter" idx="3"/>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a:defRPr sz="1200">
                <a:latin typeface="Calibri" panose="020F0502020204030204" pitchFamily="34" charset="0"/>
              </a:defRPr>
            </a:lvl1pPr>
          </a:lstStyle>
          <a:p>
            <a:fld id="{ABB6E460-A052-4357-8AC2-ADB03E13FF2F}"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Shape 17">
            <a:extLst>
              <a:ext uri="{FF2B5EF4-FFF2-40B4-BE49-F238E27FC236}">
                <a16:creationId xmlns:a16="http://schemas.microsoft.com/office/drawing/2014/main" id="{2CC2111D-B7C1-4EF3-A9AF-B16DB38CC5F6}"/>
              </a:ext>
            </a:extLst>
          </p:cNvPr>
          <p:cNvSpPr>
            <a:spLocks noGrp="1" noRot="1" noChangeAspect="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Shape 18">
            <a:extLst>
              <a:ext uri="{FF2B5EF4-FFF2-40B4-BE49-F238E27FC236}">
                <a16:creationId xmlns:a16="http://schemas.microsoft.com/office/drawing/2014/main" id="{F340416E-650A-4E6A-82EB-57E212A280F4}"/>
              </a:ext>
            </a:extLst>
          </p:cNvPr>
          <p:cNvSpPr>
            <a:spLocks noGrp="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a:sym typeface="Helvetica Neue"/>
            </a:endParaRPr>
          </a:p>
        </p:txBody>
      </p:sp>
    </p:spTree>
  </p:cSld>
  <p:clrMap bg1="lt1" tx1="dk1" bg2="lt2" tx2="dk2" accent1="accent1" accent2="accent2" accent3="accent3" accent4="accent4" accent5="accent5" accent6="accent6" hlink="hlink" folHlink="folHlink"/>
  <p:notesStyle>
    <a:lvl1pPr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1pPr>
    <a:lvl2pPr marL="742950" indent="-28575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2pPr>
    <a:lvl3pPr marL="11430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3pPr>
    <a:lvl4pPr marL="16002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4pPr>
    <a:lvl5pPr marL="2057400" indent="-228600" algn="l" defTabSz="457200" rtl="0" eaLnBrk="0" fontAlgn="base" hangingPunct="0">
      <a:lnSpc>
        <a:spcPct val="118000"/>
      </a:lnSpc>
      <a:spcBef>
        <a:spcPct val="30000"/>
      </a:spcBef>
      <a:spcAft>
        <a:spcPct val="0"/>
      </a:spcAft>
      <a:defRPr sz="2200">
        <a:solidFill>
          <a:schemeClr val="tx1"/>
        </a:solidFill>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linux/sql-server-linux-active-directory-authentication"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Dbatools module:</a:t>
            </a:r>
          </a:p>
          <a:p>
            <a:r>
              <a:rPr lang="en-US" dirty="0"/>
              <a:t>- Minimum PS v3.0 recommended PS 5.1</a:t>
            </a:r>
          </a:p>
          <a:p>
            <a:r>
              <a:rPr lang="en-US" sz="1200" dirty="0">
                <a:solidFill>
                  <a:srgbClr val="222222"/>
                </a:solidFill>
                <a:latin typeface="Arial" panose="020B0604020202020204" pitchFamily="34" charset="0"/>
              </a:rPr>
              <a:t>- Copy it to</a:t>
            </a:r>
          </a:p>
          <a:p>
            <a:r>
              <a:rPr lang="en-US" sz="1200" dirty="0">
                <a:solidFill>
                  <a:srgbClr val="222222"/>
                </a:solidFill>
                <a:latin typeface="Arial" panose="020B0604020202020204" pitchFamily="34" charset="0"/>
              </a:rPr>
              <a:t>	- PowerShell module directory (recommended and we will see why later): </a:t>
            </a:r>
          </a:p>
          <a:p>
            <a:r>
              <a:rPr lang="en-US" sz="1200" dirty="0">
                <a:solidFill>
                  <a:srgbClr val="222222"/>
                </a:solidFill>
                <a:latin typeface="Arial" panose="020B0604020202020204" pitchFamily="34" charset="0"/>
              </a:rPr>
              <a:t>		- C:\Program Files (x86)\</a:t>
            </a:r>
            <a:r>
              <a:rPr lang="en-US" sz="1200" dirty="0" err="1">
                <a:solidFill>
                  <a:srgbClr val="222222"/>
                </a:solidFill>
                <a:latin typeface="Arial" panose="020B0604020202020204" pitchFamily="34" charset="0"/>
              </a:rPr>
              <a:t>WindowsPowerShell</a:t>
            </a:r>
            <a:r>
              <a:rPr lang="en-US" sz="1200" dirty="0">
                <a:solidFill>
                  <a:srgbClr val="222222"/>
                </a:solidFill>
                <a:latin typeface="Arial" panose="020B0604020202020204" pitchFamily="34" charset="0"/>
              </a:rPr>
              <a:t>\Modules\</a:t>
            </a:r>
          </a:p>
          <a:p>
            <a:r>
              <a:rPr lang="en-US" sz="1200" dirty="0">
                <a:solidFill>
                  <a:srgbClr val="222222"/>
                </a:solidFill>
                <a:latin typeface="Arial" panose="020B0604020202020204" pitchFamily="34" charset="0"/>
              </a:rPr>
              <a:t>	- Or, if you want just for a single account copy to:</a:t>
            </a:r>
          </a:p>
          <a:p>
            <a:r>
              <a:rPr lang="en-US" sz="1200" dirty="0">
                <a:solidFill>
                  <a:srgbClr val="222222"/>
                </a:solidFill>
                <a:latin typeface="Arial" panose="020B0604020202020204" pitchFamily="34" charset="0"/>
              </a:rPr>
              <a:t>		- C:\Users\&lt;account name&gt;\Documents\</a:t>
            </a:r>
            <a:r>
              <a:rPr lang="en-US" sz="1200" dirty="0" err="1">
                <a:solidFill>
                  <a:srgbClr val="222222"/>
                </a:solidFill>
                <a:latin typeface="Arial" panose="020B0604020202020204" pitchFamily="34" charset="0"/>
              </a:rPr>
              <a:t>WindowsPowerShell</a:t>
            </a:r>
            <a:r>
              <a:rPr lang="en-US" sz="1200" dirty="0">
                <a:solidFill>
                  <a:srgbClr val="222222"/>
                </a:solidFill>
                <a:latin typeface="Arial" panose="020B0604020202020204" pitchFamily="34" charset="0"/>
              </a:rPr>
              <a:t>\Modules</a:t>
            </a:r>
            <a:endParaRPr lang="en-US" dirty="0"/>
          </a:p>
          <a:p>
            <a:endParaRPr lang="en-US" dirty="0"/>
          </a:p>
          <a:p>
            <a:r>
              <a:rPr lang="en-US" dirty="0"/>
              <a:t>Power BI Desktop</a:t>
            </a:r>
          </a:p>
          <a:p>
            <a:r>
              <a:rPr lang="en-US" dirty="0"/>
              <a:t> - It can be on your laptop. As long as you can reach the SQL Server central instance it’s ok</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Arial" panose="020B0604020202020204" pitchFamily="34" charset="0"/>
              </a:rPr>
              <a:t>You can als</a:t>
            </a:r>
            <a:r>
              <a:rPr lang="en-US" sz="1200" dirty="0">
                <a:solidFill>
                  <a:srgbClr val="222222"/>
                </a:solidFill>
                <a:latin typeface="Arial" panose="020B0604020202020204" pitchFamily="34" charset="0"/>
              </a:rPr>
              <a:t>o leverage on SQL Server Power BI Report Server if you already have one in place (be aware because can have costs depending on your licensing)</a:t>
            </a:r>
            <a:endParaRPr lang="en-US" sz="1200" b="0" i="0" dirty="0">
              <a:solidFill>
                <a:srgbClr val="222222"/>
              </a:solidFill>
              <a:effectLst/>
              <a:latin typeface="Arial" panose="020B0604020202020204" pitchFamily="34" charset="0"/>
            </a:endParaRPr>
          </a:p>
          <a:p>
            <a:endParaRPr lang="en-US" dirty="0"/>
          </a:p>
        </p:txBody>
      </p:sp>
      <p:sp>
        <p:nvSpPr>
          <p:cNvPr id="4" name="Slide Number Placeholder 3"/>
          <p:cNvSpPr>
            <a:spLocks noGrp="1"/>
          </p:cNvSpPr>
          <p:nvPr>
            <p:ph type="sldNum" sz="quarter" idx="5"/>
          </p:nvPr>
        </p:nvSpPr>
        <p:spPr/>
        <p:txBody>
          <a:bodyPr/>
          <a:lstStyle/>
          <a:p>
            <a:fld id="{8589DCAA-E612-4BC0-AA75-84621265B05F}" type="slidenum">
              <a:rPr lang="en-CA" smtClean="0"/>
              <a:t>5</a:t>
            </a:fld>
            <a:endParaRPr lang="en-CA"/>
          </a:p>
        </p:txBody>
      </p:sp>
    </p:spTree>
    <p:extLst>
      <p:ext uri="{BB962C8B-B14F-4D97-AF65-F5344CB8AC3E}">
        <p14:creationId xmlns:p14="http://schemas.microsoft.com/office/powerpoint/2010/main" val="2389561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Central server where scripts run</a:t>
            </a:r>
          </a:p>
          <a:p>
            <a:r>
              <a:rPr lang="en-US" dirty="0"/>
              <a:t>Collect data from instances</a:t>
            </a:r>
          </a:p>
          <a:p>
            <a:r>
              <a:rPr lang="en-US" dirty="0"/>
              <a:t>Power BI to visualize data</a:t>
            </a:r>
          </a:p>
        </p:txBody>
      </p:sp>
      <p:sp>
        <p:nvSpPr>
          <p:cNvPr id="4" name="Slide Number Placeholder 3"/>
          <p:cNvSpPr>
            <a:spLocks noGrp="1"/>
          </p:cNvSpPr>
          <p:nvPr>
            <p:ph type="sldNum" sz="quarter" idx="5"/>
          </p:nvPr>
        </p:nvSpPr>
        <p:spPr/>
        <p:txBody>
          <a:bodyPr/>
          <a:lstStyle/>
          <a:p>
            <a:fld id="{8589DCAA-E612-4BC0-AA75-84621265B05F}" type="slidenum">
              <a:rPr lang="en-CA" smtClean="0"/>
              <a:t>6</a:t>
            </a:fld>
            <a:endParaRPr lang="en-CA"/>
          </a:p>
        </p:txBody>
      </p:sp>
    </p:spTree>
    <p:extLst>
      <p:ext uri="{BB962C8B-B14F-4D97-AF65-F5344CB8AC3E}">
        <p14:creationId xmlns:p14="http://schemas.microsoft.com/office/powerpoint/2010/main" val="180393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Dbatools has more than 500 commands and it leverage on:</a:t>
            </a:r>
          </a:p>
          <a:p>
            <a:r>
              <a:rPr lang="en-US" dirty="0"/>
              <a:t> - SQL Server</a:t>
            </a:r>
          </a:p>
          <a:p>
            <a:r>
              <a:rPr lang="en-US" dirty="0"/>
              <a:t> - PS Remoting</a:t>
            </a:r>
          </a:p>
          <a:p>
            <a:r>
              <a:rPr lang="en-US" dirty="0"/>
              <a:t> - WMI/CMI (for computer management) </a:t>
            </a:r>
          </a:p>
          <a:p>
            <a:r>
              <a:rPr lang="en-US" dirty="0"/>
              <a:t> - Registry</a:t>
            </a:r>
          </a:p>
          <a:p>
            <a:endParaRPr lang="en-US" dirty="0"/>
          </a:p>
          <a:p>
            <a:r>
              <a:rPr lang="en-US" dirty="0"/>
              <a:t>I work on a restricted environment where, by default when a new server born and SQL Server is installed there, my central instance don’t have access to it. To fix this I need to request the Firewall team to add my new IP (new SQL Server installation) to the group of rules where others already exists.</a:t>
            </a:r>
          </a:p>
          <a:p>
            <a:endParaRPr lang="en-US" dirty="0"/>
          </a:p>
          <a:p>
            <a:r>
              <a:rPr lang="en-US" dirty="0"/>
              <a:t>Different credential: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Arial" panose="020B0604020202020204" pitchFamily="34" charset="0"/>
              </a:rPr>
              <a:t> - Example: Ask for an AD account and add it to your SQL Server administration group that has access to your estate.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222222"/>
                </a:solidFill>
                <a:latin typeface="Arial" panose="020B0604020202020204" pitchFamily="34" charset="0"/>
              </a:rPr>
              <a:t>NOTE: Account must have logon privileges to be able to launch PS processes to run the scripts</a:t>
            </a:r>
          </a:p>
          <a:p>
            <a:endParaRPr lang="en-US" dirty="0"/>
          </a:p>
        </p:txBody>
      </p:sp>
      <p:sp>
        <p:nvSpPr>
          <p:cNvPr id="4" name="Slide Number Placeholder 3"/>
          <p:cNvSpPr>
            <a:spLocks noGrp="1"/>
          </p:cNvSpPr>
          <p:nvPr>
            <p:ph type="sldNum" sz="quarter" idx="5"/>
          </p:nvPr>
        </p:nvSpPr>
        <p:spPr/>
        <p:txBody>
          <a:bodyPr/>
          <a:lstStyle/>
          <a:p>
            <a:fld id="{8589DCAA-E612-4BC0-AA75-84621265B05F}" type="slidenum">
              <a:rPr lang="en-CA" smtClean="0"/>
              <a:t>7</a:t>
            </a:fld>
            <a:endParaRPr lang="en-CA"/>
          </a:p>
        </p:txBody>
      </p:sp>
    </p:spTree>
    <p:extLst>
      <p:ext uri="{BB962C8B-B14F-4D97-AF65-F5344CB8AC3E}">
        <p14:creationId xmlns:p14="http://schemas.microsoft.com/office/powerpoint/2010/main" val="3905510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will determine which dbatools commands we will use to gather information</a:t>
            </a:r>
          </a:p>
          <a:p>
            <a:endParaRPr lang="en-US" dirty="0"/>
          </a:p>
          <a:p>
            <a:r>
              <a:rPr lang="en-US" b="1" dirty="0"/>
              <a:t>Both</a:t>
            </a:r>
            <a:endParaRPr lang="en-US" b="0" dirty="0"/>
          </a:p>
          <a:p>
            <a:r>
              <a:rPr lang="en-US" b="0" dirty="0"/>
              <a:t> - Because it returns data related with both server and instance</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8</a:t>
            </a:fld>
            <a:endParaRPr lang="en-CA"/>
          </a:p>
        </p:txBody>
      </p:sp>
    </p:spTree>
    <p:extLst>
      <p:ext uri="{BB962C8B-B14F-4D97-AF65-F5344CB8AC3E}">
        <p14:creationId xmlns:p14="http://schemas.microsoft.com/office/powerpoint/2010/main" val="36004356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Answering the question…how it runs?</a:t>
            </a:r>
          </a:p>
          <a:p>
            <a:endParaRPr lang="en-US" dirty="0"/>
          </a:p>
          <a:p>
            <a:r>
              <a:rPr lang="en-US" dirty="0"/>
              <a:t>The account with permissions on all instances can belong to the custom admin group. That will be easier.</a:t>
            </a:r>
          </a:p>
          <a:p>
            <a:endParaRPr lang="en-US" dirty="0"/>
          </a:p>
          <a:p>
            <a:r>
              <a:rPr lang="en-US" b="1" dirty="0"/>
              <a:t>Suggestion</a:t>
            </a:r>
          </a:p>
          <a:p>
            <a:r>
              <a:rPr lang="en-US" b="1" dirty="0"/>
              <a:t> </a:t>
            </a:r>
            <a:r>
              <a:rPr lang="pt-PT" sz="1200" dirty="0" err="1"/>
              <a:t>Or</a:t>
            </a:r>
            <a:r>
              <a:rPr lang="pt-PT" sz="1200" dirty="0"/>
              <a:t> </a:t>
            </a:r>
            <a:r>
              <a:rPr lang="pt-PT" sz="1200" dirty="0" err="1"/>
              <a:t>create</a:t>
            </a:r>
            <a:r>
              <a:rPr lang="pt-PT" sz="1200" dirty="0"/>
              <a:t> a </a:t>
            </a:r>
            <a:r>
              <a:rPr lang="pt-PT" sz="1200" dirty="0" err="1"/>
              <a:t>new</a:t>
            </a:r>
            <a:r>
              <a:rPr lang="pt-PT" sz="1200" dirty="0"/>
              <a:t> script </a:t>
            </a:r>
            <a:r>
              <a:rPr lang="pt-PT" sz="1200" dirty="0" err="1"/>
              <a:t>that</a:t>
            </a:r>
            <a:r>
              <a:rPr lang="pt-PT" sz="1200" dirty="0"/>
              <a:t> </a:t>
            </a:r>
            <a:r>
              <a:rPr lang="pt-PT" sz="1200" dirty="0" err="1"/>
              <a:t>will</a:t>
            </a:r>
            <a:r>
              <a:rPr lang="pt-PT" sz="1200" dirty="0"/>
              <a:t> </a:t>
            </a:r>
            <a:r>
              <a:rPr lang="pt-PT" sz="1200" dirty="0" err="1"/>
              <a:t>be</a:t>
            </a:r>
            <a:r>
              <a:rPr lang="pt-PT" sz="1200" dirty="0"/>
              <a:t> </a:t>
            </a:r>
            <a:r>
              <a:rPr lang="pt-PT" sz="1200" dirty="0" err="1"/>
              <a:t>responsible</a:t>
            </a:r>
            <a:r>
              <a:rPr lang="pt-PT" sz="1200" dirty="0"/>
              <a:t> to </a:t>
            </a:r>
            <a:r>
              <a:rPr lang="pt-PT" sz="1200" dirty="0" err="1"/>
              <a:t>split</a:t>
            </a:r>
            <a:r>
              <a:rPr lang="pt-PT" sz="1200" dirty="0"/>
              <a:t> </a:t>
            </a:r>
            <a:r>
              <a:rPr lang="pt-PT" sz="1200" dirty="0" err="1"/>
              <a:t>the</a:t>
            </a:r>
            <a:r>
              <a:rPr lang="pt-PT" sz="1200" dirty="0"/>
              <a:t> </a:t>
            </a:r>
            <a:r>
              <a:rPr lang="pt-PT" sz="1200" dirty="0" err="1"/>
              <a:t>work</a:t>
            </a:r>
            <a:r>
              <a:rPr lang="pt-PT" sz="1200" dirty="0"/>
              <a:t>. </a:t>
            </a:r>
            <a:r>
              <a:rPr lang="pt-PT" sz="1200" dirty="0" err="1"/>
              <a:t>The</a:t>
            </a:r>
            <a:r>
              <a:rPr lang="pt-PT" sz="1200" dirty="0"/>
              <a:t> 1st </a:t>
            </a:r>
            <a:r>
              <a:rPr lang="pt-PT" sz="1200" dirty="0" err="1"/>
              <a:t>approach</a:t>
            </a:r>
            <a:r>
              <a:rPr lang="pt-PT" sz="1200" dirty="0"/>
              <a:t> </a:t>
            </a:r>
            <a:r>
              <a:rPr lang="pt-PT" sz="1200" dirty="0" err="1"/>
              <a:t>is</a:t>
            </a:r>
            <a:r>
              <a:rPr lang="pt-PT" sz="1200" dirty="0"/>
              <a:t> </a:t>
            </a:r>
            <a:r>
              <a:rPr lang="pt-PT" sz="1200" dirty="0" err="1"/>
              <a:t>nicer</a:t>
            </a:r>
            <a:r>
              <a:rPr lang="pt-PT" sz="1200" dirty="0"/>
              <a:t> </a:t>
            </a:r>
            <a:r>
              <a:rPr lang="pt-PT" sz="1200" dirty="0" err="1"/>
              <a:t>if</a:t>
            </a:r>
            <a:r>
              <a:rPr lang="pt-PT" sz="1200" dirty="0"/>
              <a:t> </a:t>
            </a:r>
            <a:r>
              <a:rPr lang="pt-PT" sz="1200" dirty="0" err="1"/>
              <a:t>we</a:t>
            </a:r>
            <a:r>
              <a:rPr lang="pt-PT" sz="1200" dirty="0"/>
              <a:t> </a:t>
            </a:r>
            <a:r>
              <a:rPr lang="pt-PT" sz="1200" dirty="0" err="1"/>
              <a:t>want</a:t>
            </a:r>
            <a:r>
              <a:rPr lang="pt-PT" sz="1200" dirty="0"/>
              <a:t> to </a:t>
            </a:r>
            <a:r>
              <a:rPr lang="pt-PT" sz="1200" dirty="0" err="1"/>
              <a:t>leverage</a:t>
            </a:r>
            <a:r>
              <a:rPr lang="pt-PT" sz="1200" dirty="0"/>
              <a:t> </a:t>
            </a:r>
            <a:r>
              <a:rPr lang="pt-PT" sz="1200" dirty="0" err="1"/>
              <a:t>on</a:t>
            </a:r>
            <a:r>
              <a:rPr lang="pt-PT" sz="1200" dirty="0"/>
              <a:t> </a:t>
            </a:r>
            <a:r>
              <a:rPr lang="pt-PT" sz="1200" dirty="0" err="1"/>
              <a:t>Agent</a:t>
            </a:r>
            <a:r>
              <a:rPr lang="pt-PT" sz="1200" dirty="0"/>
              <a:t> Job log</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10</a:t>
            </a:fld>
            <a:endParaRPr lang="en-CA"/>
          </a:p>
        </p:txBody>
      </p:sp>
    </p:spTree>
    <p:extLst>
      <p:ext uri="{BB962C8B-B14F-4D97-AF65-F5344CB8AC3E}">
        <p14:creationId xmlns:p14="http://schemas.microsoft.com/office/powerpoint/2010/main" val="16414855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PT" dirty="0" err="1"/>
              <a:t>Write-DbaDbTableData</a:t>
            </a:r>
            <a:r>
              <a:rPr lang="pt-PT" dirty="0"/>
              <a:t> </a:t>
            </a:r>
            <a:r>
              <a:rPr lang="pt-PT" dirty="0" err="1"/>
              <a:t>has</a:t>
            </a:r>
            <a:r>
              <a:rPr lang="pt-PT" dirty="0"/>
              <a:t> </a:t>
            </a:r>
            <a:r>
              <a:rPr lang="pt-PT" dirty="0" err="1"/>
              <a:t>an</a:t>
            </a:r>
            <a:r>
              <a:rPr lang="pt-PT" dirty="0"/>
              <a:t> –</a:t>
            </a:r>
            <a:r>
              <a:rPr lang="pt-PT" dirty="0" err="1"/>
              <a:t>AutoGenerate</a:t>
            </a:r>
            <a:r>
              <a:rPr lang="pt-PT" dirty="0"/>
              <a:t> </a:t>
            </a:r>
            <a:r>
              <a:rPr lang="pt-PT" dirty="0" err="1"/>
              <a:t>paremeter</a:t>
            </a:r>
            <a:r>
              <a:rPr lang="pt-PT" dirty="0"/>
              <a:t> </a:t>
            </a:r>
            <a:r>
              <a:rPr lang="pt-PT" dirty="0" err="1"/>
              <a:t>that</a:t>
            </a:r>
            <a:r>
              <a:rPr lang="pt-PT" dirty="0"/>
              <a:t> </a:t>
            </a:r>
            <a:r>
              <a:rPr lang="pt-PT" dirty="0" err="1"/>
              <a:t>says</a:t>
            </a:r>
            <a:r>
              <a:rPr lang="pt-PT" dirty="0"/>
              <a:t>, </a:t>
            </a:r>
            <a:r>
              <a:rPr lang="pt-PT" dirty="0" err="1"/>
              <a:t>if</a:t>
            </a:r>
            <a:r>
              <a:rPr lang="pt-PT" dirty="0"/>
              <a:t> </a:t>
            </a:r>
            <a:r>
              <a:rPr lang="pt-PT" dirty="0" err="1"/>
              <a:t>the</a:t>
            </a:r>
            <a:r>
              <a:rPr lang="pt-PT" dirty="0"/>
              <a:t> </a:t>
            </a:r>
            <a:r>
              <a:rPr lang="pt-PT" dirty="0" err="1"/>
              <a:t>table</a:t>
            </a:r>
            <a:r>
              <a:rPr lang="pt-PT" dirty="0"/>
              <a:t> </a:t>
            </a:r>
            <a:r>
              <a:rPr lang="pt-PT" dirty="0" err="1"/>
              <a:t>don’t</a:t>
            </a:r>
            <a:r>
              <a:rPr lang="pt-PT" dirty="0"/>
              <a:t> </a:t>
            </a:r>
            <a:r>
              <a:rPr lang="pt-PT" dirty="0" err="1"/>
              <a:t>exists</a:t>
            </a:r>
            <a:r>
              <a:rPr lang="pt-PT" dirty="0"/>
              <a:t> </a:t>
            </a:r>
            <a:r>
              <a:rPr lang="pt-PT" dirty="0" err="1"/>
              <a:t>yet</a:t>
            </a:r>
            <a:r>
              <a:rPr lang="pt-PT" dirty="0"/>
              <a:t>, </a:t>
            </a:r>
            <a:r>
              <a:rPr lang="pt-PT" dirty="0" err="1"/>
              <a:t>infer</a:t>
            </a:r>
            <a:r>
              <a:rPr lang="pt-PT" dirty="0"/>
              <a:t> </a:t>
            </a:r>
            <a:r>
              <a:rPr lang="pt-PT" dirty="0" err="1"/>
              <a:t>the</a:t>
            </a:r>
            <a:r>
              <a:rPr lang="pt-PT" dirty="0"/>
              <a:t> data </a:t>
            </a:r>
            <a:r>
              <a:rPr lang="pt-PT" dirty="0" err="1"/>
              <a:t>types</a:t>
            </a:r>
            <a:r>
              <a:rPr lang="pt-PT" dirty="0"/>
              <a:t> </a:t>
            </a:r>
            <a:r>
              <a:rPr lang="pt-PT" dirty="0" err="1"/>
              <a:t>and</a:t>
            </a:r>
            <a:r>
              <a:rPr lang="pt-PT" dirty="0"/>
              <a:t> </a:t>
            </a:r>
            <a:r>
              <a:rPr lang="pt-PT" dirty="0" err="1"/>
              <a:t>create</a:t>
            </a:r>
            <a:r>
              <a:rPr lang="pt-PT" dirty="0"/>
              <a:t> </a:t>
            </a:r>
            <a:r>
              <a:rPr lang="pt-PT" dirty="0" err="1"/>
              <a:t>it</a:t>
            </a:r>
            <a:r>
              <a:rPr lang="pt-PT" dirty="0"/>
              <a:t>. </a:t>
            </a:r>
            <a:r>
              <a:rPr lang="pt-PT" dirty="0" err="1"/>
              <a:t>Howerver</a:t>
            </a:r>
            <a:r>
              <a:rPr lang="pt-PT" dirty="0"/>
              <a:t>, I </a:t>
            </a:r>
            <a:r>
              <a:rPr lang="pt-PT" dirty="0" err="1"/>
              <a:t>suggest</a:t>
            </a:r>
            <a:r>
              <a:rPr lang="pt-PT" dirty="0"/>
              <a:t> </a:t>
            </a:r>
            <a:r>
              <a:rPr lang="pt-PT" dirty="0" err="1"/>
              <a:t>tunning</a:t>
            </a:r>
            <a:r>
              <a:rPr lang="pt-PT" dirty="0"/>
              <a:t> </a:t>
            </a:r>
            <a:r>
              <a:rPr lang="pt-PT" dirty="0" err="1"/>
              <a:t>the</a:t>
            </a:r>
            <a:r>
              <a:rPr lang="pt-PT" dirty="0"/>
              <a:t> </a:t>
            </a:r>
            <a:r>
              <a:rPr lang="pt-PT" dirty="0" err="1"/>
              <a:t>datatypes</a:t>
            </a:r>
            <a:r>
              <a:rPr lang="pt-PT" dirty="0"/>
              <a:t> </a:t>
            </a:r>
            <a:r>
              <a:rPr lang="pt-PT" dirty="0" err="1"/>
              <a:t>after</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11</a:t>
            </a:fld>
            <a:endParaRPr lang="en-CA"/>
          </a:p>
        </p:txBody>
      </p:sp>
    </p:spTree>
    <p:extLst>
      <p:ext uri="{BB962C8B-B14F-4D97-AF65-F5344CB8AC3E}">
        <p14:creationId xmlns:p14="http://schemas.microsoft.com/office/powerpoint/2010/main" val="25267960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pt-PT" dirty="0" err="1"/>
              <a:t>Write-DbaDbTableData</a:t>
            </a:r>
            <a:r>
              <a:rPr lang="pt-PT" dirty="0"/>
              <a:t> </a:t>
            </a:r>
            <a:r>
              <a:rPr lang="pt-PT" dirty="0" err="1"/>
              <a:t>has</a:t>
            </a:r>
            <a:r>
              <a:rPr lang="pt-PT" dirty="0"/>
              <a:t> </a:t>
            </a:r>
            <a:r>
              <a:rPr lang="pt-PT" dirty="0" err="1"/>
              <a:t>an</a:t>
            </a:r>
            <a:r>
              <a:rPr lang="pt-PT" dirty="0"/>
              <a:t> –</a:t>
            </a:r>
            <a:r>
              <a:rPr lang="pt-PT" dirty="0" err="1"/>
              <a:t>AutoGenerate</a:t>
            </a:r>
            <a:r>
              <a:rPr lang="pt-PT" dirty="0"/>
              <a:t> </a:t>
            </a:r>
            <a:r>
              <a:rPr lang="pt-PT" dirty="0" err="1"/>
              <a:t>paremeter</a:t>
            </a:r>
            <a:r>
              <a:rPr lang="pt-PT" dirty="0"/>
              <a:t> </a:t>
            </a:r>
            <a:r>
              <a:rPr lang="pt-PT" dirty="0" err="1"/>
              <a:t>that</a:t>
            </a:r>
            <a:r>
              <a:rPr lang="pt-PT" dirty="0"/>
              <a:t> </a:t>
            </a:r>
            <a:r>
              <a:rPr lang="pt-PT" dirty="0" err="1"/>
              <a:t>says</a:t>
            </a:r>
            <a:r>
              <a:rPr lang="pt-PT" dirty="0"/>
              <a:t>, </a:t>
            </a:r>
            <a:r>
              <a:rPr lang="pt-PT" dirty="0" err="1"/>
              <a:t>if</a:t>
            </a:r>
            <a:r>
              <a:rPr lang="pt-PT" dirty="0"/>
              <a:t> </a:t>
            </a:r>
            <a:r>
              <a:rPr lang="pt-PT" dirty="0" err="1"/>
              <a:t>the</a:t>
            </a:r>
            <a:r>
              <a:rPr lang="pt-PT" dirty="0"/>
              <a:t> </a:t>
            </a:r>
            <a:r>
              <a:rPr lang="pt-PT" dirty="0" err="1"/>
              <a:t>table</a:t>
            </a:r>
            <a:r>
              <a:rPr lang="pt-PT" dirty="0"/>
              <a:t> </a:t>
            </a:r>
            <a:r>
              <a:rPr lang="pt-PT" dirty="0" err="1"/>
              <a:t>don’t</a:t>
            </a:r>
            <a:r>
              <a:rPr lang="pt-PT" dirty="0"/>
              <a:t> </a:t>
            </a:r>
            <a:r>
              <a:rPr lang="pt-PT" dirty="0" err="1"/>
              <a:t>exists</a:t>
            </a:r>
            <a:r>
              <a:rPr lang="pt-PT" dirty="0"/>
              <a:t> </a:t>
            </a:r>
            <a:r>
              <a:rPr lang="pt-PT" dirty="0" err="1"/>
              <a:t>yet</a:t>
            </a:r>
            <a:r>
              <a:rPr lang="pt-PT" dirty="0"/>
              <a:t>, </a:t>
            </a:r>
            <a:r>
              <a:rPr lang="pt-PT" dirty="0" err="1"/>
              <a:t>infer</a:t>
            </a:r>
            <a:r>
              <a:rPr lang="pt-PT" dirty="0"/>
              <a:t> </a:t>
            </a:r>
            <a:r>
              <a:rPr lang="pt-PT" dirty="0" err="1"/>
              <a:t>the</a:t>
            </a:r>
            <a:r>
              <a:rPr lang="pt-PT" dirty="0"/>
              <a:t> data </a:t>
            </a:r>
            <a:r>
              <a:rPr lang="pt-PT" dirty="0" err="1"/>
              <a:t>types</a:t>
            </a:r>
            <a:r>
              <a:rPr lang="pt-PT" dirty="0"/>
              <a:t> </a:t>
            </a:r>
            <a:r>
              <a:rPr lang="pt-PT" dirty="0" err="1"/>
              <a:t>and</a:t>
            </a:r>
            <a:r>
              <a:rPr lang="pt-PT" dirty="0"/>
              <a:t> </a:t>
            </a:r>
            <a:r>
              <a:rPr lang="pt-PT" dirty="0" err="1"/>
              <a:t>create</a:t>
            </a:r>
            <a:r>
              <a:rPr lang="pt-PT" dirty="0"/>
              <a:t> </a:t>
            </a:r>
            <a:r>
              <a:rPr lang="pt-PT" dirty="0" err="1"/>
              <a:t>it</a:t>
            </a:r>
            <a:r>
              <a:rPr lang="pt-PT" dirty="0"/>
              <a:t>. </a:t>
            </a:r>
            <a:r>
              <a:rPr lang="pt-PT" dirty="0" err="1"/>
              <a:t>Howerver</a:t>
            </a:r>
            <a:r>
              <a:rPr lang="pt-PT" dirty="0"/>
              <a:t>, I </a:t>
            </a:r>
            <a:r>
              <a:rPr lang="pt-PT" dirty="0" err="1"/>
              <a:t>suggest</a:t>
            </a:r>
            <a:r>
              <a:rPr lang="pt-PT" dirty="0"/>
              <a:t> </a:t>
            </a:r>
            <a:r>
              <a:rPr lang="pt-PT" dirty="0" err="1"/>
              <a:t>tunning</a:t>
            </a:r>
            <a:r>
              <a:rPr lang="pt-PT" dirty="0"/>
              <a:t> </a:t>
            </a:r>
            <a:r>
              <a:rPr lang="pt-PT" dirty="0" err="1"/>
              <a:t>the</a:t>
            </a:r>
            <a:r>
              <a:rPr lang="pt-PT" dirty="0"/>
              <a:t> </a:t>
            </a:r>
            <a:r>
              <a:rPr lang="pt-PT" dirty="0" err="1"/>
              <a:t>datatypes</a:t>
            </a:r>
            <a:r>
              <a:rPr lang="pt-PT" dirty="0"/>
              <a:t> </a:t>
            </a:r>
            <a:r>
              <a:rPr lang="pt-PT" dirty="0" err="1"/>
              <a:t>after</a:t>
            </a:r>
            <a:endParaRPr lang="en-US" b="1" dirty="0"/>
          </a:p>
        </p:txBody>
      </p:sp>
      <p:sp>
        <p:nvSpPr>
          <p:cNvPr id="4" name="Slide Number Placeholder 3"/>
          <p:cNvSpPr>
            <a:spLocks noGrp="1"/>
          </p:cNvSpPr>
          <p:nvPr>
            <p:ph type="sldNum" sz="quarter" idx="5"/>
          </p:nvPr>
        </p:nvSpPr>
        <p:spPr/>
        <p:txBody>
          <a:bodyPr/>
          <a:lstStyle/>
          <a:p>
            <a:fld id="{8589DCAA-E612-4BC0-AA75-84621265B05F}" type="slidenum">
              <a:rPr lang="en-CA" smtClean="0"/>
              <a:t>12</a:t>
            </a:fld>
            <a:endParaRPr lang="en-CA"/>
          </a:p>
        </p:txBody>
      </p:sp>
    </p:spTree>
    <p:extLst>
      <p:ext uri="{BB962C8B-B14F-4D97-AF65-F5344CB8AC3E}">
        <p14:creationId xmlns:p14="http://schemas.microsoft.com/office/powerpoint/2010/main" val="291170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400" b="1" dirty="0"/>
              <a:t>“What if…I don’t have a initial list of servers?”</a:t>
            </a:r>
          </a:p>
          <a:p>
            <a:r>
              <a:rPr lang="en-US" sz="1400" b="1" dirty="0"/>
              <a:t>	</a:t>
            </a:r>
            <a:r>
              <a:rPr lang="en-US" dirty="0"/>
              <a:t>You can leverage on Find-</a:t>
            </a:r>
            <a:r>
              <a:rPr lang="en-US" dirty="0" err="1"/>
              <a:t>DbaInstance</a:t>
            </a:r>
            <a:r>
              <a:rPr lang="en-US" dirty="0"/>
              <a:t>. Read the help carefully. This command can raise some flags by the security team.</a:t>
            </a:r>
          </a:p>
          <a:p>
            <a:endParaRPr lang="en-US" sz="1400" b="1" dirty="0"/>
          </a:p>
          <a:p>
            <a:r>
              <a:rPr lang="en-US" sz="1400" b="1" dirty="0"/>
              <a:t>“I have dozens of instances…” - Bigger environments  / Multiple domains</a:t>
            </a:r>
          </a:p>
          <a:p>
            <a:r>
              <a:rPr lang="en-US" sz="1400" dirty="0"/>
              <a:t>	Use </a:t>
            </a:r>
            <a:r>
              <a:rPr lang="en-US" dirty="0" err="1">
                <a:solidFill>
                  <a:srgbClr val="222222"/>
                </a:solidFill>
                <a:latin typeface="Arial" panose="020B0604020202020204" pitchFamily="34" charset="0"/>
              </a:rPr>
              <a:t>PoshRsJob</a:t>
            </a:r>
            <a:r>
              <a:rPr lang="en-US" dirty="0">
                <a:solidFill>
                  <a:srgbClr val="222222"/>
                </a:solidFill>
                <a:latin typeface="Arial" panose="020B0604020202020204" pitchFamily="34" charset="0"/>
              </a:rPr>
              <a:t> module from </a:t>
            </a:r>
            <a:r>
              <a:rPr lang="en-US" dirty="0" err="1">
                <a:solidFill>
                  <a:srgbClr val="222222"/>
                </a:solidFill>
                <a:latin typeface="Arial" panose="020B0604020202020204" pitchFamily="34" charset="0"/>
              </a:rPr>
              <a:t>Boe</a:t>
            </a:r>
            <a:r>
              <a:rPr lang="en-US" dirty="0">
                <a:solidFill>
                  <a:srgbClr val="222222"/>
                </a:solidFill>
                <a:latin typeface="Arial" panose="020B0604020202020204" pitchFamily="34" charset="0"/>
              </a:rPr>
              <a:t> </a:t>
            </a:r>
            <a:r>
              <a:rPr lang="en-US" dirty="0" err="1">
                <a:solidFill>
                  <a:srgbClr val="222222"/>
                </a:solidFill>
                <a:latin typeface="Arial" panose="020B0604020202020204" pitchFamily="34" charset="0"/>
              </a:rPr>
              <a:t>Prox</a:t>
            </a:r>
            <a:r>
              <a:rPr lang="en-US" dirty="0">
                <a:solidFill>
                  <a:srgbClr val="222222"/>
                </a:solidFill>
                <a:latin typeface="Arial" panose="020B0604020202020204" pitchFamily="34" charset="0"/>
              </a:rPr>
              <a:t> for multi-thread / throttling.</a:t>
            </a:r>
          </a:p>
          <a:p>
            <a:r>
              <a:rPr lang="en-US" dirty="0">
                <a:solidFill>
                  <a:srgbClr val="222222"/>
                </a:solidFill>
                <a:latin typeface="Arial" panose="020B0604020202020204" pitchFamily="34" charset="0"/>
              </a:rPr>
              <a:t>		</a:t>
            </a:r>
          </a:p>
          <a:p>
            <a:r>
              <a:rPr lang="en-US" sz="1400" b="1" dirty="0">
                <a:solidFill>
                  <a:srgbClr val="222222"/>
                </a:solidFill>
                <a:latin typeface="Arial" panose="020B0604020202020204" pitchFamily="34" charset="0"/>
              </a:rPr>
              <a:t>“Does it just work with Windows Authentication?”</a:t>
            </a:r>
          </a:p>
          <a:p>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The current way it is build yes. It fits for my needs so I started from there. </a:t>
            </a:r>
          </a:p>
          <a:p>
            <a:endParaRPr lang="en-US" b="1" dirty="0">
              <a:solidFill>
                <a:srgbClr val="222222"/>
              </a:solidFill>
              <a:latin typeface="Arial" panose="020B0604020202020204" pitchFamily="34" charset="0"/>
            </a:endParaRPr>
          </a:p>
          <a:p>
            <a:r>
              <a:rPr lang="en-US" b="1" dirty="0">
                <a:solidFill>
                  <a:srgbClr val="222222"/>
                </a:solidFill>
                <a:latin typeface="Arial" panose="020B0604020202020204" pitchFamily="34" charset="0"/>
              </a:rPr>
              <a:t>“But…what if I have a SQL Server running on a Linux host?”</a:t>
            </a:r>
            <a:r>
              <a:rPr lang="en-US" dirty="0">
                <a:solidFill>
                  <a:srgbClr val="222222"/>
                </a:solidFill>
                <a:latin typeface="Arial" panose="020B0604020202020204" pitchFamily="34" charset="0"/>
              </a:rPr>
              <a:t> </a:t>
            </a:r>
          </a:p>
          <a:p>
            <a:r>
              <a:rPr lang="en-US" dirty="0">
                <a:solidFill>
                  <a:srgbClr val="222222"/>
                </a:solidFill>
                <a:latin typeface="Arial" panose="020B0604020202020204" pitchFamily="34" charset="0"/>
              </a:rPr>
              <a:t>	It is already possible: </a:t>
            </a:r>
            <a:r>
              <a:rPr lang="en-US" dirty="0">
                <a:hlinkClick r:id="rId3"/>
              </a:rPr>
              <a:t>https://docs.microsoft.com/en-us/sql/linux/sql-server-linux-active-directory-authentication</a:t>
            </a:r>
            <a:endParaRPr lang="en-US" dirty="0">
              <a:solidFill>
                <a:srgbClr val="222222"/>
              </a:solidFill>
              <a:latin typeface="Arial" panose="020B0604020202020204" pitchFamily="34" charset="0"/>
            </a:endParaRPr>
          </a:p>
          <a:p>
            <a:endParaRPr lang="en-US" b="1" dirty="0">
              <a:solidFill>
                <a:srgbClr val="222222"/>
              </a:solidFill>
              <a:latin typeface="Arial" panose="020B0604020202020204" pitchFamily="34" charset="0"/>
            </a:endParaRPr>
          </a:p>
          <a:p>
            <a:r>
              <a:rPr lang="en-US" sz="1400" b="1" dirty="0">
                <a:latin typeface="Arial" panose="020B0604020202020204" pitchFamily="34" charset="0"/>
                <a:cs typeface="Arial" panose="020B0604020202020204" pitchFamily="34" charset="0"/>
              </a:rPr>
              <a:t>“What about maintenance? New versions of dbatools?”</a:t>
            </a:r>
          </a:p>
          <a:p>
            <a:r>
              <a:rPr lang="en-US" sz="1600"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 Save new version and copy or use Install-Module –Name dbatools –Force</a:t>
            </a:r>
          </a:p>
          <a:p>
            <a:r>
              <a:rPr lang="en-US" dirty="0">
                <a:solidFill>
                  <a:srgbClr val="222222"/>
                </a:solidFill>
                <a:latin typeface="Arial" panose="020B0604020202020204" pitchFamily="34" charset="0"/>
              </a:rPr>
              <a:t>	- Test it!</a:t>
            </a:r>
          </a:p>
          <a:p>
            <a:endParaRPr lang="en-US" dirty="0">
              <a:solidFill>
                <a:srgbClr val="222222"/>
              </a:solidFill>
              <a:latin typeface="Arial" panose="020B0604020202020204" pitchFamily="34" charset="0"/>
            </a:endParaRPr>
          </a:p>
          <a:p>
            <a:r>
              <a:rPr lang="en-US" dirty="0">
                <a:solidFill>
                  <a:srgbClr val="222222"/>
                </a:solidFill>
                <a:latin typeface="Arial" panose="020B0604020202020204" pitchFamily="34" charset="0"/>
              </a:rPr>
              <a:t>Multi-thread</a:t>
            </a:r>
          </a:p>
          <a:p>
            <a:pPr marL="171450" indent="-171450">
              <a:buFontTx/>
              <a:buChar char="-"/>
            </a:pPr>
            <a:r>
              <a:rPr lang="en-US" dirty="0">
                <a:solidFill>
                  <a:srgbClr val="222222"/>
                </a:solidFill>
                <a:latin typeface="Arial" panose="020B0604020202020204" pitchFamily="34" charset="0"/>
              </a:rPr>
              <a:t>It </a:t>
            </a:r>
            <a:r>
              <a:rPr lang="en-US" dirty="0" err="1">
                <a:solidFill>
                  <a:srgbClr val="222222"/>
                </a:solidFill>
                <a:latin typeface="Arial" panose="020B0604020202020204" pitchFamily="34" charset="0"/>
              </a:rPr>
              <a:t>cann</a:t>
            </a:r>
            <a:r>
              <a:rPr lang="en-US" dirty="0">
                <a:solidFill>
                  <a:srgbClr val="222222"/>
                </a:solidFill>
                <a:latin typeface="Arial" panose="020B0604020202020204" pitchFamily="34" charset="0"/>
              </a:rPr>
              <a:t> be by Environment</a:t>
            </a:r>
          </a:p>
          <a:p>
            <a:pPr marL="0" indent="0">
              <a:buFontTx/>
              <a:buNone/>
            </a:pPr>
            <a:r>
              <a:rPr lang="en-US" dirty="0">
                <a:solidFill>
                  <a:srgbClr val="222222"/>
                </a:solidFill>
                <a:latin typeface="Arial" panose="020B0604020202020204" pitchFamily="34" charset="0"/>
              </a:rPr>
              <a:t>	- Example:</a:t>
            </a:r>
          </a:p>
          <a:p>
            <a:r>
              <a:rPr lang="en-US" dirty="0">
                <a:solidFill>
                  <a:srgbClr val="222222"/>
                </a:solidFill>
                <a:latin typeface="Arial" panose="020B0604020202020204" pitchFamily="34" charset="0"/>
              </a:rPr>
              <a:t>		- Get-</a:t>
            </a:r>
            <a:r>
              <a:rPr lang="en-US" dirty="0" err="1">
                <a:solidFill>
                  <a:srgbClr val="222222"/>
                </a:solidFill>
                <a:latin typeface="Arial" panose="020B0604020202020204" pitchFamily="34" charset="0"/>
              </a:rPr>
              <a:t>DbaComputerSystem</a:t>
            </a:r>
            <a:r>
              <a:rPr lang="en-US" dirty="0">
                <a:solidFill>
                  <a:srgbClr val="222222"/>
                </a:solidFill>
                <a:latin typeface="Arial" panose="020B0604020202020204" pitchFamily="34" charset="0"/>
              </a:rPr>
              <a:t> -&gt; Can be all at once (1 row per instance)</a:t>
            </a:r>
          </a:p>
          <a:p>
            <a:r>
              <a:rPr lang="en-US" sz="1400" dirty="0">
                <a:solidFill>
                  <a:srgbClr val="222222"/>
                </a:solidFill>
                <a:latin typeface="Arial" panose="020B0604020202020204" pitchFamily="34" charset="0"/>
              </a:rPr>
              <a:t>		</a:t>
            </a:r>
            <a:r>
              <a:rPr lang="en-US" dirty="0">
                <a:solidFill>
                  <a:srgbClr val="222222"/>
                </a:solidFill>
                <a:latin typeface="Arial" panose="020B0604020202020204" pitchFamily="34" charset="0"/>
              </a:rPr>
              <a:t>- Get-</a:t>
            </a:r>
            <a:r>
              <a:rPr lang="en-US" dirty="0" err="1">
                <a:solidFill>
                  <a:srgbClr val="222222"/>
                </a:solidFill>
                <a:latin typeface="Arial" panose="020B0604020202020204" pitchFamily="34" charset="0"/>
              </a:rPr>
              <a:t>DbaDbTable</a:t>
            </a:r>
            <a:r>
              <a:rPr lang="en-US" dirty="0">
                <a:solidFill>
                  <a:srgbClr val="222222"/>
                </a:solidFill>
                <a:latin typeface="Arial" panose="020B0604020202020204" pitchFamily="34" charset="0"/>
              </a:rPr>
              <a:t> -&gt; Throttling by database (maybe the heavier we have)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latin typeface="Arial" panose="020B0604020202020204" pitchFamily="34" charset="0"/>
                <a:cs typeface="Arial" panose="020B0604020202020204" pitchFamily="34" charset="0"/>
              </a:rPr>
              <a:t>“What about maintenance? New versions of dbatools?”</a:t>
            </a:r>
          </a:p>
          <a:p>
            <a:r>
              <a:rPr lang="en-US" b="0" dirty="0"/>
              <a:t>- You want to have a stable environment running. Even we don’t introduce a lot of breaking changes, for these scripts a breaking change can appear in a different way. Example: Not filtering the data or selecting the columns and the new version output more columns</a:t>
            </a:r>
          </a:p>
        </p:txBody>
      </p:sp>
      <p:sp>
        <p:nvSpPr>
          <p:cNvPr id="4" name="Slide Number Placeholder 3"/>
          <p:cNvSpPr>
            <a:spLocks noGrp="1"/>
          </p:cNvSpPr>
          <p:nvPr>
            <p:ph type="sldNum" sz="quarter" idx="5"/>
          </p:nvPr>
        </p:nvSpPr>
        <p:spPr/>
        <p:txBody>
          <a:bodyPr/>
          <a:lstStyle/>
          <a:p>
            <a:fld id="{8589DCAA-E612-4BC0-AA75-84621265B05F}" type="slidenum">
              <a:rPr lang="en-CA" smtClean="0"/>
              <a:t>13</a:t>
            </a:fld>
            <a:endParaRPr lang="en-CA"/>
          </a:p>
        </p:txBody>
      </p:sp>
    </p:spTree>
    <p:extLst>
      <p:ext uri="{BB962C8B-B14F-4D97-AF65-F5344CB8AC3E}">
        <p14:creationId xmlns:p14="http://schemas.microsoft.com/office/powerpoint/2010/main" val="19060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95612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hotos">
    <p:spTree>
      <p:nvGrpSpPr>
        <p:cNvPr id="1" name=""/>
        <p:cNvGrpSpPr/>
        <p:nvPr/>
      </p:nvGrpSpPr>
      <p:grpSpPr>
        <a:xfrm>
          <a:off x="0" y="0"/>
          <a:ext cx="0" cy="0"/>
          <a:chOff x="0" y="0"/>
          <a:chExt cx="0" cy="0"/>
        </a:xfrm>
      </p:grpSpPr>
      <p:sp>
        <p:nvSpPr>
          <p:cNvPr id="3" name="Picture Placeholder 2"/>
          <p:cNvSpPr>
            <a:spLocks noGrp="1"/>
          </p:cNvSpPr>
          <p:nvPr>
            <p:ph type="pic" sz="quarter" idx="10"/>
          </p:nvPr>
        </p:nvSpPr>
        <p:spPr>
          <a:xfrm>
            <a:off x="5109976" y="2026491"/>
            <a:ext cx="3925887" cy="3925887"/>
          </a:xfrm>
        </p:spPr>
        <p:txBody>
          <a:bodyPr>
            <a:normAutofit/>
          </a:bodyPr>
          <a:lstStyle/>
          <a:p>
            <a:pPr lvl="0"/>
            <a:endParaRPr lang="en-US" noProof="0">
              <a:sym typeface="Roboto Regular"/>
            </a:endParaRPr>
          </a:p>
        </p:txBody>
      </p:sp>
      <p:sp>
        <p:nvSpPr>
          <p:cNvPr id="4" name="Picture Placeholder 2"/>
          <p:cNvSpPr>
            <a:spLocks noGrp="1"/>
          </p:cNvSpPr>
          <p:nvPr>
            <p:ph type="pic" sz="quarter" idx="11"/>
          </p:nvPr>
        </p:nvSpPr>
        <p:spPr>
          <a:xfrm>
            <a:off x="10336399" y="2026490"/>
            <a:ext cx="3925887" cy="3925887"/>
          </a:xfrm>
        </p:spPr>
        <p:txBody>
          <a:bodyPr>
            <a:normAutofit/>
          </a:bodyPr>
          <a:lstStyle/>
          <a:p>
            <a:pPr lvl="0"/>
            <a:endParaRPr lang="en-US" noProof="0">
              <a:sym typeface="Roboto Regular"/>
            </a:endParaRPr>
          </a:p>
        </p:txBody>
      </p:sp>
      <p:sp>
        <p:nvSpPr>
          <p:cNvPr id="5" name="Picture Placeholder 2"/>
          <p:cNvSpPr>
            <a:spLocks noGrp="1"/>
          </p:cNvSpPr>
          <p:nvPr>
            <p:ph type="pic" sz="quarter" idx="12"/>
          </p:nvPr>
        </p:nvSpPr>
        <p:spPr>
          <a:xfrm>
            <a:off x="15562822" y="2026489"/>
            <a:ext cx="3925887" cy="3925887"/>
          </a:xfrm>
        </p:spPr>
        <p:txBody>
          <a:bodyPr>
            <a:normAutofit/>
          </a:bodyPr>
          <a:lstStyle/>
          <a:p>
            <a:pPr lvl="0"/>
            <a:endParaRPr lang="en-US" noProof="0">
              <a:sym typeface="Roboto Regular"/>
            </a:endParaRPr>
          </a:p>
        </p:txBody>
      </p:sp>
      <p:sp>
        <p:nvSpPr>
          <p:cNvPr id="6" name="Picture Placeholder 2"/>
          <p:cNvSpPr>
            <a:spLocks noGrp="1"/>
          </p:cNvSpPr>
          <p:nvPr>
            <p:ph type="pic" sz="quarter" idx="13"/>
          </p:nvPr>
        </p:nvSpPr>
        <p:spPr>
          <a:xfrm>
            <a:off x="5109976" y="6948114"/>
            <a:ext cx="3925887" cy="3925887"/>
          </a:xfrm>
        </p:spPr>
        <p:txBody>
          <a:bodyPr>
            <a:normAutofit/>
          </a:bodyPr>
          <a:lstStyle/>
          <a:p>
            <a:pPr lvl="0"/>
            <a:endParaRPr lang="en-US" noProof="0">
              <a:sym typeface="Roboto Regular"/>
            </a:endParaRPr>
          </a:p>
        </p:txBody>
      </p:sp>
      <p:sp>
        <p:nvSpPr>
          <p:cNvPr id="7" name="Picture Placeholder 2"/>
          <p:cNvSpPr>
            <a:spLocks noGrp="1"/>
          </p:cNvSpPr>
          <p:nvPr>
            <p:ph type="pic" sz="quarter" idx="14"/>
          </p:nvPr>
        </p:nvSpPr>
        <p:spPr>
          <a:xfrm>
            <a:off x="10336399" y="6948113"/>
            <a:ext cx="3925887" cy="3925887"/>
          </a:xfrm>
        </p:spPr>
        <p:txBody>
          <a:bodyPr>
            <a:normAutofit/>
          </a:bodyPr>
          <a:lstStyle/>
          <a:p>
            <a:pPr lvl="0"/>
            <a:endParaRPr lang="en-US" noProof="0">
              <a:sym typeface="Roboto Regular"/>
            </a:endParaRPr>
          </a:p>
        </p:txBody>
      </p:sp>
      <p:sp>
        <p:nvSpPr>
          <p:cNvPr id="8" name="Picture Placeholder 2"/>
          <p:cNvSpPr>
            <a:spLocks noGrp="1"/>
          </p:cNvSpPr>
          <p:nvPr>
            <p:ph type="pic" sz="quarter" idx="15"/>
          </p:nvPr>
        </p:nvSpPr>
        <p:spPr>
          <a:xfrm>
            <a:off x="15562822" y="6948112"/>
            <a:ext cx="3925887" cy="3925887"/>
          </a:xfrm>
        </p:spPr>
        <p:txBody>
          <a:bodyPr>
            <a:normAutofit/>
          </a:bodyPr>
          <a:lstStyle/>
          <a:p>
            <a:pPr lvl="0"/>
            <a:endParaRPr lang="en-US" noProof="0">
              <a:sym typeface="Roboto Regular"/>
            </a:endParaRPr>
          </a:p>
        </p:txBody>
      </p:sp>
    </p:spTree>
    <p:extLst>
      <p:ext uri="{BB962C8B-B14F-4D97-AF65-F5344CB8AC3E}">
        <p14:creationId xmlns:p14="http://schemas.microsoft.com/office/powerpoint/2010/main" val="4246838511"/>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Agenda">
    <p:bg>
      <p:bgRef idx="1001">
        <a:schemeClr val="bg2"/>
      </p:bgRef>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0" y="0"/>
            <a:ext cx="24384000" cy="1371600"/>
          </a:xfrm>
          <a:prstGeom prst="rect">
            <a:avLst/>
          </a:prstGeom>
          <a:solidFill>
            <a:srgbClr val="F7941D"/>
          </a:solidFill>
        </p:spPr>
        <p:txBody>
          <a:bodyPr anchor="ctr"/>
          <a:lstStyle>
            <a:lvl1pPr algn="ctr">
              <a:defRPr sz="5600" b="1" kern="2400" cap="all" spc="1080" baseline="0">
                <a:solidFill>
                  <a:schemeClr val="bg2"/>
                </a:solidFill>
                <a:latin typeface="+mj-lt"/>
                <a:cs typeface="Segoe UI Semibold" panose="020B0702040204020203" pitchFamily="34" charset="0"/>
              </a:defRPr>
            </a:lvl1pPr>
          </a:lstStyle>
          <a:p>
            <a:r>
              <a:rPr lang="en-US" dirty="0"/>
              <a:t>Presentation Content</a:t>
            </a:r>
          </a:p>
        </p:txBody>
      </p:sp>
      <p:sp>
        <p:nvSpPr>
          <p:cNvPr id="10" name="Text Placeholder 7"/>
          <p:cNvSpPr>
            <a:spLocks noGrp="1"/>
          </p:cNvSpPr>
          <p:nvPr>
            <p:ph type="body" sz="quarter" idx="11" hasCustomPrompt="1"/>
          </p:nvPr>
        </p:nvSpPr>
        <p:spPr>
          <a:xfrm>
            <a:off x="585927" y="1441074"/>
            <a:ext cx="23226182" cy="11325016"/>
          </a:xfrm>
          <a:prstGeom prst="rect">
            <a:avLst/>
          </a:prstGeom>
          <a:noFill/>
        </p:spPr>
        <p:txBody>
          <a:bodyPr lIns="216000" tIns="72000" rIns="216000" bIns="72000" anchor="ctr"/>
          <a:lstStyle>
            <a:lvl1pPr marL="914400" indent="-914400">
              <a:lnSpc>
                <a:spcPct val="100000"/>
              </a:lnSpc>
              <a:buClr>
                <a:srgbClr val="F7941D"/>
              </a:buClr>
              <a:buSzPct val="100000"/>
              <a:buFont typeface="Arial" panose="020B0604020202020204" pitchFamily="34" charset="0"/>
              <a:buChar char="•"/>
              <a:defRPr sz="5040" b="0" baseline="0">
                <a:solidFill>
                  <a:schemeClr val="tx1"/>
                </a:solidFill>
                <a:latin typeface="+mn-lt"/>
                <a:cs typeface="Segoe UI Light" panose="020B0502040204020203" pitchFamily="34" charset="0"/>
              </a:defRPr>
            </a:lvl1pPr>
            <a:lvl2pPr marL="361062" indent="0">
              <a:lnSpc>
                <a:spcPct val="100000"/>
              </a:lnSpc>
              <a:buClr>
                <a:schemeClr val="tx1">
                  <a:lumMod val="85000"/>
                  <a:lumOff val="15000"/>
                </a:schemeClr>
              </a:buClr>
              <a:buSzPct val="100000"/>
              <a:buFontTx/>
              <a:buNone/>
              <a:defRPr>
                <a:solidFill>
                  <a:schemeClr val="tx1">
                    <a:lumMod val="85000"/>
                    <a:lumOff val="15000"/>
                  </a:schemeClr>
                </a:solidFill>
              </a:defRPr>
            </a:lvl2pPr>
            <a:lvl3pPr marL="680400" indent="0">
              <a:lnSpc>
                <a:spcPct val="100000"/>
              </a:lnSpc>
              <a:buClr>
                <a:schemeClr val="tx1">
                  <a:lumMod val="85000"/>
                  <a:lumOff val="15000"/>
                </a:schemeClr>
              </a:buClr>
              <a:buSzPct val="100000"/>
              <a:buFontTx/>
              <a:buNone/>
              <a:defRPr>
                <a:solidFill>
                  <a:schemeClr val="tx1">
                    <a:lumMod val="85000"/>
                    <a:lumOff val="15000"/>
                  </a:schemeClr>
                </a:solidFill>
              </a:defRPr>
            </a:lvl3pPr>
            <a:lvl4pPr marL="972000" indent="0">
              <a:lnSpc>
                <a:spcPct val="100000"/>
              </a:lnSpc>
              <a:buClr>
                <a:schemeClr val="tx1">
                  <a:lumMod val="85000"/>
                  <a:lumOff val="15000"/>
                </a:schemeClr>
              </a:buClr>
              <a:buSzPct val="100000"/>
              <a:buFontTx/>
              <a:buNone/>
              <a:defRPr>
                <a:solidFill>
                  <a:schemeClr val="tx1">
                    <a:lumMod val="85000"/>
                    <a:lumOff val="15000"/>
                  </a:schemeClr>
                </a:solidFill>
              </a:defRPr>
            </a:lvl4pPr>
            <a:lvl5pPr marL="1215000" indent="0">
              <a:lnSpc>
                <a:spcPct val="100000"/>
              </a:lnSpc>
              <a:buClr>
                <a:schemeClr val="tx1">
                  <a:lumMod val="85000"/>
                  <a:lumOff val="15000"/>
                </a:schemeClr>
              </a:buClr>
              <a:buSzPct val="100000"/>
              <a:buFontTx/>
              <a:buNone/>
              <a:defRPr>
                <a:solidFill>
                  <a:schemeClr val="tx1">
                    <a:lumMod val="85000"/>
                    <a:lumOff val="15000"/>
                  </a:schemeClr>
                </a:solidFill>
              </a:defRPr>
            </a:lvl5pPr>
          </a:lstStyle>
          <a:p>
            <a:pPr lvl="0"/>
            <a:r>
              <a:rPr lang="en-US" dirty="0"/>
              <a:t>Topic 1</a:t>
            </a:r>
          </a:p>
        </p:txBody>
      </p:sp>
      <p:sp>
        <p:nvSpPr>
          <p:cNvPr id="42" name="Rectangle 41">
            <a:extLst>
              <a:ext uri="{FF2B5EF4-FFF2-40B4-BE49-F238E27FC236}">
                <a16:creationId xmlns:a16="http://schemas.microsoft.com/office/drawing/2014/main" id="{5A5EB465-0C06-4E86-A1A1-5DDA31061B51}"/>
              </a:ext>
            </a:extLst>
          </p:cNvPr>
          <p:cNvSpPr/>
          <p:nvPr userDrawn="1"/>
        </p:nvSpPr>
        <p:spPr>
          <a:xfrm>
            <a:off x="0" y="12746434"/>
            <a:ext cx="24384000" cy="990600"/>
          </a:xfrm>
          <a:prstGeom prst="rect">
            <a:avLst/>
          </a:prstGeom>
          <a:solidFill>
            <a:sysClr val="window" lastClr="FFFFFF">
              <a:lumMod val="95000"/>
            </a:sysClr>
          </a:solidFill>
          <a:ln w="12700" cap="flat" cmpd="sng" algn="ctr">
            <a:solidFill>
              <a:sysClr val="window" lastClr="FFFFFF">
                <a:lumMod val="85000"/>
              </a:sysClr>
            </a:solidFill>
            <a:prstDash val="solid"/>
            <a:miter lim="800000"/>
          </a:ln>
          <a:effectLst/>
        </p:spPr>
        <p:txBody>
          <a:bodyPr rtlCol="0" anchor="ctr"/>
          <a:lstStyle/>
          <a:p>
            <a:pPr marL="0" marR="0" lvl="0" indent="0" algn="ctr" defTabSz="18288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prstClr val="black"/>
                </a:solidFill>
                <a:effectLst/>
                <a:uLnTx/>
                <a:uFillTx/>
                <a:latin typeface="Calibri" panose="020F0502020204030204"/>
                <a:ea typeface="+mn-ea"/>
                <a:cs typeface="+mn-cs"/>
              </a:rPr>
              <a:t>Data Saturday Holland 2019   | 	     claudioessilva              @claudioessilva             claudioessilva.eu</a:t>
            </a:r>
          </a:p>
        </p:txBody>
      </p:sp>
      <p:grpSp>
        <p:nvGrpSpPr>
          <p:cNvPr id="3" name="Group 2">
            <a:extLst>
              <a:ext uri="{FF2B5EF4-FFF2-40B4-BE49-F238E27FC236}">
                <a16:creationId xmlns:a16="http://schemas.microsoft.com/office/drawing/2014/main" id="{A749F141-F1AF-4C50-A92F-0C82AAA1CD71}"/>
              </a:ext>
            </a:extLst>
          </p:cNvPr>
          <p:cNvGrpSpPr/>
          <p:nvPr userDrawn="1"/>
        </p:nvGrpSpPr>
        <p:grpSpPr>
          <a:xfrm>
            <a:off x="9525985" y="12998161"/>
            <a:ext cx="7831746" cy="480234"/>
            <a:chOff x="4446792" y="6499080"/>
            <a:chExt cx="3915873" cy="240117"/>
          </a:xfrm>
        </p:grpSpPr>
        <p:grpSp>
          <p:nvGrpSpPr>
            <p:cNvPr id="43" name="Group 42">
              <a:extLst>
                <a:ext uri="{FF2B5EF4-FFF2-40B4-BE49-F238E27FC236}">
                  <a16:creationId xmlns:a16="http://schemas.microsoft.com/office/drawing/2014/main" id="{7AD28802-2C41-4C2A-B57C-BD513489C49B}"/>
                </a:ext>
              </a:extLst>
            </p:cNvPr>
            <p:cNvGrpSpPr/>
            <p:nvPr userDrawn="1"/>
          </p:nvGrpSpPr>
          <p:grpSpPr>
            <a:xfrm>
              <a:off x="6227270" y="6509597"/>
              <a:ext cx="229600" cy="229600"/>
              <a:chOff x="5748537" y="5146675"/>
              <a:chExt cx="353831" cy="353832"/>
            </a:xfrm>
          </p:grpSpPr>
          <p:sp>
            <p:nvSpPr>
              <p:cNvPr id="44" name="Freeform 383">
                <a:extLst>
                  <a:ext uri="{FF2B5EF4-FFF2-40B4-BE49-F238E27FC236}">
                    <a16:creationId xmlns:a16="http://schemas.microsoft.com/office/drawing/2014/main" id="{E043D995-9441-43B6-A1B8-E6AC6932E013}"/>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E7E6E6">
                  <a:lumMod val="50000"/>
                </a:srgbClr>
              </a:solidFill>
              <a:ln>
                <a:noFill/>
              </a:ln>
            </p:spPr>
            <p:txBody>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Calibri" panose="020F0502020204030204"/>
                </a:endParaRPr>
              </a:p>
            </p:txBody>
          </p:sp>
          <p:sp>
            <p:nvSpPr>
              <p:cNvPr id="45" name="Rounded Rectangle 92">
                <a:extLst>
                  <a:ext uri="{FF2B5EF4-FFF2-40B4-BE49-F238E27FC236}">
                    <a16:creationId xmlns:a16="http://schemas.microsoft.com/office/drawing/2014/main" id="{67D9650E-A181-4C65-91E7-08AA0BADC118}"/>
                  </a:ext>
                </a:extLst>
              </p:cNvPr>
              <p:cNvSpPr/>
              <p:nvPr/>
            </p:nvSpPr>
            <p:spPr>
              <a:xfrm>
                <a:off x="5748537" y="5146675"/>
                <a:ext cx="353831" cy="353832"/>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grpSp>
          <p:nvGrpSpPr>
            <p:cNvPr id="46" name="Group 45">
              <a:extLst>
                <a:ext uri="{FF2B5EF4-FFF2-40B4-BE49-F238E27FC236}">
                  <a16:creationId xmlns:a16="http://schemas.microsoft.com/office/drawing/2014/main" id="{B56DDCB0-B608-47B7-8771-54D3EA51DEC3}"/>
                </a:ext>
              </a:extLst>
            </p:cNvPr>
            <p:cNvGrpSpPr/>
            <p:nvPr userDrawn="1"/>
          </p:nvGrpSpPr>
          <p:grpSpPr>
            <a:xfrm>
              <a:off x="4446792" y="6509597"/>
              <a:ext cx="229600" cy="229600"/>
              <a:chOff x="3348740" y="4138863"/>
              <a:chExt cx="229600" cy="229600"/>
            </a:xfrm>
          </p:grpSpPr>
          <p:sp>
            <p:nvSpPr>
              <p:cNvPr id="47" name="Rounded Rectangle 94">
                <a:extLst>
                  <a:ext uri="{FF2B5EF4-FFF2-40B4-BE49-F238E27FC236}">
                    <a16:creationId xmlns:a16="http://schemas.microsoft.com/office/drawing/2014/main" id="{B59C3D9B-038C-4ABD-B846-596173B0D97A}"/>
                  </a:ext>
                </a:extLst>
              </p:cNvPr>
              <p:cNvSpPr/>
              <p:nvPr/>
            </p:nvSpPr>
            <p:spPr>
              <a:xfrm>
                <a:off x="3348740" y="4138863"/>
                <a:ext cx="229600" cy="229600"/>
              </a:xfrm>
              <a:prstGeom prst="roundRect">
                <a:avLst/>
              </a:prstGeom>
              <a:noFill/>
              <a:ln w="19050" cap="flat" cmpd="sng" algn="ctr">
                <a:solidFill>
                  <a:srgbClr val="E7E6E6">
                    <a:lumMod val="50000"/>
                  </a:srgbClr>
                </a:solidFill>
                <a:prstDash val="solid"/>
                <a:miter lim="800000"/>
              </a:ln>
              <a:effectLst/>
            </p:spPr>
            <p:txBody>
              <a:bodyPr rtlCol="0" anchor="ctr"/>
              <a:lstStyle/>
              <a:p>
                <a:pPr marL="0" marR="0" lvl="0" indent="0" algn="ctr"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nvGrpSpPr>
              <p:cNvPr id="48" name="Group 1216">
                <a:extLst>
                  <a:ext uri="{FF2B5EF4-FFF2-40B4-BE49-F238E27FC236}">
                    <a16:creationId xmlns:a16="http://schemas.microsoft.com/office/drawing/2014/main" id="{8747DD90-4197-42F5-B0CA-4EA4B837F967}"/>
                  </a:ext>
                </a:extLst>
              </p:cNvPr>
              <p:cNvGrpSpPr>
                <a:grpSpLocks/>
              </p:cNvGrpSpPr>
              <p:nvPr/>
            </p:nvGrpSpPr>
            <p:grpSpPr bwMode="auto">
              <a:xfrm>
                <a:off x="3416339" y="4197351"/>
                <a:ext cx="101584" cy="101580"/>
                <a:chOff x="8400256" y="3573016"/>
                <a:chExt cx="423871" cy="422275"/>
              </a:xfrm>
              <a:solidFill>
                <a:sysClr val="windowText" lastClr="000000"/>
              </a:solidFill>
            </p:grpSpPr>
            <p:sp>
              <p:nvSpPr>
                <p:cNvPr id="49" name="Oval 315">
                  <a:extLst>
                    <a:ext uri="{FF2B5EF4-FFF2-40B4-BE49-F238E27FC236}">
                      <a16:creationId xmlns:a16="http://schemas.microsoft.com/office/drawing/2014/main" id="{0D3EEBFF-3732-4ABE-B71C-223BC04CAAC9}"/>
                    </a:ext>
                  </a:extLst>
                </p:cNvPr>
                <p:cNvSpPr>
                  <a:spLocks noChangeArrowheads="1"/>
                </p:cNvSpPr>
                <p:nvPr/>
              </p:nvSpPr>
              <p:spPr bwMode="auto">
                <a:xfrm>
                  <a:off x="8400256" y="3573016"/>
                  <a:ext cx="103188" cy="101600"/>
                </a:xfrm>
                <a:prstGeom prst="ellipse">
                  <a:avLst/>
                </a:pr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AU" altLang="x-none" sz="3600" b="0" i="0" u="none" strike="noStrike" kern="0" cap="none" spc="0" normalizeH="0" baseline="0" noProof="0">
                    <a:ln>
                      <a:noFill/>
                    </a:ln>
                    <a:solidFill>
                      <a:prstClr val="black"/>
                    </a:solidFill>
                    <a:effectLst/>
                    <a:uLnTx/>
                    <a:uFillTx/>
                    <a:latin typeface="Open Sans" charset="0"/>
                  </a:endParaRPr>
                </a:p>
              </p:txBody>
            </p:sp>
            <p:sp>
              <p:nvSpPr>
                <p:cNvPr id="50" name="Rectangle 316">
                  <a:extLst>
                    <a:ext uri="{FF2B5EF4-FFF2-40B4-BE49-F238E27FC236}">
                      <a16:creationId xmlns:a16="http://schemas.microsoft.com/office/drawing/2014/main" id="{F99C6606-BBB5-4ED6-A613-6C0096A02CAC}"/>
                    </a:ext>
                  </a:extLst>
                </p:cNvPr>
                <p:cNvSpPr>
                  <a:spLocks noChangeArrowheads="1"/>
                </p:cNvSpPr>
                <p:nvPr/>
              </p:nvSpPr>
              <p:spPr bwMode="auto">
                <a:xfrm>
                  <a:off x="8408194" y="3714304"/>
                  <a:ext cx="87313" cy="280987"/>
                </a:xfrm>
                <a:prstGeom prst="rect">
                  <a:avLst/>
                </a:prstGeom>
                <a:solidFill>
                  <a:srgbClr val="E7E6E6">
                    <a:lumMod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AU" altLang="x-none" sz="3600" b="0" i="0" u="none" strike="noStrike" kern="0" cap="none" spc="0" normalizeH="0" baseline="0" noProof="0">
                    <a:ln>
                      <a:noFill/>
                    </a:ln>
                    <a:solidFill>
                      <a:prstClr val="black"/>
                    </a:solidFill>
                    <a:effectLst/>
                    <a:uLnTx/>
                    <a:uFillTx/>
                    <a:latin typeface="Open Sans" charset="0"/>
                  </a:endParaRPr>
                </a:p>
              </p:txBody>
            </p:sp>
            <p:sp>
              <p:nvSpPr>
                <p:cNvPr id="51" name="Freeform 317">
                  <a:extLst>
                    <a:ext uri="{FF2B5EF4-FFF2-40B4-BE49-F238E27FC236}">
                      <a16:creationId xmlns:a16="http://schemas.microsoft.com/office/drawing/2014/main" id="{68F8A43B-6B57-499A-8FF0-B76125583181}"/>
                    </a:ext>
                  </a:extLst>
                </p:cNvPr>
                <p:cNvSpPr>
                  <a:spLocks/>
                </p:cNvSpPr>
                <p:nvPr/>
              </p:nvSpPr>
              <p:spPr bwMode="auto">
                <a:xfrm>
                  <a:off x="8551075" y="3706366"/>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E7E6E6">
                    <a:lumMod val="5000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pPr marL="0" marR="0" lvl="0" indent="0" defTabSz="1828800" eaLnBrk="1" fontAlgn="auto" latinLnBrk="0" hangingPunct="1">
                    <a:lnSpc>
                      <a:spcPct val="100000"/>
                    </a:lnSpc>
                    <a:spcBef>
                      <a:spcPts val="0"/>
                    </a:spcBef>
                    <a:spcAft>
                      <a:spcPts val="0"/>
                    </a:spcAft>
                    <a:buClrTx/>
                    <a:buSzTx/>
                    <a:buFontTx/>
                    <a:buNone/>
                    <a:tabLst/>
                    <a:defRPr/>
                  </a:pPr>
                  <a:endParaRPr kumimoji="0" lang="en-US" sz="3600" b="0" i="0" u="none" strike="noStrike" kern="0" cap="none" spc="0" normalizeH="0" baseline="0" noProof="0">
                    <a:ln>
                      <a:noFill/>
                    </a:ln>
                    <a:solidFill>
                      <a:prstClr val="black"/>
                    </a:solidFill>
                    <a:effectLst/>
                    <a:uLnTx/>
                    <a:uFillTx/>
                    <a:latin typeface="Calibri" panose="020F0502020204030204"/>
                  </a:endParaRPr>
                </a:p>
              </p:txBody>
            </p:sp>
          </p:grpSp>
        </p:grpSp>
        <p:pic>
          <p:nvPicPr>
            <p:cNvPr id="52" name="Picture 3" descr="Resultado de imagem para web icon">
              <a:extLst>
                <a:ext uri="{FF2B5EF4-FFF2-40B4-BE49-F238E27FC236}">
                  <a16:creationId xmlns:a16="http://schemas.microsoft.com/office/drawing/2014/main" id="{D746C1BD-A9A0-44C6-A62C-7D74ACC62E5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22548" y="6499080"/>
              <a:ext cx="240117" cy="240117"/>
            </a:xfrm>
            <a:prstGeom prst="rect">
              <a:avLst/>
            </a:prstGeom>
            <a:noFill/>
            <a:extLst>
              <a:ext uri="{909E8E84-426E-40DD-AFC4-6F175D3DCCD1}">
                <a14:hiddenFill xmlns:a14="http://schemas.microsoft.com/office/drawing/2010/main">
                  <a:solidFill>
                    <a:srgbClr val="FFFFFF"/>
                  </a:solidFill>
                </a14:hiddenFill>
              </a:ext>
            </a:extLst>
          </p:spPr>
        </p:pic>
      </p:grpSp>
      <p:pic>
        <p:nvPicPr>
          <p:cNvPr id="5" name="Picture 4">
            <a:extLst>
              <a:ext uri="{FF2B5EF4-FFF2-40B4-BE49-F238E27FC236}">
                <a16:creationId xmlns:a16="http://schemas.microsoft.com/office/drawing/2014/main" id="{D95B1053-7B7E-4731-8A1B-A1CDE1B5077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47112" y="12846898"/>
            <a:ext cx="935904" cy="777736"/>
          </a:xfrm>
          <a:prstGeom prst="rect">
            <a:avLst/>
          </a:prstGeom>
        </p:spPr>
      </p:pic>
    </p:spTree>
    <p:extLst>
      <p:ext uri="{BB962C8B-B14F-4D97-AF65-F5344CB8AC3E}">
        <p14:creationId xmlns:p14="http://schemas.microsoft.com/office/powerpoint/2010/main" val="348180949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5">
            <a:alphaModFix amt="23000"/>
            <a:lum/>
          </a:blip>
          <a:srcRect/>
          <a:stretch>
            <a:fillRect t="-9000" b="-9000"/>
          </a:stretch>
        </a:blipFill>
        <a:effectLst/>
      </p:bgPr>
    </p:bg>
    <p:spTree>
      <p:nvGrpSpPr>
        <p:cNvPr id="1" name=""/>
        <p:cNvGrpSpPr/>
        <p:nvPr/>
      </p:nvGrpSpPr>
      <p:grpSpPr>
        <a:xfrm>
          <a:off x="0" y="0"/>
          <a:ext cx="0" cy="0"/>
          <a:chOff x="0" y="0"/>
          <a:chExt cx="0" cy="0"/>
        </a:xfrm>
      </p:grpSpPr>
      <p:sp>
        <p:nvSpPr>
          <p:cNvPr id="2" name="Shape 2">
            <a:extLst>
              <a:ext uri="{FF2B5EF4-FFF2-40B4-BE49-F238E27FC236}">
                <a16:creationId xmlns:a16="http://schemas.microsoft.com/office/drawing/2014/main" id="{0404C52C-5DEF-4AD4-AA83-F358CE3D4F7A}"/>
              </a:ext>
            </a:extLst>
          </p:cNvPr>
          <p:cNvSpPr>
            <a:spLocks noGrp="1"/>
          </p:cNvSpPr>
          <p:nvPr>
            <p:ph type="title"/>
          </p:nvPr>
        </p:nvSpPr>
        <p:spPr bwMode="auto">
          <a:xfrm>
            <a:off x="1689100" y="952500"/>
            <a:ext cx="210058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ctr" anchorCtr="0" compatLnSpc="1">
            <a:prstTxWarp prst="textNoShape">
              <a:avLst/>
            </a:prstTxWarp>
          </a:bodyPr>
          <a:lstStyle/>
          <a:p>
            <a:r>
              <a:rPr dirty="0"/>
              <a:t>Title Text</a:t>
            </a:r>
          </a:p>
        </p:txBody>
      </p:sp>
      <p:sp>
        <p:nvSpPr>
          <p:cNvPr id="1027" name="Shape 3">
            <a:extLst>
              <a:ext uri="{FF2B5EF4-FFF2-40B4-BE49-F238E27FC236}">
                <a16:creationId xmlns:a16="http://schemas.microsoft.com/office/drawing/2014/main" id="{10BDC545-5EE0-4CAF-9C8F-A2831F497B24}"/>
              </a:ext>
            </a:extLst>
          </p:cNvPr>
          <p:cNvSpPr>
            <a:spLocks noGrp="1"/>
          </p:cNvSpPr>
          <p:nvPr>
            <p:ph type="body" idx="1"/>
          </p:nvPr>
        </p:nvSpPr>
        <p:spPr bwMode="auto">
          <a:xfrm>
            <a:off x="1689100" y="3238500"/>
            <a:ext cx="21005800" cy="920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50800" tIns="50800" rIns="50800" bIns="50800" numCol="1" anchor="ctr" anchorCtr="0" compatLnSpc="1">
            <a:prstTxWarp prst="textNoShape">
              <a:avLst/>
            </a:prstTxWarp>
          </a:bodyPr>
          <a:lstStyle/>
          <a:p>
            <a:pPr lvl="0"/>
            <a:r>
              <a:rPr lang="en-US" altLang="en-US" dirty="0">
                <a:sym typeface="Roboto Regular"/>
              </a:rPr>
              <a:t>Body Level One</a:t>
            </a:r>
          </a:p>
          <a:p>
            <a:pPr lvl="1"/>
            <a:r>
              <a:rPr lang="en-US" altLang="en-US" dirty="0">
                <a:sym typeface="Roboto Regular"/>
              </a:rPr>
              <a:t>Body Level Two</a:t>
            </a:r>
          </a:p>
          <a:p>
            <a:pPr lvl="2"/>
            <a:r>
              <a:rPr lang="en-US" altLang="en-US" dirty="0">
                <a:sym typeface="Roboto Regular"/>
              </a:rPr>
              <a:t>Body Level Three</a:t>
            </a:r>
          </a:p>
          <a:p>
            <a:pPr lvl="3"/>
            <a:r>
              <a:rPr lang="en-US" altLang="en-US" dirty="0">
                <a:sym typeface="Roboto Regular"/>
              </a:rPr>
              <a:t>Body Level Four</a:t>
            </a:r>
          </a:p>
          <a:p>
            <a:pPr lvl="4"/>
            <a:r>
              <a:rPr lang="en-US" altLang="en-US" dirty="0">
                <a:sym typeface="Roboto Regular"/>
              </a:rPr>
              <a:t>Body Level Five</a:t>
            </a:r>
          </a:p>
        </p:txBody>
      </p:sp>
      <p:sp>
        <p:nvSpPr>
          <p:cNvPr id="1028" name="Shape 4">
            <a:extLst>
              <a:ext uri="{FF2B5EF4-FFF2-40B4-BE49-F238E27FC236}">
                <a16:creationId xmlns:a16="http://schemas.microsoft.com/office/drawing/2014/main" id="{DD3E480E-FCCB-44DA-888D-CAAF265D7988}"/>
              </a:ext>
            </a:extLst>
          </p:cNvPr>
          <p:cNvSpPr>
            <a:spLocks noGrp="1"/>
          </p:cNvSpPr>
          <p:nvPr>
            <p:ph type="sldNum" sz="quarter" idx="2"/>
          </p:nvPr>
        </p:nvSpPr>
        <p:spPr bwMode="auto">
          <a:xfrm>
            <a:off x="11925300" y="13081000"/>
            <a:ext cx="5207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50800" tIns="50800" rIns="50800" bIns="50800" numCol="1" anchor="t" anchorCtr="0" compatLnSpc="1">
            <a:prstTxWarp prst="textNoShape">
              <a:avLst/>
            </a:prstTxWarp>
            <a:spAutoFit/>
          </a:bodyPr>
          <a:lstStyle>
            <a:lvl1pPr algn="ctr" eaLnBrk="1">
              <a:defRPr sz="2800" baseline="0">
                <a:solidFill>
                  <a:srgbClr val="292B3A"/>
                </a:solidFill>
                <a:latin typeface="Open Sans Semibold" panose="020B0706030804020204" pitchFamily="34" charset="0"/>
                <a:cs typeface="Open Sans Semibold" panose="020B0706030804020204" pitchFamily="34" charset="0"/>
                <a:sym typeface="Open Sans Semibold" panose="020B0706030804020204" pitchFamily="34" charset="0"/>
              </a:defRPr>
            </a:lvl1pPr>
          </a:lstStyle>
          <a:p>
            <a:fld id="{91C04A42-6AA7-4940-979E-F9EB2028F4CE}" type="slidenum">
              <a:rPr lang="en-US" altLang="en-US"/>
              <a:pPr/>
              <a:t>‹#›</a:t>
            </a:fld>
            <a:endParaRPr lang="en-US" altLang="en-US"/>
          </a:p>
        </p:txBody>
      </p:sp>
      <p:sp>
        <p:nvSpPr>
          <p:cNvPr id="7" name="Footer Placeholder 6">
            <a:extLst>
              <a:ext uri="{FF2B5EF4-FFF2-40B4-BE49-F238E27FC236}">
                <a16:creationId xmlns:a16="http://schemas.microsoft.com/office/drawing/2014/main" id="{702936CA-5B71-477A-9D6F-C973D362871C}"/>
              </a:ext>
            </a:extLst>
          </p:cNvPr>
          <p:cNvSpPr>
            <a:spLocks noGrp="1"/>
          </p:cNvSpPr>
          <p:nvPr>
            <p:ph type="ftr" sz="quarter" idx="3"/>
          </p:nvPr>
        </p:nvSpPr>
        <p:spPr>
          <a:xfrm>
            <a:off x="8077200" y="12712700"/>
            <a:ext cx="8229600" cy="730250"/>
          </a:xfrm>
          <a:prstGeom prst="rect">
            <a:avLst/>
          </a:prstGeom>
        </p:spPr>
        <p:txBody>
          <a:bodyPr vert="horz" lIns="91440" tIns="45720" rIns="91440" bIns="45720" rtlCol="0" anchor="ctr"/>
          <a:lstStyle>
            <a:lvl1pPr algn="ctr">
              <a:defRPr sz="7200">
                <a:solidFill>
                  <a:schemeClr val="tx2">
                    <a:lumMod val="10000"/>
                  </a:schemeClr>
                </a:solidFill>
              </a:defRPr>
            </a:lvl1pPr>
          </a:lstStyle>
          <a:p>
            <a:r>
              <a:rPr lang="en-US" dirty="0"/>
              <a:t>#LightUp</a:t>
            </a:r>
          </a:p>
        </p:txBody>
      </p:sp>
    </p:spTree>
  </p:cSld>
  <p:clrMap bg1="dk1" tx1="lt1" bg2="dk2" tx2="lt2" accent1="accent1" accent2="accent2" accent3="accent3" accent4="accent4" accent5="accent5" accent6="accent6" hlink="hlink" folHlink="folHlink"/>
  <p:sldLayoutIdLst>
    <p:sldLayoutId id="2147483653" r:id="rId1"/>
    <p:sldLayoutId id="2147483654" r:id="rId2"/>
    <p:sldLayoutId id="2147483655" r:id="rId3"/>
  </p:sldLayoutIdLst>
  <p:transition spd="med"/>
  <p:txStyles>
    <p:titleStyle>
      <a:lvl1pPr algn="ctr" defTabSz="825500" rtl="0" eaLnBrk="0" fontAlgn="base" hangingPunct="0">
        <a:lnSpc>
          <a:spcPct val="100000"/>
        </a:lnSpc>
        <a:spcBef>
          <a:spcPct val="0"/>
        </a:spcBef>
        <a:spcAft>
          <a:spcPct val="0"/>
        </a:spcAft>
        <a:defRPr sz="14200" cap="all">
          <a:solidFill>
            <a:srgbClr val="7030A0"/>
          </a:solidFill>
          <a:latin typeface="+mn-lt"/>
          <a:ea typeface="+mn-ea"/>
          <a:cs typeface="+mn-cs"/>
          <a:sym typeface="Roboto Regular"/>
        </a:defRPr>
      </a:lvl1pPr>
      <a:lvl2pPr algn="ctr" defTabSz="825500" rtl="0" eaLnBrk="0" fontAlgn="base" hangingPunct="0">
        <a:lnSpc>
          <a:spcPct val="10000"/>
        </a:lnSpc>
        <a:spcBef>
          <a:spcPct val="0"/>
        </a:spcBef>
        <a:spcAft>
          <a:spcPct val="0"/>
        </a:spcAft>
        <a:defRPr sz="14000" cap="all">
          <a:solidFill>
            <a:srgbClr val="FFFFFF"/>
          </a:solidFill>
          <a:latin typeface="+mn-lt"/>
          <a:ea typeface="+mn-ea"/>
          <a:cs typeface="+mn-cs"/>
          <a:sym typeface="Roboto Regular"/>
        </a:defRPr>
      </a:lvl2pPr>
      <a:lvl3pPr algn="ctr" defTabSz="825500" rtl="0" eaLnBrk="0" fontAlgn="base" hangingPunct="0">
        <a:lnSpc>
          <a:spcPct val="10000"/>
        </a:lnSpc>
        <a:spcBef>
          <a:spcPct val="0"/>
        </a:spcBef>
        <a:spcAft>
          <a:spcPct val="0"/>
        </a:spcAft>
        <a:defRPr sz="14000" cap="all">
          <a:solidFill>
            <a:srgbClr val="FFFFFF"/>
          </a:solidFill>
          <a:latin typeface="+mn-lt"/>
          <a:ea typeface="+mn-ea"/>
          <a:cs typeface="+mn-cs"/>
          <a:sym typeface="Roboto Regular"/>
        </a:defRPr>
      </a:lvl3pPr>
      <a:lvl4pPr algn="ctr" defTabSz="825500" rtl="0" eaLnBrk="0" fontAlgn="base" hangingPunct="0">
        <a:lnSpc>
          <a:spcPct val="10000"/>
        </a:lnSpc>
        <a:spcBef>
          <a:spcPct val="0"/>
        </a:spcBef>
        <a:spcAft>
          <a:spcPct val="0"/>
        </a:spcAft>
        <a:defRPr sz="14000" cap="all">
          <a:solidFill>
            <a:srgbClr val="FFFFFF"/>
          </a:solidFill>
          <a:latin typeface="+mn-lt"/>
          <a:ea typeface="+mn-ea"/>
          <a:cs typeface="+mn-cs"/>
          <a:sym typeface="Roboto Regular"/>
        </a:defRPr>
      </a:lvl4pPr>
      <a:lvl5pPr algn="ctr" defTabSz="825500" rtl="0" eaLnBrk="0" fontAlgn="base" hangingPunct="0">
        <a:lnSpc>
          <a:spcPct val="10000"/>
        </a:lnSpc>
        <a:spcBef>
          <a:spcPct val="0"/>
        </a:spcBef>
        <a:spcAft>
          <a:spcPct val="0"/>
        </a:spcAft>
        <a:defRPr sz="14000" cap="all">
          <a:solidFill>
            <a:srgbClr val="FFFFFF"/>
          </a:solidFill>
          <a:latin typeface="+mn-lt"/>
          <a:ea typeface="+mn-ea"/>
          <a:cs typeface="+mn-cs"/>
          <a:sym typeface="Roboto Regular"/>
        </a:defRPr>
      </a:lvl5pPr>
      <a:lvl6pPr marL="0" marR="0" indent="1143000" algn="ctr" defTabSz="825500" rtl="0" latinLnBrk="0">
        <a:lnSpc>
          <a:spcPct val="10000"/>
        </a:lnSpc>
        <a:spcBef>
          <a:spcPts val="0"/>
        </a:spcBef>
        <a:spcAft>
          <a:spcPts val="0"/>
        </a:spcAft>
        <a:buClrTx/>
        <a:buSzTx/>
        <a:buFontTx/>
        <a:buNone/>
        <a:tabLst/>
        <a:defRPr sz="14000" b="0" i="0" u="none" strike="noStrike" cap="all" spc="0" baseline="0">
          <a:ln>
            <a:noFill/>
          </a:ln>
          <a:solidFill>
            <a:srgbClr val="FFFFFF"/>
          </a:solidFill>
          <a:uFillTx/>
          <a:latin typeface="+mn-lt"/>
          <a:ea typeface="+mn-ea"/>
          <a:cs typeface="+mn-cs"/>
          <a:sym typeface="Roboto Regular"/>
        </a:defRPr>
      </a:lvl6pPr>
      <a:lvl7pPr marL="0" marR="0" indent="1371600" algn="ctr" defTabSz="825500" rtl="0" latinLnBrk="0">
        <a:lnSpc>
          <a:spcPct val="10000"/>
        </a:lnSpc>
        <a:spcBef>
          <a:spcPts val="0"/>
        </a:spcBef>
        <a:spcAft>
          <a:spcPts val="0"/>
        </a:spcAft>
        <a:buClrTx/>
        <a:buSzTx/>
        <a:buFontTx/>
        <a:buNone/>
        <a:tabLst/>
        <a:defRPr sz="14000" b="0" i="0" u="none" strike="noStrike" cap="all" spc="0" baseline="0">
          <a:ln>
            <a:noFill/>
          </a:ln>
          <a:solidFill>
            <a:srgbClr val="FFFFFF"/>
          </a:solidFill>
          <a:uFillTx/>
          <a:latin typeface="+mn-lt"/>
          <a:ea typeface="+mn-ea"/>
          <a:cs typeface="+mn-cs"/>
          <a:sym typeface="Roboto Regular"/>
        </a:defRPr>
      </a:lvl7pPr>
      <a:lvl8pPr marL="0" marR="0" indent="1600200" algn="ctr" defTabSz="825500" rtl="0" latinLnBrk="0">
        <a:lnSpc>
          <a:spcPct val="10000"/>
        </a:lnSpc>
        <a:spcBef>
          <a:spcPts val="0"/>
        </a:spcBef>
        <a:spcAft>
          <a:spcPts val="0"/>
        </a:spcAft>
        <a:buClrTx/>
        <a:buSzTx/>
        <a:buFontTx/>
        <a:buNone/>
        <a:tabLst/>
        <a:defRPr sz="14000" b="0" i="0" u="none" strike="noStrike" cap="all" spc="0" baseline="0">
          <a:ln>
            <a:noFill/>
          </a:ln>
          <a:solidFill>
            <a:srgbClr val="FFFFFF"/>
          </a:solidFill>
          <a:uFillTx/>
          <a:latin typeface="+mn-lt"/>
          <a:ea typeface="+mn-ea"/>
          <a:cs typeface="+mn-cs"/>
          <a:sym typeface="Roboto Regular"/>
        </a:defRPr>
      </a:lvl8pPr>
      <a:lvl9pPr marL="0" marR="0" indent="1828800" algn="ctr" defTabSz="825500" rtl="0" latinLnBrk="0">
        <a:lnSpc>
          <a:spcPct val="10000"/>
        </a:lnSpc>
        <a:spcBef>
          <a:spcPts val="0"/>
        </a:spcBef>
        <a:spcAft>
          <a:spcPts val="0"/>
        </a:spcAft>
        <a:buClrTx/>
        <a:buSzTx/>
        <a:buFontTx/>
        <a:buNone/>
        <a:tabLst/>
        <a:defRPr sz="14000" b="0" i="0" u="none" strike="noStrike" cap="all" spc="0" baseline="0">
          <a:ln>
            <a:noFill/>
          </a:ln>
          <a:solidFill>
            <a:srgbClr val="FFFFFF"/>
          </a:solidFill>
          <a:uFillTx/>
          <a:latin typeface="+mn-lt"/>
          <a:ea typeface="+mn-ea"/>
          <a:cs typeface="+mn-cs"/>
          <a:sym typeface="Roboto Regular"/>
        </a:defRPr>
      </a:lvl9pPr>
    </p:titleStyle>
    <p:bodyStyle>
      <a:lvl1pPr marL="365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1pPr>
      <a:lvl2pPr marL="1000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2pPr>
      <a:lvl3pPr marL="1635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3pPr>
      <a:lvl4pPr marL="2270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4pPr>
      <a:lvl5pPr marL="2905125" indent="-365125" algn="l" defTabSz="825500" rtl="0" eaLnBrk="0" fontAlgn="base" hangingPunct="0">
        <a:spcBef>
          <a:spcPts val="0"/>
        </a:spcBef>
        <a:spcAft>
          <a:spcPct val="0"/>
        </a:spcAft>
        <a:buSzPct val="75000"/>
        <a:buChar char="•"/>
        <a:defRPr sz="3000" baseline="40000">
          <a:solidFill>
            <a:srgbClr val="7030A0"/>
          </a:solidFill>
          <a:latin typeface="+mn-lt"/>
          <a:ea typeface="+mn-ea"/>
          <a:cs typeface="+mn-cs"/>
          <a:sym typeface="Roboto Regular"/>
        </a:defRPr>
      </a:lvl5pPr>
      <a:lvl6pPr marL="3541346" marR="0" indent="-366346" algn="ctr" defTabSz="825500" latinLnBrk="0">
        <a:lnSpc>
          <a:spcPct val="100000"/>
        </a:lnSpc>
        <a:spcBef>
          <a:spcPts val="5200"/>
        </a:spcBef>
        <a:spcAft>
          <a:spcPts val="0"/>
        </a:spcAft>
        <a:buClrTx/>
        <a:buSzPct val="75000"/>
        <a:buFontTx/>
        <a:buChar char="•"/>
        <a:tabLst/>
        <a:defRPr sz="3000" b="0" i="0" u="none" strike="noStrike" cap="none" spc="0" baseline="40000">
          <a:ln>
            <a:noFill/>
          </a:ln>
          <a:solidFill>
            <a:srgbClr val="FFFFFF"/>
          </a:solidFill>
          <a:uFillTx/>
          <a:latin typeface="+mn-lt"/>
          <a:ea typeface="+mn-ea"/>
          <a:cs typeface="+mn-cs"/>
          <a:sym typeface="Roboto Regular"/>
        </a:defRPr>
      </a:lvl6pPr>
      <a:lvl7pPr marL="4176346" marR="0" indent="-366346" algn="ctr" defTabSz="825500" latinLnBrk="0">
        <a:lnSpc>
          <a:spcPct val="100000"/>
        </a:lnSpc>
        <a:spcBef>
          <a:spcPts val="5200"/>
        </a:spcBef>
        <a:spcAft>
          <a:spcPts val="0"/>
        </a:spcAft>
        <a:buClrTx/>
        <a:buSzPct val="75000"/>
        <a:buFontTx/>
        <a:buChar char="•"/>
        <a:tabLst/>
        <a:defRPr sz="3000" b="0" i="0" u="none" strike="noStrike" cap="none" spc="0" baseline="40000">
          <a:ln>
            <a:noFill/>
          </a:ln>
          <a:solidFill>
            <a:srgbClr val="FFFFFF"/>
          </a:solidFill>
          <a:uFillTx/>
          <a:latin typeface="+mn-lt"/>
          <a:ea typeface="+mn-ea"/>
          <a:cs typeface="+mn-cs"/>
          <a:sym typeface="Roboto Regular"/>
        </a:defRPr>
      </a:lvl7pPr>
      <a:lvl8pPr marL="4811346" marR="0" indent="-366346" algn="ctr" defTabSz="825500" latinLnBrk="0">
        <a:lnSpc>
          <a:spcPct val="100000"/>
        </a:lnSpc>
        <a:spcBef>
          <a:spcPts val="5200"/>
        </a:spcBef>
        <a:spcAft>
          <a:spcPts val="0"/>
        </a:spcAft>
        <a:buClrTx/>
        <a:buSzPct val="75000"/>
        <a:buFontTx/>
        <a:buChar char="•"/>
        <a:tabLst/>
        <a:defRPr sz="3000" b="0" i="0" u="none" strike="noStrike" cap="none" spc="0" baseline="40000">
          <a:ln>
            <a:noFill/>
          </a:ln>
          <a:solidFill>
            <a:srgbClr val="FFFFFF"/>
          </a:solidFill>
          <a:uFillTx/>
          <a:latin typeface="+mn-lt"/>
          <a:ea typeface="+mn-ea"/>
          <a:cs typeface="+mn-cs"/>
          <a:sym typeface="Roboto Regular"/>
        </a:defRPr>
      </a:lvl8pPr>
      <a:lvl9pPr marL="5446346" marR="0" indent="-366346" algn="ctr" defTabSz="825500" latinLnBrk="0">
        <a:lnSpc>
          <a:spcPct val="100000"/>
        </a:lnSpc>
        <a:spcBef>
          <a:spcPts val="5200"/>
        </a:spcBef>
        <a:spcAft>
          <a:spcPts val="0"/>
        </a:spcAft>
        <a:buClrTx/>
        <a:buSzPct val="75000"/>
        <a:buFontTx/>
        <a:buChar char="•"/>
        <a:tabLst/>
        <a:defRPr sz="3000" b="0" i="0" u="none" strike="noStrike" cap="none" spc="0" baseline="40000">
          <a:ln>
            <a:noFill/>
          </a:ln>
          <a:solidFill>
            <a:srgbClr val="FFFFFF"/>
          </a:solidFill>
          <a:uFillTx/>
          <a:latin typeface="+mn-lt"/>
          <a:ea typeface="+mn-ea"/>
          <a:cs typeface="+mn-cs"/>
          <a:sym typeface="Roboto Regular"/>
        </a:defRPr>
      </a:lvl9pPr>
    </p:bodyStyle>
    <p:otherStyle>
      <a:lvl1pPr marL="0" marR="0" indent="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1pPr>
      <a:lvl2pPr marL="0" marR="0" indent="2286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2pPr>
      <a:lvl3pPr marL="0" marR="0" indent="4572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3pPr>
      <a:lvl4pPr marL="0" marR="0" indent="6858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4pPr>
      <a:lvl5pPr marL="0" marR="0" indent="9144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5pPr>
      <a:lvl6pPr marL="0" marR="0" indent="11430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6pPr>
      <a:lvl7pPr marL="0" marR="0" indent="13716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7pPr>
      <a:lvl8pPr marL="0" marR="0" indent="16002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8pPr>
      <a:lvl9pPr marL="0" marR="0" indent="1828800" algn="ctr" defTabSz="825500" rtl="0" latinLnBrk="0">
        <a:lnSpc>
          <a:spcPct val="100000"/>
        </a:lnSpc>
        <a:spcBef>
          <a:spcPts val="0"/>
        </a:spcBef>
        <a:spcAft>
          <a:spcPts val="0"/>
        </a:spcAft>
        <a:buClrTx/>
        <a:buSzTx/>
        <a:buFontTx/>
        <a:buNone/>
        <a:tabLst/>
        <a:defRPr sz="2800" b="0" i="0" u="none" strike="noStrike" cap="none" spc="0" baseline="0">
          <a:ln>
            <a:noFill/>
          </a:ln>
          <a:solidFill>
            <a:schemeClr val="tx1"/>
          </a:solidFill>
          <a:uFillTx/>
          <a:latin typeface="+mn-lt"/>
          <a:ea typeface="+mn-ea"/>
          <a:cs typeface="+mn-cs"/>
          <a:sym typeface="Open Sans Semibold"/>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dbatools.io/agent/"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hyperlink" Target="https://www.manning.com/books/learn-dbatools-in-a-month-of-lunches" TargetMode="External"/><Relationship Id="rId3" Type="http://schemas.openxmlformats.org/officeDocument/2006/relationships/hyperlink" Target="https://docs.dbatools.io/" TargetMode="External"/><Relationship Id="rId7" Type="http://schemas.openxmlformats.org/officeDocument/2006/relationships/hyperlink" Target="https://github.com/sqlcollaborative/dbatools" TargetMode="External"/><Relationship Id="rId2" Type="http://schemas.openxmlformats.org/officeDocument/2006/relationships/hyperlink" Target="https://dbatools.io/" TargetMode="External"/><Relationship Id="rId1" Type="http://schemas.openxmlformats.org/officeDocument/2006/relationships/slideLayout" Target="../slideLayouts/slideLayout1.xml"/><Relationship Id="rId6" Type="http://schemas.openxmlformats.org/officeDocument/2006/relationships/hyperlink" Target="https://dbatools.io/slack/" TargetMode="External"/><Relationship Id="rId5" Type="http://schemas.openxmlformats.org/officeDocument/2006/relationships/hyperlink" Target="https://www.linkedin.com/company/dbatools.io" TargetMode="External"/><Relationship Id="rId4" Type="http://schemas.openxmlformats.org/officeDocument/2006/relationships/hyperlink" Target="https://twitter.com/psdbatools"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7.png"/><Relationship Id="rId10" Type="http://schemas.openxmlformats.org/officeDocument/2006/relationships/image" Target="../media/image17.png"/><Relationship Id="rId4" Type="http://schemas.openxmlformats.org/officeDocument/2006/relationships/image" Target="../media/image1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image" Target="../media/image34.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36.png"/><Relationship Id="rId4" Type="http://schemas.openxmlformats.org/officeDocument/2006/relationships/image" Target="../media/image33.png"/><Relationship Id="rId9" Type="http://schemas.openxmlformats.org/officeDocument/2006/relationships/oleObject" Target="../embeddings/oleObject4.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microsoft.com/en-us/download/details.aspx?id=4533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hyperlink" Target="https://claudioessilva.eu/2019/08/20/more-powershell-remoting-coverage-in-dbatools/"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hyperlink" Target="http://docs.dbatools.io/"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 Id="rId5" Type="http://schemas.openxmlformats.org/officeDocument/2006/relationships/image" Target="../media/image26.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3EA0C96-68E2-4B38-8981-C3A915A73D89}"/>
              </a:ext>
            </a:extLst>
          </p:cNvPr>
          <p:cNvPicPr>
            <a:picLocks noChangeAspect="1"/>
          </p:cNvPicPr>
          <p:nvPr/>
        </p:nvPicPr>
        <p:blipFill>
          <a:blip r:embed="rId2"/>
          <a:stretch>
            <a:fillRect/>
          </a:stretch>
        </p:blipFill>
        <p:spPr>
          <a:xfrm>
            <a:off x="-51409" y="0"/>
            <a:ext cx="3362168" cy="5108028"/>
          </a:xfrm>
          <a:prstGeom prst="rect">
            <a:avLst/>
          </a:prstGeom>
        </p:spPr>
      </p:pic>
      <p:sp>
        <p:nvSpPr>
          <p:cNvPr id="8" name="TextBox 7">
            <a:extLst>
              <a:ext uri="{FF2B5EF4-FFF2-40B4-BE49-F238E27FC236}">
                <a16:creationId xmlns:a16="http://schemas.microsoft.com/office/drawing/2014/main" id="{603DDD5C-2A75-4609-9156-922166CC716C}"/>
              </a:ext>
            </a:extLst>
          </p:cNvPr>
          <p:cNvSpPr txBox="1"/>
          <p:nvPr/>
        </p:nvSpPr>
        <p:spPr>
          <a:xfrm>
            <a:off x="3346638" y="7553580"/>
            <a:ext cx="17690740" cy="27186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1500" dirty="0">
                <a:solidFill>
                  <a:schemeClr val="accent6">
                    <a:lumMod val="75000"/>
                  </a:schemeClr>
                </a:solidFill>
                <a:latin typeface="+mn-lt"/>
                <a:ea typeface="+mn-ea"/>
                <a:cs typeface="+mn-cs"/>
              </a:rPr>
              <a:t>d</a:t>
            </a:r>
            <a:r>
              <a:rPr kumimoji="0" lang="en-US" sz="11500" b="0" i="0" u="none" strike="noStrike" cap="none" spc="0" normalizeH="0" baseline="40000" dirty="0">
                <a:ln>
                  <a:noFill/>
                </a:ln>
                <a:solidFill>
                  <a:schemeClr val="accent6">
                    <a:lumMod val="75000"/>
                  </a:schemeClr>
                </a:solidFill>
                <a:effectLst/>
                <a:uFillTx/>
                <a:latin typeface="+mn-lt"/>
                <a:ea typeface="+mn-ea"/>
                <a:cs typeface="+mn-cs"/>
                <a:sym typeface="Roboto Regular"/>
              </a:rPr>
              <a:t>batools and Power BI walked into a bar</a:t>
            </a:r>
          </a:p>
          <a:p>
            <a:pPr marL="0" marR="0" indent="0" algn="ctr" defTabSz="825500" rtl="0" fontAlgn="auto" latinLnBrk="0" hangingPunct="0">
              <a:lnSpc>
                <a:spcPct val="100000"/>
              </a:lnSpc>
              <a:spcBef>
                <a:spcPts val="0"/>
              </a:spcBef>
              <a:spcAft>
                <a:spcPts val="0"/>
              </a:spcAft>
              <a:buClrTx/>
              <a:buSzTx/>
              <a:buFontTx/>
              <a:buNone/>
              <a:tabLst/>
            </a:pPr>
            <a:r>
              <a:rPr kumimoji="0" lang="en-US" sz="8000" b="0" i="0" u="none" strike="noStrike" cap="none" spc="0" normalizeH="0" baseline="40000" dirty="0">
                <a:ln>
                  <a:noFill/>
                </a:ln>
                <a:solidFill>
                  <a:schemeClr val="accent6">
                    <a:lumMod val="75000"/>
                  </a:schemeClr>
                </a:solidFill>
                <a:effectLst/>
                <a:uFillTx/>
                <a:latin typeface="+mn-lt"/>
                <a:ea typeface="+mn-ea"/>
                <a:cs typeface="+mn-cs"/>
                <a:sym typeface="Roboto Regular"/>
              </a:rPr>
              <a:t>Cláudio Silva – SQL Server </a:t>
            </a:r>
            <a:r>
              <a:rPr kumimoji="0" lang="en-US" sz="8000" b="0" i="0" u="none" strike="noStrike" cap="none" spc="0" normalizeH="0" baseline="40000">
                <a:ln>
                  <a:noFill/>
                </a:ln>
                <a:solidFill>
                  <a:schemeClr val="accent6">
                    <a:lumMod val="75000"/>
                  </a:schemeClr>
                </a:solidFill>
                <a:effectLst/>
                <a:uFillTx/>
                <a:latin typeface="+mn-lt"/>
                <a:ea typeface="+mn-ea"/>
                <a:cs typeface="+mn-cs"/>
                <a:sym typeface="Roboto Regular"/>
              </a:rPr>
              <a:t>DBA &amp; </a:t>
            </a:r>
            <a:r>
              <a:rPr kumimoji="0" lang="en-US" sz="8000" b="0" i="0" u="none" strike="noStrike" cap="none" spc="0" normalizeH="0" baseline="40000" dirty="0">
                <a:ln>
                  <a:noFill/>
                </a:ln>
                <a:solidFill>
                  <a:schemeClr val="accent6">
                    <a:lumMod val="75000"/>
                  </a:schemeClr>
                </a:solidFill>
                <a:effectLst/>
                <a:uFillTx/>
                <a:latin typeface="+mn-lt"/>
                <a:ea typeface="+mn-ea"/>
                <a:cs typeface="+mn-cs"/>
                <a:sym typeface="Roboto Regular"/>
              </a:rPr>
              <a:t>PowerShell lover</a:t>
            </a:r>
          </a:p>
          <a:p>
            <a:pPr marL="0" marR="0" indent="0" algn="ctr" defTabSz="825500" rtl="0" fontAlgn="auto" latinLnBrk="0" hangingPunct="0">
              <a:lnSpc>
                <a:spcPct val="100000"/>
              </a:lnSpc>
              <a:spcBef>
                <a:spcPts val="0"/>
              </a:spcBef>
              <a:spcAft>
                <a:spcPts val="0"/>
              </a:spcAft>
              <a:buClrTx/>
              <a:buSzTx/>
              <a:buFontTx/>
              <a:buNone/>
              <a:tabLst/>
            </a:pPr>
            <a:r>
              <a:rPr kumimoji="0" lang="en-US" sz="6000" b="0" i="0" u="none" strike="noStrike" cap="none" spc="0" normalizeH="0" baseline="40000" dirty="0">
                <a:ln>
                  <a:noFill/>
                </a:ln>
                <a:solidFill>
                  <a:schemeClr val="accent6">
                    <a:lumMod val="75000"/>
                  </a:schemeClr>
                </a:solidFill>
                <a:effectLst/>
                <a:uFillTx/>
                <a:latin typeface="+mn-lt"/>
                <a:ea typeface="+mn-ea"/>
                <a:cs typeface="+mn-cs"/>
                <a:sym typeface="Roboto Regular"/>
              </a:rPr>
              <a:t>@claudioessilva (Twitter, LinkedIn, GitHub)</a:t>
            </a:r>
            <a:endParaRPr kumimoji="0" lang="en-US" sz="9600" b="0" i="0" u="none" strike="noStrike" cap="none" spc="0" normalizeH="0" baseline="40000" dirty="0">
              <a:ln>
                <a:noFill/>
              </a:ln>
              <a:solidFill>
                <a:schemeClr val="accent6">
                  <a:lumMod val="75000"/>
                </a:schemeClr>
              </a:solidFill>
              <a:effectLst/>
              <a:uFillTx/>
              <a:latin typeface="+mn-lt"/>
              <a:ea typeface="+mn-ea"/>
              <a:cs typeface="+mn-cs"/>
              <a:sym typeface="Roboto Regular"/>
            </a:endParaRPr>
          </a:p>
        </p:txBody>
      </p:sp>
      <p:pic>
        <p:nvPicPr>
          <p:cNvPr id="3" name="Picture 2">
            <a:extLst>
              <a:ext uri="{FF2B5EF4-FFF2-40B4-BE49-F238E27FC236}">
                <a16:creationId xmlns:a16="http://schemas.microsoft.com/office/drawing/2014/main" id="{7F4F14AA-3A1B-46DD-91D0-99C39C724F2B}"/>
              </a:ext>
            </a:extLst>
          </p:cNvPr>
          <p:cNvPicPr>
            <a:picLocks noChangeAspect="1"/>
          </p:cNvPicPr>
          <p:nvPr/>
        </p:nvPicPr>
        <p:blipFill>
          <a:blip r:embed="rId3"/>
          <a:stretch>
            <a:fillRect/>
          </a:stretch>
        </p:blipFill>
        <p:spPr>
          <a:xfrm>
            <a:off x="3310759" y="-1"/>
            <a:ext cx="21073241" cy="5108029"/>
          </a:xfrm>
          <a:prstGeom prst="rect">
            <a:avLst/>
          </a:prstGeom>
        </p:spPr>
      </p:pic>
      <p:sp>
        <p:nvSpPr>
          <p:cNvPr id="4" name="TextBox 3">
            <a:extLst>
              <a:ext uri="{FF2B5EF4-FFF2-40B4-BE49-F238E27FC236}">
                <a16:creationId xmlns:a16="http://schemas.microsoft.com/office/drawing/2014/main" id="{0D77B57D-1B7E-48E1-9598-A3A73C1366BE}"/>
              </a:ext>
            </a:extLst>
          </p:cNvPr>
          <p:cNvSpPr txBox="1"/>
          <p:nvPr/>
        </p:nvSpPr>
        <p:spPr>
          <a:xfrm>
            <a:off x="16539819" y="11938124"/>
            <a:ext cx="5992586" cy="779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6600" b="0" i="0" u="none" strike="noStrike" cap="none" spc="0" normalizeH="0" baseline="40000" dirty="0">
                <a:ln>
                  <a:noFill/>
                </a:ln>
                <a:solidFill>
                  <a:schemeClr val="accent6">
                    <a:lumMod val="75000"/>
                  </a:schemeClr>
                </a:solidFill>
                <a:effectLst/>
                <a:uFillTx/>
                <a:latin typeface="+mj-lt"/>
                <a:ea typeface="+mn-ea"/>
                <a:cs typeface="+mn-cs"/>
                <a:sym typeface="Roboto Regular"/>
              </a:rPr>
              <a:t>Powered By</a:t>
            </a:r>
          </a:p>
        </p:txBody>
      </p:sp>
      <p:pic>
        <p:nvPicPr>
          <p:cNvPr id="29698" name="Picture 2" descr="C# Corner">
            <a:extLst>
              <a:ext uri="{FF2B5EF4-FFF2-40B4-BE49-F238E27FC236}">
                <a16:creationId xmlns:a16="http://schemas.microsoft.com/office/drawing/2014/main" id="{139ADA5D-2063-4A08-AD88-DE967D949D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88828" y="12566002"/>
            <a:ext cx="4117442" cy="839958"/>
          </a:xfrm>
          <a:prstGeom prst="rect">
            <a:avLst/>
          </a:prstGeom>
          <a:noFill/>
          <a:extLst>
            <a:ext uri="{909E8E84-426E-40DD-AFC4-6F175D3DCCD1}">
              <a14:hiddenFill xmlns:a14="http://schemas.microsoft.com/office/drawing/2010/main">
                <a:solidFill>
                  <a:srgbClr val="FFFFFF"/>
                </a:solidFill>
              </a14:hiddenFill>
            </a:ext>
          </a:extLst>
        </p:spPr>
      </p:pic>
      <p:pic>
        <p:nvPicPr>
          <p:cNvPr id="29700" name="Picture 4" descr="C# Corner">
            <a:extLst>
              <a:ext uri="{FF2B5EF4-FFF2-40B4-BE49-F238E27FC236}">
                <a16:creationId xmlns:a16="http://schemas.microsoft.com/office/drawing/2014/main" id="{195C5373-4702-4B2A-B536-AABF26F1D7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536112" y="12566003"/>
            <a:ext cx="4564814" cy="93122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66F2B4-315A-4783-8469-CA5A3611F7CC}"/>
              </a:ext>
            </a:extLst>
          </p:cNvPr>
          <p:cNvSpPr txBox="1"/>
          <p:nvPr/>
        </p:nvSpPr>
        <p:spPr>
          <a:xfrm>
            <a:off x="197726" y="13084651"/>
            <a:ext cx="3113033" cy="10054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8800" b="0" i="0" u="none" strike="noStrike" cap="none" spc="0" normalizeH="0" baseline="40000" dirty="0">
                <a:ln>
                  <a:noFill/>
                </a:ln>
                <a:solidFill>
                  <a:schemeClr val="accent6">
                    <a:lumMod val="75000"/>
                  </a:schemeClr>
                </a:solidFill>
                <a:effectLst/>
                <a:uFillTx/>
                <a:latin typeface="+mn-lt"/>
                <a:ea typeface="+mn-ea"/>
                <a:cs typeface="+mn-cs"/>
                <a:sym typeface="Roboto Regular"/>
              </a:rPr>
              <a:t>#LightUp</a:t>
            </a:r>
          </a:p>
        </p:txBody>
      </p:sp>
    </p:spTree>
    <p:extLst>
      <p:ext uri="{BB962C8B-B14F-4D97-AF65-F5344CB8AC3E}">
        <p14:creationId xmlns:p14="http://schemas.microsoft.com/office/powerpoint/2010/main" val="117332742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rmAutofit fontScale="90000"/>
          </a:bodyPr>
          <a:lstStyle/>
          <a:p>
            <a:r>
              <a:rPr lang="en-US" dirty="0"/>
              <a:t>Implementation approach</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4294967295"/>
          </p:nvPr>
        </p:nvSpPr>
        <p:spPr>
          <a:xfrm>
            <a:off x="1157288" y="2090058"/>
            <a:ext cx="23226712" cy="10676618"/>
          </a:xfrm>
        </p:spPr>
        <p:txBody>
          <a:bodyPr anchor="t"/>
          <a:lstStyle/>
          <a:p>
            <a:pPr marL="0" indent="0">
              <a:lnSpc>
                <a:spcPct val="150000"/>
              </a:lnSpc>
              <a:buNone/>
            </a:pPr>
            <a:r>
              <a:rPr lang="pt-PT" sz="7200" b="1" dirty="0">
                <a:solidFill>
                  <a:schemeClr val="tx2">
                    <a:lumMod val="10000"/>
                  </a:schemeClr>
                </a:solidFill>
              </a:rPr>
              <a:t>SQL Server </a:t>
            </a:r>
            <a:r>
              <a:rPr lang="pt-PT" sz="7200" b="1" dirty="0" err="1">
                <a:solidFill>
                  <a:schemeClr val="tx2">
                    <a:lumMod val="10000"/>
                  </a:schemeClr>
                </a:solidFill>
              </a:rPr>
              <a:t>Agent</a:t>
            </a:r>
            <a:r>
              <a:rPr lang="pt-PT" sz="7200" b="1" dirty="0">
                <a:solidFill>
                  <a:schemeClr val="tx2">
                    <a:lumMod val="10000"/>
                  </a:schemeClr>
                </a:solidFill>
              </a:rPr>
              <a:t> Jobs</a:t>
            </a:r>
          </a:p>
          <a:p>
            <a:pPr marL="0" indent="0">
              <a:lnSpc>
                <a:spcPct val="150000"/>
              </a:lnSpc>
              <a:buNone/>
            </a:pPr>
            <a:r>
              <a:rPr lang="pt-PT" sz="7200" dirty="0">
                <a:solidFill>
                  <a:schemeClr val="tx2">
                    <a:lumMod val="10000"/>
                  </a:schemeClr>
                </a:solidFill>
              </a:rPr>
              <a:t> - </a:t>
            </a:r>
            <a:r>
              <a:rPr lang="pt-PT" sz="7200" dirty="0" err="1">
                <a:solidFill>
                  <a:schemeClr val="tx2">
                    <a:lumMod val="10000"/>
                  </a:schemeClr>
                </a:solidFill>
              </a:rPr>
              <a:t>Request</a:t>
            </a:r>
            <a:r>
              <a:rPr lang="pt-PT" sz="7200" dirty="0">
                <a:solidFill>
                  <a:schemeClr val="tx2">
                    <a:lumMod val="10000"/>
                  </a:schemeClr>
                </a:solidFill>
              </a:rPr>
              <a:t> a </a:t>
            </a:r>
            <a:r>
              <a:rPr lang="pt-PT" sz="7200" dirty="0" err="1">
                <a:solidFill>
                  <a:schemeClr val="tx2">
                    <a:lumMod val="10000"/>
                  </a:schemeClr>
                </a:solidFill>
              </a:rPr>
              <a:t>dedicated</a:t>
            </a:r>
            <a:r>
              <a:rPr lang="pt-PT" sz="7200" dirty="0">
                <a:solidFill>
                  <a:schemeClr val="tx2">
                    <a:lumMod val="10000"/>
                  </a:schemeClr>
                </a:solidFill>
              </a:rPr>
              <a:t> </a:t>
            </a:r>
            <a:r>
              <a:rPr lang="pt-PT" sz="7200" dirty="0" err="1">
                <a:solidFill>
                  <a:schemeClr val="tx2">
                    <a:lumMod val="10000"/>
                  </a:schemeClr>
                </a:solidFill>
              </a:rPr>
              <a:t>domain</a:t>
            </a:r>
            <a:r>
              <a:rPr lang="pt-PT" sz="7200" dirty="0">
                <a:solidFill>
                  <a:schemeClr val="tx2">
                    <a:lumMod val="10000"/>
                  </a:schemeClr>
                </a:solidFill>
              </a:rPr>
              <a:t> </a:t>
            </a:r>
            <a:r>
              <a:rPr lang="pt-PT" sz="7200" dirty="0" err="1">
                <a:solidFill>
                  <a:schemeClr val="tx2">
                    <a:lumMod val="10000"/>
                  </a:schemeClr>
                </a:solidFill>
              </a:rPr>
              <a:t>account</a:t>
            </a:r>
            <a:r>
              <a:rPr lang="pt-PT" sz="7200" dirty="0">
                <a:solidFill>
                  <a:schemeClr val="tx2">
                    <a:lumMod val="10000"/>
                  </a:schemeClr>
                </a:solidFill>
              </a:rPr>
              <a:t> </a:t>
            </a:r>
            <a:r>
              <a:rPr lang="pt-PT" sz="7200" dirty="0" err="1">
                <a:solidFill>
                  <a:schemeClr val="tx2">
                    <a:lumMod val="10000"/>
                  </a:schemeClr>
                </a:solidFill>
              </a:rPr>
              <a:t>that</a:t>
            </a:r>
            <a:r>
              <a:rPr lang="pt-PT" sz="7200" dirty="0">
                <a:solidFill>
                  <a:schemeClr val="tx2">
                    <a:lumMod val="10000"/>
                  </a:schemeClr>
                </a:solidFill>
              </a:rPr>
              <a:t> </a:t>
            </a:r>
            <a:r>
              <a:rPr lang="pt-PT" sz="7200" dirty="0" err="1">
                <a:solidFill>
                  <a:schemeClr val="tx2">
                    <a:lumMod val="10000"/>
                  </a:schemeClr>
                </a:solidFill>
              </a:rPr>
              <a:t>has</a:t>
            </a:r>
            <a:r>
              <a:rPr lang="pt-PT" sz="7200" dirty="0">
                <a:solidFill>
                  <a:schemeClr val="tx2">
                    <a:lumMod val="10000"/>
                  </a:schemeClr>
                </a:solidFill>
              </a:rPr>
              <a:t> </a:t>
            </a:r>
            <a:r>
              <a:rPr lang="pt-PT" sz="7200" dirty="0" err="1">
                <a:solidFill>
                  <a:schemeClr val="tx2">
                    <a:lumMod val="10000"/>
                  </a:schemeClr>
                </a:solidFill>
              </a:rPr>
              <a:t>permission</a:t>
            </a:r>
            <a:r>
              <a:rPr lang="pt-PT" sz="7200" dirty="0">
                <a:solidFill>
                  <a:schemeClr val="tx2">
                    <a:lumMod val="10000"/>
                  </a:schemeClr>
                </a:solidFill>
              </a:rPr>
              <a:t> </a:t>
            </a:r>
            <a:r>
              <a:rPr lang="pt-PT" sz="7200" dirty="0" err="1">
                <a:solidFill>
                  <a:schemeClr val="tx2">
                    <a:lumMod val="10000"/>
                  </a:schemeClr>
                </a:solidFill>
              </a:rPr>
              <a:t>on</a:t>
            </a:r>
            <a:r>
              <a:rPr lang="pt-PT" sz="7200" dirty="0">
                <a:solidFill>
                  <a:schemeClr val="tx2">
                    <a:lumMod val="10000"/>
                  </a:schemeClr>
                </a:solidFill>
              </a:rPr>
              <a:t> </a:t>
            </a:r>
            <a:r>
              <a:rPr lang="pt-PT" sz="7200" dirty="0" err="1">
                <a:solidFill>
                  <a:schemeClr val="tx2">
                    <a:lumMod val="10000"/>
                  </a:schemeClr>
                </a:solidFill>
              </a:rPr>
              <a:t>all</a:t>
            </a:r>
            <a:r>
              <a:rPr lang="pt-PT" sz="7200" dirty="0">
                <a:solidFill>
                  <a:schemeClr val="tx2">
                    <a:lumMod val="10000"/>
                  </a:schemeClr>
                </a:solidFill>
              </a:rPr>
              <a:t> </a:t>
            </a:r>
            <a:r>
              <a:rPr lang="pt-PT" sz="7200" dirty="0" err="1">
                <a:solidFill>
                  <a:schemeClr val="tx2">
                    <a:lumMod val="10000"/>
                  </a:schemeClr>
                </a:solidFill>
              </a:rPr>
              <a:t>instances</a:t>
            </a:r>
            <a:r>
              <a:rPr lang="pt-PT" sz="7200" dirty="0">
                <a:solidFill>
                  <a:schemeClr val="tx2">
                    <a:lumMod val="10000"/>
                  </a:schemeClr>
                </a:solidFill>
              </a:rPr>
              <a:t>.</a:t>
            </a:r>
          </a:p>
          <a:p>
            <a:pPr marL="0" indent="0">
              <a:lnSpc>
                <a:spcPct val="150000"/>
              </a:lnSpc>
              <a:buNone/>
            </a:pPr>
            <a:r>
              <a:rPr lang="pt-PT" sz="7200" dirty="0">
                <a:solidFill>
                  <a:schemeClr val="tx2">
                    <a:lumMod val="10000"/>
                  </a:schemeClr>
                </a:solidFill>
              </a:rPr>
              <a:t> - Job </a:t>
            </a:r>
            <a:r>
              <a:rPr lang="pt-PT" sz="7200" dirty="0" err="1">
                <a:solidFill>
                  <a:schemeClr val="tx2">
                    <a:lumMod val="10000"/>
                  </a:schemeClr>
                </a:solidFill>
              </a:rPr>
              <a:t>owner</a:t>
            </a:r>
            <a:r>
              <a:rPr lang="pt-PT" sz="7200" dirty="0">
                <a:solidFill>
                  <a:schemeClr val="tx2">
                    <a:lumMod val="10000"/>
                  </a:schemeClr>
                </a:solidFill>
              </a:rPr>
              <a:t> </a:t>
            </a:r>
            <a:r>
              <a:rPr lang="pt-PT" sz="7200" dirty="0" err="1">
                <a:solidFill>
                  <a:schemeClr val="tx2">
                    <a:lumMod val="10000"/>
                  </a:schemeClr>
                </a:solidFill>
              </a:rPr>
              <a:t>should</a:t>
            </a:r>
            <a:r>
              <a:rPr lang="pt-PT" sz="7200" dirty="0">
                <a:solidFill>
                  <a:schemeClr val="tx2">
                    <a:lumMod val="10000"/>
                  </a:schemeClr>
                </a:solidFill>
              </a:rPr>
              <a:t> </a:t>
            </a:r>
            <a:r>
              <a:rPr lang="pt-PT" sz="7200" dirty="0" err="1">
                <a:solidFill>
                  <a:schemeClr val="tx2">
                    <a:lumMod val="10000"/>
                  </a:schemeClr>
                </a:solidFill>
              </a:rPr>
              <a:t>be</a:t>
            </a:r>
            <a:r>
              <a:rPr lang="pt-PT" sz="7200" dirty="0">
                <a:solidFill>
                  <a:schemeClr val="tx2">
                    <a:lumMod val="10000"/>
                  </a:schemeClr>
                </a:solidFill>
              </a:rPr>
              <a:t> </a:t>
            </a:r>
            <a:r>
              <a:rPr lang="pt-PT" sz="7200" dirty="0" err="1">
                <a:solidFill>
                  <a:schemeClr val="tx2">
                    <a:lumMod val="10000"/>
                  </a:schemeClr>
                </a:solidFill>
              </a:rPr>
              <a:t>your</a:t>
            </a:r>
            <a:r>
              <a:rPr lang="pt-PT" sz="7200" dirty="0">
                <a:solidFill>
                  <a:schemeClr val="tx2">
                    <a:lumMod val="10000"/>
                  </a:schemeClr>
                </a:solidFill>
              </a:rPr>
              <a:t> </a:t>
            </a:r>
            <a:r>
              <a:rPr lang="pt-PT" sz="7200" dirty="0" err="1">
                <a:solidFill>
                  <a:schemeClr val="tx2">
                    <a:lumMod val="10000"/>
                  </a:schemeClr>
                </a:solidFill>
              </a:rPr>
              <a:t>service</a:t>
            </a:r>
            <a:r>
              <a:rPr lang="pt-PT" sz="7200" dirty="0">
                <a:solidFill>
                  <a:schemeClr val="tx2">
                    <a:lumMod val="10000"/>
                  </a:schemeClr>
                </a:solidFill>
              </a:rPr>
              <a:t> </a:t>
            </a:r>
            <a:r>
              <a:rPr lang="pt-PT" sz="7200" dirty="0" err="1">
                <a:solidFill>
                  <a:schemeClr val="tx2">
                    <a:lumMod val="10000"/>
                  </a:schemeClr>
                </a:solidFill>
              </a:rPr>
              <a:t>account</a:t>
            </a:r>
            <a:r>
              <a:rPr lang="pt-PT" sz="7200" dirty="0">
                <a:solidFill>
                  <a:schemeClr val="tx2">
                    <a:lumMod val="10000"/>
                  </a:schemeClr>
                </a:solidFill>
              </a:rPr>
              <a:t> </a:t>
            </a:r>
            <a:r>
              <a:rPr lang="pt-PT" sz="7200" dirty="0" err="1">
                <a:solidFill>
                  <a:schemeClr val="tx2">
                    <a:lumMod val="10000"/>
                  </a:schemeClr>
                </a:solidFill>
              </a:rPr>
              <a:t>or</a:t>
            </a:r>
            <a:r>
              <a:rPr lang="pt-PT" sz="7200" dirty="0">
                <a:solidFill>
                  <a:schemeClr val="tx2">
                    <a:lumMod val="10000"/>
                  </a:schemeClr>
                </a:solidFill>
              </a:rPr>
              <a:t> use </a:t>
            </a:r>
            <a:r>
              <a:rPr lang="pt-PT" sz="7200" dirty="0" err="1">
                <a:solidFill>
                  <a:schemeClr val="tx2">
                    <a:lumMod val="10000"/>
                  </a:schemeClr>
                </a:solidFill>
              </a:rPr>
              <a:t>an</a:t>
            </a:r>
            <a:r>
              <a:rPr lang="pt-PT" sz="7200" dirty="0">
                <a:solidFill>
                  <a:schemeClr val="tx2">
                    <a:lumMod val="10000"/>
                  </a:schemeClr>
                </a:solidFill>
              </a:rPr>
              <a:t> SQL </a:t>
            </a:r>
            <a:r>
              <a:rPr lang="pt-PT" sz="7200" dirty="0" err="1">
                <a:solidFill>
                  <a:schemeClr val="tx2">
                    <a:lumMod val="10000"/>
                  </a:schemeClr>
                </a:solidFill>
              </a:rPr>
              <a:t>credential</a:t>
            </a:r>
            <a:r>
              <a:rPr lang="pt-PT" sz="7200" dirty="0">
                <a:solidFill>
                  <a:schemeClr val="tx2">
                    <a:lumMod val="10000"/>
                  </a:schemeClr>
                </a:solidFill>
              </a:rPr>
              <a:t>.</a:t>
            </a:r>
          </a:p>
          <a:p>
            <a:pPr marL="0" indent="0">
              <a:lnSpc>
                <a:spcPct val="150000"/>
              </a:lnSpc>
              <a:buNone/>
            </a:pPr>
            <a:r>
              <a:rPr lang="pt-PT" sz="7200" b="1" dirty="0">
                <a:solidFill>
                  <a:schemeClr val="tx2">
                    <a:lumMod val="10000"/>
                  </a:schemeClr>
                </a:solidFill>
              </a:rPr>
              <a:t> </a:t>
            </a:r>
            <a:r>
              <a:rPr lang="pt-PT" sz="7200" dirty="0">
                <a:solidFill>
                  <a:schemeClr val="tx2">
                    <a:lumMod val="10000"/>
                  </a:schemeClr>
                </a:solidFill>
              </a:rPr>
              <a:t>-</a:t>
            </a:r>
            <a:r>
              <a:rPr lang="pt-PT" sz="7200" b="1" dirty="0">
                <a:solidFill>
                  <a:schemeClr val="tx2">
                    <a:lumMod val="10000"/>
                  </a:schemeClr>
                </a:solidFill>
              </a:rPr>
              <a:t> </a:t>
            </a:r>
            <a:r>
              <a:rPr lang="pt-PT" sz="7200" dirty="0" err="1">
                <a:solidFill>
                  <a:schemeClr val="tx2">
                    <a:lumMod val="10000"/>
                  </a:schemeClr>
                </a:solidFill>
              </a:rPr>
              <a:t>Have</a:t>
            </a:r>
            <a:r>
              <a:rPr lang="pt-PT" sz="7200" dirty="0">
                <a:solidFill>
                  <a:schemeClr val="tx2">
                    <a:lumMod val="10000"/>
                  </a:schemeClr>
                </a:solidFill>
              </a:rPr>
              <a:t> a job </a:t>
            </a:r>
            <a:r>
              <a:rPr lang="pt-PT" sz="7200" dirty="0" err="1">
                <a:solidFill>
                  <a:schemeClr val="tx2">
                    <a:lumMod val="10000"/>
                  </a:schemeClr>
                </a:solidFill>
              </a:rPr>
              <a:t>with</a:t>
            </a:r>
            <a:r>
              <a:rPr lang="pt-PT" sz="7200" dirty="0">
                <a:solidFill>
                  <a:schemeClr val="tx2">
                    <a:lumMod val="10000"/>
                  </a:schemeClr>
                </a:solidFill>
              </a:rPr>
              <a:t> </a:t>
            </a:r>
            <a:r>
              <a:rPr lang="pt-PT" sz="7200" dirty="0" err="1">
                <a:solidFill>
                  <a:schemeClr val="tx2">
                    <a:lumMod val="10000"/>
                  </a:schemeClr>
                </a:solidFill>
              </a:rPr>
              <a:t>mutiple</a:t>
            </a:r>
            <a:r>
              <a:rPr lang="pt-PT" sz="7200" dirty="0">
                <a:solidFill>
                  <a:schemeClr val="tx2">
                    <a:lumMod val="10000"/>
                  </a:schemeClr>
                </a:solidFill>
              </a:rPr>
              <a:t> steps. </a:t>
            </a:r>
            <a:r>
              <a:rPr lang="pt-PT" sz="7200" dirty="0" err="1">
                <a:solidFill>
                  <a:schemeClr val="tx2">
                    <a:lumMod val="10000"/>
                  </a:schemeClr>
                </a:solidFill>
              </a:rPr>
              <a:t>Each</a:t>
            </a:r>
            <a:r>
              <a:rPr lang="pt-PT" sz="7200" dirty="0">
                <a:solidFill>
                  <a:schemeClr val="tx2">
                    <a:lumMod val="10000"/>
                  </a:schemeClr>
                </a:solidFill>
              </a:rPr>
              <a:t> </a:t>
            </a:r>
            <a:r>
              <a:rPr lang="pt-PT" sz="7200" dirty="0" err="1">
                <a:solidFill>
                  <a:schemeClr val="tx2">
                    <a:lumMod val="10000"/>
                  </a:schemeClr>
                </a:solidFill>
              </a:rPr>
              <a:t>one</a:t>
            </a:r>
            <a:r>
              <a:rPr lang="pt-PT" sz="7200" dirty="0">
                <a:solidFill>
                  <a:schemeClr val="tx2">
                    <a:lumMod val="10000"/>
                  </a:schemeClr>
                </a:solidFill>
              </a:rPr>
              <a:t> </a:t>
            </a:r>
            <a:r>
              <a:rPr lang="pt-PT" sz="7200" dirty="0" err="1">
                <a:solidFill>
                  <a:schemeClr val="tx2">
                    <a:lumMod val="10000"/>
                  </a:schemeClr>
                </a:solidFill>
              </a:rPr>
              <a:t>invokes</a:t>
            </a:r>
            <a:r>
              <a:rPr lang="pt-PT" sz="7200" dirty="0">
                <a:solidFill>
                  <a:schemeClr val="tx2">
                    <a:lumMod val="10000"/>
                  </a:schemeClr>
                </a:solidFill>
              </a:rPr>
              <a:t> </a:t>
            </a:r>
            <a:r>
              <a:rPr lang="pt-PT" sz="7200" dirty="0" err="1">
                <a:solidFill>
                  <a:schemeClr val="tx2">
                    <a:lumMod val="10000"/>
                  </a:schemeClr>
                </a:solidFill>
              </a:rPr>
              <a:t>one</a:t>
            </a:r>
            <a:r>
              <a:rPr lang="pt-PT" sz="7200" dirty="0">
                <a:solidFill>
                  <a:schemeClr val="tx2">
                    <a:lumMod val="10000"/>
                  </a:schemeClr>
                </a:solidFill>
              </a:rPr>
              <a:t> </a:t>
            </a:r>
            <a:r>
              <a:rPr lang="pt-PT" sz="7200" dirty="0" err="1">
                <a:solidFill>
                  <a:schemeClr val="tx2">
                    <a:lumMod val="10000"/>
                  </a:schemeClr>
                </a:solidFill>
              </a:rPr>
              <a:t>of</a:t>
            </a:r>
            <a:r>
              <a:rPr lang="pt-PT" sz="7200" dirty="0">
                <a:solidFill>
                  <a:schemeClr val="tx2">
                    <a:lumMod val="10000"/>
                  </a:schemeClr>
                </a:solidFill>
              </a:rPr>
              <a:t> </a:t>
            </a:r>
            <a:r>
              <a:rPr lang="pt-PT" sz="7200" dirty="0" err="1">
                <a:solidFill>
                  <a:schemeClr val="tx2">
                    <a:lumMod val="10000"/>
                  </a:schemeClr>
                </a:solidFill>
              </a:rPr>
              <a:t>these</a:t>
            </a:r>
            <a:r>
              <a:rPr lang="pt-PT" sz="7200" dirty="0">
                <a:solidFill>
                  <a:schemeClr val="tx2">
                    <a:lumMod val="10000"/>
                  </a:schemeClr>
                </a:solidFill>
              </a:rPr>
              <a:t> scripts.</a:t>
            </a:r>
          </a:p>
          <a:p>
            <a:pPr marL="0" indent="0">
              <a:lnSpc>
                <a:spcPct val="150000"/>
              </a:lnSpc>
              <a:buNone/>
            </a:pPr>
            <a:r>
              <a:rPr lang="pt-PT" sz="7200" dirty="0">
                <a:solidFill>
                  <a:schemeClr val="tx2">
                    <a:lumMod val="10000"/>
                  </a:schemeClr>
                </a:solidFill>
              </a:rPr>
              <a:t> - </a:t>
            </a:r>
            <a:r>
              <a:rPr lang="pt-PT" sz="7200" dirty="0" err="1">
                <a:solidFill>
                  <a:schemeClr val="tx2">
                    <a:lumMod val="10000"/>
                  </a:schemeClr>
                </a:solidFill>
              </a:rPr>
              <a:t>Find</a:t>
            </a:r>
            <a:r>
              <a:rPr lang="pt-PT" sz="7200" dirty="0">
                <a:solidFill>
                  <a:schemeClr val="tx2">
                    <a:lumMod val="10000"/>
                  </a:schemeClr>
                </a:solidFill>
              </a:rPr>
              <a:t> </a:t>
            </a:r>
            <a:r>
              <a:rPr lang="pt-PT" sz="7200" dirty="0" err="1">
                <a:solidFill>
                  <a:schemeClr val="tx2">
                    <a:lumMod val="10000"/>
                  </a:schemeClr>
                </a:solidFill>
              </a:rPr>
              <a:t>the</a:t>
            </a:r>
            <a:r>
              <a:rPr lang="pt-PT" sz="7200" dirty="0">
                <a:solidFill>
                  <a:schemeClr val="tx2">
                    <a:lumMod val="10000"/>
                  </a:schemeClr>
                </a:solidFill>
              </a:rPr>
              <a:t> </a:t>
            </a:r>
            <a:r>
              <a:rPr lang="pt-PT" sz="7200" dirty="0" err="1">
                <a:solidFill>
                  <a:schemeClr val="tx2">
                    <a:lumMod val="10000"/>
                  </a:schemeClr>
                </a:solidFill>
              </a:rPr>
              <a:t>best</a:t>
            </a:r>
            <a:r>
              <a:rPr lang="pt-PT" sz="7200" dirty="0">
                <a:solidFill>
                  <a:schemeClr val="tx2">
                    <a:lumMod val="10000"/>
                  </a:schemeClr>
                </a:solidFill>
              </a:rPr>
              <a:t> </a:t>
            </a:r>
            <a:r>
              <a:rPr lang="pt-PT" sz="7200" dirty="0" err="1">
                <a:solidFill>
                  <a:schemeClr val="tx2">
                    <a:lumMod val="10000"/>
                  </a:schemeClr>
                </a:solidFill>
              </a:rPr>
              <a:t>schedule</a:t>
            </a:r>
            <a:r>
              <a:rPr lang="pt-PT" sz="7200" dirty="0">
                <a:solidFill>
                  <a:schemeClr val="tx2">
                    <a:lumMod val="10000"/>
                  </a:schemeClr>
                </a:solidFill>
              </a:rPr>
              <a:t> to </a:t>
            </a:r>
            <a:r>
              <a:rPr lang="pt-PT" sz="7200" dirty="0" err="1">
                <a:solidFill>
                  <a:schemeClr val="tx2">
                    <a:lumMod val="10000"/>
                  </a:schemeClr>
                </a:solidFill>
              </a:rPr>
              <a:t>run</a:t>
            </a:r>
            <a:r>
              <a:rPr lang="pt-PT" sz="7200" dirty="0">
                <a:solidFill>
                  <a:schemeClr val="tx2">
                    <a:lumMod val="10000"/>
                  </a:schemeClr>
                </a:solidFill>
              </a:rPr>
              <a:t> </a:t>
            </a:r>
            <a:r>
              <a:rPr lang="pt-PT" sz="7200" dirty="0" err="1">
                <a:solidFill>
                  <a:schemeClr val="tx2">
                    <a:lumMod val="10000"/>
                  </a:schemeClr>
                </a:solidFill>
              </a:rPr>
              <a:t>it</a:t>
            </a:r>
            <a:endParaRPr lang="pt-PT" sz="7200" dirty="0">
              <a:solidFill>
                <a:schemeClr val="tx2">
                  <a:lumMod val="10000"/>
                </a:schemeClr>
              </a:solidFill>
            </a:endParaRPr>
          </a:p>
          <a:p>
            <a:pPr marL="0" indent="0">
              <a:lnSpc>
                <a:spcPct val="150000"/>
              </a:lnSpc>
              <a:buNone/>
            </a:pPr>
            <a:r>
              <a:rPr lang="pt-PT" sz="7200" dirty="0" err="1">
                <a:solidFill>
                  <a:schemeClr val="tx2">
                    <a:lumMod val="10000"/>
                  </a:schemeClr>
                </a:solidFill>
              </a:rPr>
              <a:t>Need</a:t>
            </a:r>
            <a:r>
              <a:rPr lang="pt-PT" sz="7200" dirty="0">
                <a:solidFill>
                  <a:schemeClr val="tx2">
                    <a:lumMod val="10000"/>
                  </a:schemeClr>
                </a:solidFill>
              </a:rPr>
              <a:t> </a:t>
            </a:r>
            <a:r>
              <a:rPr lang="pt-PT" sz="7200" dirty="0" err="1">
                <a:solidFill>
                  <a:schemeClr val="tx2">
                    <a:lumMod val="10000"/>
                  </a:schemeClr>
                </a:solidFill>
              </a:rPr>
              <a:t>help</a:t>
            </a:r>
            <a:r>
              <a:rPr lang="pt-PT" sz="7200" dirty="0">
                <a:solidFill>
                  <a:schemeClr val="tx2">
                    <a:lumMod val="10000"/>
                  </a:schemeClr>
                </a:solidFill>
              </a:rPr>
              <a:t>? – </a:t>
            </a:r>
            <a:r>
              <a:rPr lang="pt-PT" sz="7200" dirty="0" err="1">
                <a:solidFill>
                  <a:schemeClr val="tx2">
                    <a:lumMod val="10000"/>
                  </a:schemeClr>
                </a:solidFill>
              </a:rPr>
              <a:t>Follow</a:t>
            </a:r>
            <a:r>
              <a:rPr lang="pt-PT" sz="7200" dirty="0">
                <a:solidFill>
                  <a:schemeClr val="tx2">
                    <a:lumMod val="10000"/>
                  </a:schemeClr>
                </a:solidFill>
              </a:rPr>
              <a:t> </a:t>
            </a:r>
            <a:r>
              <a:rPr lang="pt-PT" sz="7200" dirty="0" err="1">
                <a:solidFill>
                  <a:schemeClr val="tx2">
                    <a:lumMod val="10000"/>
                  </a:schemeClr>
                </a:solidFill>
              </a:rPr>
              <a:t>the</a:t>
            </a:r>
            <a:r>
              <a:rPr lang="pt-PT" sz="7200" dirty="0">
                <a:solidFill>
                  <a:schemeClr val="tx2">
                    <a:lumMod val="10000"/>
                  </a:schemeClr>
                </a:solidFill>
              </a:rPr>
              <a:t> </a:t>
            </a:r>
            <a:r>
              <a:rPr lang="pt-PT" sz="7200" dirty="0" err="1">
                <a:solidFill>
                  <a:schemeClr val="tx2">
                    <a:lumMod val="10000"/>
                  </a:schemeClr>
                </a:solidFill>
              </a:rPr>
              <a:t>instructions</a:t>
            </a:r>
            <a:r>
              <a:rPr lang="pt-PT" sz="7200" dirty="0">
                <a:solidFill>
                  <a:schemeClr val="tx2">
                    <a:lumMod val="10000"/>
                  </a:schemeClr>
                </a:solidFill>
              </a:rPr>
              <a:t> @ </a:t>
            </a:r>
            <a:r>
              <a:rPr lang="en-US" sz="7200" dirty="0">
                <a:solidFill>
                  <a:schemeClr val="tx2">
                    <a:lumMod val="10000"/>
                  </a:schemeClr>
                </a:solidFill>
                <a:hlinkClick r:id="rId3">
                  <a:extLst>
                    <a:ext uri="{A12FA001-AC4F-418D-AE19-62706E023703}">
                      <ahyp:hlinkClr xmlns:ahyp="http://schemas.microsoft.com/office/drawing/2018/hyperlinkcolor" val="tx"/>
                    </a:ext>
                  </a:extLst>
                </a:hlinkClick>
              </a:rPr>
              <a:t>https://dbatools.io/agent/</a:t>
            </a:r>
            <a:endParaRPr lang="pt-PT" sz="7200" dirty="0">
              <a:solidFill>
                <a:schemeClr val="tx2">
                  <a:lumMod val="10000"/>
                </a:schemeClr>
              </a:solidFill>
            </a:endParaRPr>
          </a:p>
          <a:p>
            <a:pPr marL="0" indent="0">
              <a:buNone/>
            </a:pPr>
            <a:endParaRPr lang="pt-PT" sz="7200" b="1" dirty="0">
              <a:solidFill>
                <a:schemeClr val="tx2">
                  <a:lumMod val="10000"/>
                </a:schemeClr>
              </a:solidFill>
            </a:endParaRPr>
          </a:p>
          <a:p>
            <a:pPr marL="0" indent="0">
              <a:lnSpc>
                <a:spcPct val="150000"/>
              </a:lnSpc>
              <a:buNone/>
            </a:pPr>
            <a:r>
              <a:rPr lang="pt-PT" sz="7200" b="1" dirty="0" err="1">
                <a:solidFill>
                  <a:schemeClr val="tx2">
                    <a:lumMod val="10000"/>
                  </a:schemeClr>
                </a:solidFill>
              </a:rPr>
              <a:t>Suggestion</a:t>
            </a:r>
            <a:r>
              <a:rPr lang="pt-PT" sz="7200" b="1" dirty="0">
                <a:solidFill>
                  <a:schemeClr val="tx2">
                    <a:lumMod val="10000"/>
                  </a:schemeClr>
                </a:solidFill>
              </a:rPr>
              <a:t>:</a:t>
            </a:r>
          </a:p>
          <a:p>
            <a:pPr marL="0" indent="0">
              <a:lnSpc>
                <a:spcPct val="150000"/>
              </a:lnSpc>
              <a:buNone/>
            </a:pPr>
            <a:r>
              <a:rPr lang="pt-PT" sz="7200" dirty="0">
                <a:solidFill>
                  <a:schemeClr val="tx2">
                    <a:lumMod val="10000"/>
                  </a:schemeClr>
                </a:solidFill>
              </a:rPr>
              <a:t> - </a:t>
            </a:r>
            <a:r>
              <a:rPr lang="pt-PT" sz="7200" dirty="0" err="1">
                <a:solidFill>
                  <a:schemeClr val="tx2">
                    <a:lumMod val="10000"/>
                  </a:schemeClr>
                </a:solidFill>
              </a:rPr>
              <a:t>If</a:t>
            </a:r>
            <a:r>
              <a:rPr lang="pt-PT" sz="7200" dirty="0">
                <a:solidFill>
                  <a:schemeClr val="tx2">
                    <a:lumMod val="10000"/>
                  </a:schemeClr>
                </a:solidFill>
              </a:rPr>
              <a:t> </a:t>
            </a:r>
            <a:r>
              <a:rPr lang="pt-PT" sz="7200" dirty="0" err="1">
                <a:solidFill>
                  <a:schemeClr val="tx2">
                    <a:lumMod val="10000"/>
                  </a:schemeClr>
                </a:solidFill>
              </a:rPr>
              <a:t>you</a:t>
            </a:r>
            <a:r>
              <a:rPr lang="pt-PT" sz="7200" dirty="0">
                <a:solidFill>
                  <a:schemeClr val="tx2">
                    <a:lumMod val="10000"/>
                  </a:schemeClr>
                </a:solidFill>
              </a:rPr>
              <a:t> </a:t>
            </a:r>
            <a:r>
              <a:rPr lang="pt-PT" sz="7200" dirty="0" err="1">
                <a:solidFill>
                  <a:schemeClr val="tx2">
                    <a:lumMod val="10000"/>
                  </a:schemeClr>
                </a:solidFill>
              </a:rPr>
              <a:t>find</a:t>
            </a:r>
            <a:r>
              <a:rPr lang="pt-PT" sz="7200" dirty="0">
                <a:solidFill>
                  <a:schemeClr val="tx2">
                    <a:lumMod val="10000"/>
                  </a:schemeClr>
                </a:solidFill>
              </a:rPr>
              <a:t> </a:t>
            </a:r>
            <a:r>
              <a:rPr lang="pt-PT" sz="7200" dirty="0" err="1">
                <a:solidFill>
                  <a:schemeClr val="tx2">
                    <a:lumMod val="10000"/>
                  </a:schemeClr>
                </a:solidFill>
              </a:rPr>
              <a:t>that</a:t>
            </a:r>
            <a:r>
              <a:rPr lang="pt-PT" sz="7200" dirty="0">
                <a:solidFill>
                  <a:schemeClr val="tx2">
                    <a:lumMod val="10000"/>
                  </a:schemeClr>
                </a:solidFill>
              </a:rPr>
              <a:t> </a:t>
            </a:r>
            <a:r>
              <a:rPr lang="pt-PT" sz="7200" dirty="0" err="1">
                <a:solidFill>
                  <a:schemeClr val="tx2">
                    <a:lumMod val="10000"/>
                  </a:schemeClr>
                </a:solidFill>
              </a:rPr>
              <a:t>it</a:t>
            </a:r>
            <a:r>
              <a:rPr lang="pt-PT" sz="7200" dirty="0">
                <a:solidFill>
                  <a:schemeClr val="tx2">
                    <a:lumMod val="10000"/>
                  </a:schemeClr>
                </a:solidFill>
              </a:rPr>
              <a:t> takes too </a:t>
            </a:r>
            <a:r>
              <a:rPr lang="pt-PT" sz="7200" dirty="0" err="1">
                <a:solidFill>
                  <a:schemeClr val="tx2">
                    <a:lumMod val="10000"/>
                  </a:schemeClr>
                </a:solidFill>
              </a:rPr>
              <a:t>long</a:t>
            </a:r>
            <a:r>
              <a:rPr lang="pt-PT" sz="7200" dirty="0">
                <a:solidFill>
                  <a:schemeClr val="tx2">
                    <a:lumMod val="10000"/>
                  </a:schemeClr>
                </a:solidFill>
              </a:rPr>
              <a:t> to </a:t>
            </a:r>
            <a:r>
              <a:rPr lang="pt-PT" sz="7200" dirty="0" err="1">
                <a:solidFill>
                  <a:schemeClr val="tx2">
                    <a:lumMod val="10000"/>
                  </a:schemeClr>
                </a:solidFill>
              </a:rPr>
              <a:t>run</a:t>
            </a:r>
            <a:r>
              <a:rPr lang="pt-PT" sz="7200" dirty="0">
                <a:solidFill>
                  <a:schemeClr val="tx2">
                    <a:lumMod val="10000"/>
                  </a:schemeClr>
                </a:solidFill>
              </a:rPr>
              <a:t>, </a:t>
            </a:r>
            <a:r>
              <a:rPr lang="pt-PT" sz="7200" dirty="0" err="1">
                <a:solidFill>
                  <a:schemeClr val="tx2">
                    <a:lumMod val="10000"/>
                  </a:schemeClr>
                </a:solidFill>
              </a:rPr>
              <a:t>you</a:t>
            </a:r>
            <a:r>
              <a:rPr lang="pt-PT" sz="7200" dirty="0">
                <a:solidFill>
                  <a:schemeClr val="tx2">
                    <a:lumMod val="10000"/>
                  </a:schemeClr>
                </a:solidFill>
              </a:rPr>
              <a:t> </a:t>
            </a:r>
            <a:r>
              <a:rPr lang="pt-PT" sz="7200" dirty="0" err="1">
                <a:solidFill>
                  <a:schemeClr val="tx2">
                    <a:lumMod val="10000"/>
                  </a:schemeClr>
                </a:solidFill>
              </a:rPr>
              <a:t>may</a:t>
            </a:r>
            <a:r>
              <a:rPr lang="pt-PT" sz="7200" dirty="0">
                <a:solidFill>
                  <a:schemeClr val="tx2">
                    <a:lumMod val="10000"/>
                  </a:schemeClr>
                </a:solidFill>
              </a:rPr>
              <a:t> </a:t>
            </a:r>
            <a:r>
              <a:rPr lang="pt-PT" sz="7200" dirty="0" err="1">
                <a:solidFill>
                  <a:schemeClr val="tx2">
                    <a:lumMod val="10000"/>
                  </a:schemeClr>
                </a:solidFill>
              </a:rPr>
              <a:t>want</a:t>
            </a:r>
            <a:r>
              <a:rPr lang="pt-PT" sz="7200" dirty="0">
                <a:solidFill>
                  <a:schemeClr val="tx2">
                    <a:lumMod val="10000"/>
                  </a:schemeClr>
                </a:solidFill>
              </a:rPr>
              <a:t> to </a:t>
            </a:r>
            <a:r>
              <a:rPr lang="pt-PT" sz="7200" dirty="0" err="1">
                <a:solidFill>
                  <a:schemeClr val="tx2">
                    <a:lumMod val="10000"/>
                  </a:schemeClr>
                </a:solidFill>
              </a:rPr>
              <a:t>split</a:t>
            </a:r>
            <a:r>
              <a:rPr lang="pt-PT" sz="7200" dirty="0">
                <a:solidFill>
                  <a:schemeClr val="tx2">
                    <a:lumMod val="10000"/>
                  </a:schemeClr>
                </a:solidFill>
              </a:rPr>
              <a:t> </a:t>
            </a:r>
            <a:r>
              <a:rPr lang="pt-PT" sz="7200" dirty="0" err="1">
                <a:solidFill>
                  <a:schemeClr val="tx2">
                    <a:lumMod val="10000"/>
                  </a:schemeClr>
                </a:solidFill>
              </a:rPr>
              <a:t>it</a:t>
            </a:r>
            <a:r>
              <a:rPr lang="pt-PT" sz="7200" dirty="0">
                <a:solidFill>
                  <a:schemeClr val="tx2">
                    <a:lumMod val="10000"/>
                  </a:schemeClr>
                </a:solidFill>
              </a:rPr>
              <a:t> in more jobs to </a:t>
            </a:r>
            <a:r>
              <a:rPr lang="pt-PT" sz="7200" dirty="0" err="1">
                <a:solidFill>
                  <a:schemeClr val="tx2">
                    <a:lumMod val="10000"/>
                  </a:schemeClr>
                </a:solidFill>
              </a:rPr>
              <a:t>start</a:t>
            </a:r>
            <a:r>
              <a:rPr lang="pt-PT" sz="7200" dirty="0">
                <a:solidFill>
                  <a:schemeClr val="tx2">
                    <a:lumMod val="10000"/>
                  </a:schemeClr>
                </a:solidFill>
              </a:rPr>
              <a:t> in </a:t>
            </a:r>
            <a:r>
              <a:rPr lang="pt-PT" sz="7200" dirty="0" err="1">
                <a:solidFill>
                  <a:schemeClr val="tx2">
                    <a:lumMod val="10000"/>
                  </a:schemeClr>
                </a:solidFill>
              </a:rPr>
              <a:t>parallell</a:t>
            </a:r>
            <a:r>
              <a:rPr lang="pt-PT" sz="7200" dirty="0">
                <a:solidFill>
                  <a:schemeClr val="tx2">
                    <a:lumMod val="10000"/>
                  </a:schemeClr>
                </a:solidFill>
              </a:rPr>
              <a:t>. </a:t>
            </a:r>
            <a:endParaRPr lang="pt-PT" sz="6000" dirty="0">
              <a:solidFill>
                <a:schemeClr val="tx2">
                  <a:lumMod val="10000"/>
                </a:schemeClr>
              </a:solidFill>
            </a:endParaRPr>
          </a:p>
        </p:txBody>
      </p:sp>
    </p:spTree>
    <p:extLst>
      <p:ext uri="{BB962C8B-B14F-4D97-AF65-F5344CB8AC3E}">
        <p14:creationId xmlns:p14="http://schemas.microsoft.com/office/powerpoint/2010/main" val="1870450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Autofit/>
          </a:bodyPr>
          <a:lstStyle/>
          <a:p>
            <a:r>
              <a:rPr lang="en-US" sz="11500" dirty="0"/>
              <a:t>Saving data To SQL Server</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4294967295"/>
          </p:nvPr>
        </p:nvSpPr>
        <p:spPr>
          <a:xfrm>
            <a:off x="1157288" y="1996750"/>
            <a:ext cx="23226712" cy="10393687"/>
          </a:xfrm>
        </p:spPr>
        <p:txBody>
          <a:bodyPr anchor="ctr">
            <a:normAutofit/>
          </a:bodyPr>
          <a:lstStyle/>
          <a:p>
            <a:pPr>
              <a:lnSpc>
                <a:spcPct val="150000"/>
              </a:lnSpc>
              <a:buSzPct val="100000"/>
            </a:pPr>
            <a:r>
              <a:rPr lang="en-US" sz="7200" dirty="0">
                <a:solidFill>
                  <a:schemeClr val="tx2">
                    <a:lumMod val="10000"/>
                  </a:schemeClr>
                </a:solidFill>
              </a:rPr>
              <a:t>Using Write-</a:t>
            </a:r>
            <a:r>
              <a:rPr lang="en-US" sz="7200" dirty="0" err="1">
                <a:solidFill>
                  <a:schemeClr val="tx2">
                    <a:lumMod val="10000"/>
                  </a:schemeClr>
                </a:solidFill>
              </a:rPr>
              <a:t>DbaDataTable</a:t>
            </a:r>
            <a:endParaRPr lang="en-US" sz="7200" dirty="0">
              <a:solidFill>
                <a:schemeClr val="tx2">
                  <a:lumMod val="10000"/>
                </a:schemeClr>
              </a:solidFill>
            </a:endParaRPr>
          </a:p>
          <a:p>
            <a:pPr marL="2892425" indent="-857250">
              <a:lnSpc>
                <a:spcPct val="150000"/>
              </a:lnSpc>
              <a:buSzPct val="100000"/>
            </a:pPr>
            <a:r>
              <a:rPr lang="en-US" sz="7200" dirty="0">
                <a:solidFill>
                  <a:schemeClr val="tx2">
                    <a:lumMod val="10000"/>
                  </a:schemeClr>
                </a:solidFill>
              </a:rPr>
              <a:t>(Auto-)Generate tables</a:t>
            </a:r>
          </a:p>
          <a:p>
            <a:pPr marL="2892425" indent="-857250">
              <a:lnSpc>
                <a:spcPct val="150000"/>
              </a:lnSpc>
              <a:buSzPct val="100000"/>
            </a:pPr>
            <a:r>
              <a:rPr lang="en-US" sz="7200" dirty="0">
                <a:solidFill>
                  <a:schemeClr val="tx2">
                    <a:lumMod val="10000"/>
                  </a:schemeClr>
                </a:solidFill>
              </a:rPr>
              <a:t>Check Datatypes - ex: </a:t>
            </a:r>
            <a:r>
              <a:rPr lang="en-US" sz="7200" dirty="0" err="1">
                <a:solidFill>
                  <a:schemeClr val="tx2">
                    <a:lumMod val="10000"/>
                  </a:schemeClr>
                </a:solidFill>
              </a:rPr>
              <a:t>nvarchar</a:t>
            </a:r>
            <a:r>
              <a:rPr lang="en-US" sz="7200" dirty="0">
                <a:solidFill>
                  <a:schemeClr val="tx2">
                    <a:lumMod val="10000"/>
                  </a:schemeClr>
                </a:solidFill>
              </a:rPr>
              <a:t>(max). Change them. </a:t>
            </a:r>
          </a:p>
          <a:p>
            <a:pPr marL="2892425" indent="-857250">
              <a:lnSpc>
                <a:spcPct val="150000"/>
              </a:lnSpc>
              <a:buSzPct val="100000"/>
            </a:pPr>
            <a:endParaRPr lang="en-US" sz="7200" dirty="0">
              <a:solidFill>
                <a:schemeClr val="tx2">
                  <a:lumMod val="10000"/>
                </a:schemeClr>
              </a:solidFill>
            </a:endParaRPr>
          </a:p>
          <a:p>
            <a:pPr>
              <a:lnSpc>
                <a:spcPct val="150000"/>
              </a:lnSpc>
              <a:buSzPct val="100000"/>
            </a:pPr>
            <a:r>
              <a:rPr lang="en-US" sz="7200" dirty="0">
                <a:solidFill>
                  <a:schemeClr val="tx2">
                    <a:lumMod val="10000"/>
                  </a:schemeClr>
                </a:solidFill>
              </a:rPr>
              <a:t>Create Clustered indexes! </a:t>
            </a:r>
          </a:p>
          <a:p>
            <a:pPr marL="2892425" indent="-857250">
              <a:lnSpc>
                <a:spcPct val="150000"/>
              </a:lnSpc>
              <a:buSzPct val="100000"/>
            </a:pPr>
            <a:r>
              <a:rPr lang="en-US" sz="7200" dirty="0">
                <a:solidFill>
                  <a:schemeClr val="tx2">
                    <a:lumMod val="10000"/>
                  </a:schemeClr>
                </a:solidFill>
              </a:rPr>
              <a:t>Use compression! Available at any edition since SQL Server 2016 SP1.</a:t>
            </a:r>
          </a:p>
          <a:p>
            <a:pPr marL="0" indent="0">
              <a:buNone/>
            </a:pPr>
            <a:endParaRPr lang="pt-PT" sz="4000" dirty="0"/>
          </a:p>
        </p:txBody>
      </p:sp>
    </p:spTree>
    <p:extLst>
      <p:ext uri="{BB962C8B-B14F-4D97-AF65-F5344CB8AC3E}">
        <p14:creationId xmlns:p14="http://schemas.microsoft.com/office/powerpoint/2010/main" val="3726920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Autofit/>
          </a:bodyPr>
          <a:lstStyle/>
          <a:p>
            <a:pPr>
              <a:lnSpc>
                <a:spcPct val="150000"/>
              </a:lnSpc>
            </a:pPr>
            <a:r>
              <a:rPr lang="en-US" sz="6600" dirty="0"/>
              <a:t>Database structure – Code - Power BI dashboard</a:t>
            </a:r>
          </a:p>
        </p:txBody>
      </p:sp>
      <p:pic>
        <p:nvPicPr>
          <p:cNvPr id="5" name="Picture 4">
            <a:extLst>
              <a:ext uri="{FF2B5EF4-FFF2-40B4-BE49-F238E27FC236}">
                <a16:creationId xmlns:a16="http://schemas.microsoft.com/office/drawing/2014/main" id="{743D8DDA-5976-4866-B3EC-2B06370B8759}"/>
              </a:ext>
            </a:extLst>
          </p:cNvPr>
          <p:cNvPicPr>
            <a:picLocks noChangeAspect="1"/>
          </p:cNvPicPr>
          <p:nvPr/>
        </p:nvPicPr>
        <p:blipFill>
          <a:blip r:embed="rId3"/>
          <a:stretch>
            <a:fillRect/>
          </a:stretch>
        </p:blipFill>
        <p:spPr>
          <a:xfrm>
            <a:off x="489480" y="2385076"/>
            <a:ext cx="9828000" cy="4457700"/>
          </a:xfrm>
          <a:prstGeom prst="rect">
            <a:avLst/>
          </a:prstGeom>
        </p:spPr>
      </p:pic>
      <p:pic>
        <p:nvPicPr>
          <p:cNvPr id="6" name="Picture 5">
            <a:extLst>
              <a:ext uri="{FF2B5EF4-FFF2-40B4-BE49-F238E27FC236}">
                <a16:creationId xmlns:a16="http://schemas.microsoft.com/office/drawing/2014/main" id="{ACA4F016-FCCD-4618-BDB8-19D71141F0AD}"/>
              </a:ext>
            </a:extLst>
          </p:cNvPr>
          <p:cNvPicPr>
            <a:picLocks noChangeAspect="1"/>
          </p:cNvPicPr>
          <p:nvPr/>
        </p:nvPicPr>
        <p:blipFill>
          <a:blip r:embed="rId4"/>
          <a:stretch>
            <a:fillRect/>
          </a:stretch>
        </p:blipFill>
        <p:spPr>
          <a:xfrm>
            <a:off x="5403480" y="7269970"/>
            <a:ext cx="10622280" cy="5947332"/>
          </a:xfrm>
          <a:prstGeom prst="rect">
            <a:avLst/>
          </a:prstGeom>
        </p:spPr>
      </p:pic>
      <p:pic>
        <p:nvPicPr>
          <p:cNvPr id="7" name="Picture 6">
            <a:extLst>
              <a:ext uri="{FF2B5EF4-FFF2-40B4-BE49-F238E27FC236}">
                <a16:creationId xmlns:a16="http://schemas.microsoft.com/office/drawing/2014/main" id="{B50E690B-DD61-4730-878D-81AF0FCC3E3E}"/>
              </a:ext>
            </a:extLst>
          </p:cNvPr>
          <p:cNvPicPr>
            <a:picLocks noChangeAspect="1"/>
          </p:cNvPicPr>
          <p:nvPr/>
        </p:nvPicPr>
        <p:blipFill>
          <a:blip r:embed="rId5"/>
          <a:stretch>
            <a:fillRect/>
          </a:stretch>
        </p:blipFill>
        <p:spPr>
          <a:xfrm>
            <a:off x="16687800" y="2961856"/>
            <a:ext cx="5532636" cy="6801720"/>
          </a:xfrm>
          <a:prstGeom prst="rect">
            <a:avLst/>
          </a:prstGeom>
        </p:spPr>
      </p:pic>
    </p:spTree>
    <p:extLst>
      <p:ext uri="{BB962C8B-B14F-4D97-AF65-F5344CB8AC3E}">
        <p14:creationId xmlns:p14="http://schemas.microsoft.com/office/powerpoint/2010/main" val="10350361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E4A0214-CB5E-449D-9A8B-1C55D37EB7A0}"/>
              </a:ext>
            </a:extLst>
          </p:cNvPr>
          <p:cNvSpPr txBox="1"/>
          <p:nvPr/>
        </p:nvSpPr>
        <p:spPr>
          <a:xfrm>
            <a:off x="552437" y="1623060"/>
            <a:ext cx="23279126" cy="10904220"/>
          </a:xfrm>
          <a:prstGeom prst="rect">
            <a:avLst/>
          </a:prstGeom>
          <a:noFill/>
        </p:spPr>
        <p:txBody>
          <a:bodyPr vert="horz" lIns="432000" tIns="144000" rIns="432000" bIns="144000" rtlCol="0" anchor="ctr">
            <a:normAutofit/>
          </a:bodyPr>
          <a:lstStyle>
            <a:lvl1pPr marL="457200" indent="-457200">
              <a:lnSpc>
                <a:spcPct val="150000"/>
              </a:lnSpc>
              <a:spcBef>
                <a:spcPts val="1000"/>
              </a:spcBef>
              <a:buClr>
                <a:srgbClr val="F7941D"/>
              </a:buClr>
              <a:buSzPct val="100000"/>
              <a:buFont typeface="Arial" panose="020B0604020202020204" pitchFamily="34" charset="0"/>
              <a:buChar char="•"/>
              <a:defRPr sz="2800" b="0" i="0" baseline="0">
                <a:ea typeface="Gotham Light" charset="0"/>
                <a:cs typeface="Segoe UI Light" panose="020B0502040204020203" pitchFamily="34" charset="0"/>
              </a:defRPr>
            </a:lvl1pPr>
            <a:lvl2pPr marL="180531" indent="0">
              <a:lnSpc>
                <a:spcPct val="100000"/>
              </a:lnSpc>
              <a:spcBef>
                <a:spcPts val="500"/>
              </a:spcBef>
              <a:buClr>
                <a:schemeClr val="tx1">
                  <a:lumMod val="85000"/>
                  <a:lumOff val="15000"/>
                </a:schemeClr>
              </a:buClr>
              <a:buSzPct val="100000"/>
              <a:buFontTx/>
              <a:buNone/>
              <a:defRPr sz="2400" b="0" i="0">
                <a:solidFill>
                  <a:schemeClr val="tx1">
                    <a:lumMod val="85000"/>
                    <a:lumOff val="15000"/>
                  </a:schemeClr>
                </a:solidFill>
                <a:ea typeface="Gotham Light" charset="0"/>
                <a:cs typeface="Gotham Light" charset="0"/>
              </a:defRPr>
            </a:lvl2pPr>
            <a:lvl3pPr marL="340200" indent="0">
              <a:lnSpc>
                <a:spcPct val="100000"/>
              </a:lnSpc>
              <a:spcBef>
                <a:spcPts val="500"/>
              </a:spcBef>
              <a:buClr>
                <a:schemeClr val="tx1">
                  <a:lumMod val="85000"/>
                  <a:lumOff val="15000"/>
                </a:schemeClr>
              </a:buClr>
              <a:buSzPct val="100000"/>
              <a:buFontTx/>
              <a:buNone/>
              <a:defRPr sz="2000" b="0" i="0">
                <a:solidFill>
                  <a:schemeClr val="tx1">
                    <a:lumMod val="85000"/>
                    <a:lumOff val="15000"/>
                  </a:schemeClr>
                </a:solidFill>
                <a:ea typeface="Gotham Light" charset="0"/>
                <a:cs typeface="Gotham Light" charset="0"/>
              </a:defRPr>
            </a:lvl3pPr>
            <a:lvl4pPr marL="486000" indent="0">
              <a:lnSpc>
                <a:spcPct val="100000"/>
              </a:lnSpc>
              <a:spcBef>
                <a:spcPts val="500"/>
              </a:spcBef>
              <a:buClr>
                <a:schemeClr val="tx1">
                  <a:lumMod val="85000"/>
                  <a:lumOff val="15000"/>
                </a:schemeClr>
              </a:buClr>
              <a:buSzPct val="100000"/>
              <a:buFontTx/>
              <a:buNone/>
              <a:defRPr b="0" i="0">
                <a:solidFill>
                  <a:schemeClr val="tx1">
                    <a:lumMod val="85000"/>
                    <a:lumOff val="15000"/>
                  </a:schemeClr>
                </a:solidFill>
                <a:ea typeface="Gotham Light" charset="0"/>
                <a:cs typeface="Gotham Light" charset="0"/>
              </a:defRPr>
            </a:lvl4pPr>
            <a:lvl5pPr marL="607500" indent="0">
              <a:lnSpc>
                <a:spcPct val="100000"/>
              </a:lnSpc>
              <a:spcBef>
                <a:spcPts val="500"/>
              </a:spcBef>
              <a:buClr>
                <a:schemeClr val="tx1">
                  <a:lumMod val="85000"/>
                  <a:lumOff val="15000"/>
                </a:schemeClr>
              </a:buClr>
              <a:buSzPct val="100000"/>
              <a:buFontTx/>
              <a:buNone/>
              <a:defRPr b="0" i="0">
                <a:solidFill>
                  <a:schemeClr val="tx1">
                    <a:lumMod val="85000"/>
                    <a:lumOff val="15000"/>
                  </a:schemeClr>
                </a:solidFill>
                <a:ea typeface="Gotham Light" charset="0"/>
                <a:cs typeface="Gotham Light"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buClrTx/>
            </a:pPr>
            <a:r>
              <a:rPr lang="en-US" sz="5600" dirty="0">
                <a:solidFill>
                  <a:schemeClr val="tx2">
                    <a:lumMod val="10000"/>
                  </a:schemeClr>
                </a:solidFill>
              </a:rPr>
              <a:t>“What if…I don’t have a initial list of servers?”	</a:t>
            </a:r>
          </a:p>
          <a:p>
            <a:pPr>
              <a:buClrTx/>
            </a:pPr>
            <a:r>
              <a:rPr lang="en-US" sz="5600" dirty="0">
                <a:solidFill>
                  <a:schemeClr val="tx2">
                    <a:lumMod val="10000"/>
                  </a:schemeClr>
                </a:solidFill>
              </a:rPr>
              <a:t>“I have dozens of instances…” - Bigger environments  / Multiple domains		</a:t>
            </a:r>
          </a:p>
          <a:p>
            <a:pPr>
              <a:buClrTx/>
            </a:pPr>
            <a:r>
              <a:rPr lang="en-US" sz="5600" dirty="0">
                <a:solidFill>
                  <a:schemeClr val="tx2">
                    <a:lumMod val="10000"/>
                  </a:schemeClr>
                </a:solidFill>
              </a:rPr>
              <a:t>“Does it just work with Windows Authentication?”</a:t>
            </a:r>
          </a:p>
          <a:p>
            <a:pPr>
              <a:buClrTx/>
            </a:pPr>
            <a:r>
              <a:rPr lang="en-US" sz="5600" dirty="0">
                <a:solidFill>
                  <a:schemeClr val="tx2">
                    <a:lumMod val="10000"/>
                  </a:schemeClr>
                </a:solidFill>
              </a:rPr>
              <a:t>“What about maintenance? New versions of dbatools?”</a:t>
            </a:r>
          </a:p>
        </p:txBody>
      </p:sp>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rmAutofit fontScale="90000"/>
          </a:bodyPr>
          <a:lstStyle/>
          <a:p>
            <a:r>
              <a:rPr lang="pt-PT" dirty="0"/>
              <a:t>FAQ</a:t>
            </a:r>
            <a:endParaRPr lang="en-US" dirty="0"/>
          </a:p>
        </p:txBody>
      </p:sp>
    </p:spTree>
    <p:extLst>
      <p:ext uri="{BB962C8B-B14F-4D97-AF65-F5344CB8AC3E}">
        <p14:creationId xmlns:p14="http://schemas.microsoft.com/office/powerpoint/2010/main" val="25961997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67370-5C88-447E-8E08-D94FD3454877}"/>
              </a:ext>
            </a:extLst>
          </p:cNvPr>
          <p:cNvSpPr>
            <a:spLocks noGrp="1"/>
          </p:cNvSpPr>
          <p:nvPr>
            <p:ph type="ctrTitle" idx="4294967295"/>
          </p:nvPr>
        </p:nvSpPr>
        <p:spPr>
          <a:xfrm>
            <a:off x="0" y="0"/>
            <a:ext cx="24384000" cy="1371600"/>
          </a:xfrm>
        </p:spPr>
        <p:txBody>
          <a:bodyPr/>
          <a:lstStyle/>
          <a:p>
            <a:r>
              <a:rPr lang="en-US" dirty="0"/>
              <a:t>Dbatools Resources</a:t>
            </a:r>
          </a:p>
        </p:txBody>
      </p:sp>
      <p:sp>
        <p:nvSpPr>
          <p:cNvPr id="3" name="Text Placeholder 2">
            <a:extLst>
              <a:ext uri="{FF2B5EF4-FFF2-40B4-BE49-F238E27FC236}">
                <a16:creationId xmlns:a16="http://schemas.microsoft.com/office/drawing/2014/main" id="{557AD708-A3DA-412C-9548-EBAB3538BB19}"/>
              </a:ext>
            </a:extLst>
          </p:cNvPr>
          <p:cNvSpPr>
            <a:spLocks noGrp="1"/>
          </p:cNvSpPr>
          <p:nvPr>
            <p:ph type="body" sz="quarter" idx="4294967295"/>
          </p:nvPr>
        </p:nvSpPr>
        <p:spPr>
          <a:xfrm>
            <a:off x="376238" y="2020741"/>
            <a:ext cx="24007762" cy="10745934"/>
          </a:xfrm>
          <a:ln>
            <a:noFill/>
          </a:ln>
        </p:spPr>
        <p:txBody>
          <a:bodyPr>
            <a:noAutofit/>
          </a:bodyPr>
          <a:lstStyle/>
          <a:p>
            <a:pPr marL="0" indent="1319213">
              <a:lnSpc>
                <a:spcPct val="150000"/>
              </a:lnSpc>
              <a:buNone/>
            </a:pPr>
            <a:r>
              <a:rPr lang="en-US" sz="6600" dirty="0">
                <a:solidFill>
                  <a:schemeClr val="tx2">
                    <a:lumMod val="10000"/>
                  </a:schemeClr>
                </a:solidFill>
              </a:rPr>
              <a:t>Web site -</a:t>
            </a:r>
            <a:r>
              <a:rPr lang="en-US" sz="6600" dirty="0"/>
              <a:t> </a:t>
            </a:r>
            <a:r>
              <a:rPr lang="en-US" sz="6600" dirty="0">
                <a:hlinkClick r:id="rId2"/>
              </a:rPr>
              <a:t>https://dbatools.io</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Docs -</a:t>
            </a:r>
            <a:r>
              <a:rPr lang="en-US" sz="6600" dirty="0"/>
              <a:t> </a:t>
            </a:r>
            <a:r>
              <a:rPr lang="en-US" sz="6600" dirty="0">
                <a:hlinkClick r:id="rId3"/>
              </a:rPr>
              <a:t>https://docs.dbatools.io</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Twitter -</a:t>
            </a:r>
            <a:r>
              <a:rPr lang="en-US" sz="6600" dirty="0"/>
              <a:t> </a:t>
            </a:r>
            <a:r>
              <a:rPr lang="en-US" sz="6600" dirty="0">
                <a:hlinkClick r:id="rId4"/>
              </a:rPr>
              <a:t>@</a:t>
            </a:r>
            <a:r>
              <a:rPr lang="en-US" sz="6600" dirty="0" err="1">
                <a:hlinkClick r:id="rId4"/>
              </a:rPr>
              <a:t>psdbatools</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LinkedIn –</a:t>
            </a:r>
            <a:r>
              <a:rPr lang="en-US" sz="6600" dirty="0"/>
              <a:t> </a:t>
            </a:r>
            <a:r>
              <a:rPr lang="en-US" sz="6600" dirty="0">
                <a:hlinkClick r:id="rId5"/>
              </a:rPr>
              <a:t>dbatools.io</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Slack -</a:t>
            </a:r>
            <a:r>
              <a:rPr lang="en-US" sz="6600" dirty="0"/>
              <a:t> </a:t>
            </a:r>
            <a:r>
              <a:rPr lang="en-US" sz="6600" dirty="0">
                <a:hlinkClick r:id="rId6"/>
              </a:rPr>
              <a:t>https://dbatools.io/slack/ </a:t>
            </a:r>
            <a:r>
              <a:rPr lang="en-US" sz="6600" dirty="0">
                <a:solidFill>
                  <a:schemeClr val="tx2">
                    <a:lumMod val="10000"/>
                  </a:schemeClr>
                </a:solidFill>
              </a:rPr>
              <a:t>- #dbatools channel</a:t>
            </a:r>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GitHub -</a:t>
            </a:r>
            <a:r>
              <a:rPr lang="en-US" sz="6600" dirty="0"/>
              <a:t> </a:t>
            </a:r>
            <a:r>
              <a:rPr lang="en-US" sz="6600" dirty="0">
                <a:hlinkClick r:id="rId7"/>
              </a:rPr>
              <a:t>https://github.com/sqlcollaborative/dbatools</a:t>
            </a:r>
            <a:endParaRPr lang="en-US" sz="6600" dirty="0"/>
          </a:p>
          <a:p>
            <a:pPr marL="0" indent="1319213">
              <a:lnSpc>
                <a:spcPct val="150000"/>
              </a:lnSpc>
              <a:buNone/>
            </a:pPr>
            <a:endParaRPr lang="en-US" sz="3200" dirty="0"/>
          </a:p>
          <a:p>
            <a:pPr marL="0" indent="1319213">
              <a:lnSpc>
                <a:spcPct val="150000"/>
              </a:lnSpc>
              <a:buNone/>
            </a:pPr>
            <a:r>
              <a:rPr lang="en-US" sz="6600" dirty="0">
                <a:solidFill>
                  <a:schemeClr val="tx2">
                    <a:lumMod val="10000"/>
                  </a:schemeClr>
                </a:solidFill>
              </a:rPr>
              <a:t>Book -</a:t>
            </a:r>
            <a:r>
              <a:rPr lang="en-US" sz="6600" dirty="0"/>
              <a:t> </a:t>
            </a:r>
            <a:r>
              <a:rPr lang="en-US" sz="6600" dirty="0">
                <a:hlinkClick r:id="rId8"/>
              </a:rPr>
              <a:t>Learn dbatools in a Month of Lunches</a:t>
            </a:r>
            <a:r>
              <a:rPr lang="pt-PT" sz="6600" dirty="0"/>
              <a:t> </a:t>
            </a:r>
            <a:r>
              <a:rPr lang="pt-PT" sz="6600" dirty="0">
                <a:solidFill>
                  <a:schemeClr val="tx2">
                    <a:lumMod val="10000"/>
                  </a:schemeClr>
                </a:solidFill>
              </a:rPr>
              <a:t>– MEAP</a:t>
            </a:r>
          </a:p>
        </p:txBody>
      </p:sp>
      <p:sp>
        <p:nvSpPr>
          <p:cNvPr id="5" name="Shape 2775">
            <a:extLst>
              <a:ext uri="{FF2B5EF4-FFF2-40B4-BE49-F238E27FC236}">
                <a16:creationId xmlns:a16="http://schemas.microsoft.com/office/drawing/2014/main" id="{F5CD6FC4-7887-4EEB-9C7A-04A0200CE66C}"/>
              </a:ext>
            </a:extLst>
          </p:cNvPr>
          <p:cNvSpPr/>
          <p:nvPr/>
        </p:nvSpPr>
        <p:spPr>
          <a:xfrm>
            <a:off x="901684" y="3969593"/>
            <a:ext cx="712164" cy="517938"/>
          </a:xfrm>
          <a:custGeom>
            <a:avLst/>
            <a:gdLst/>
            <a:ahLst/>
            <a:cxnLst>
              <a:cxn ang="0">
                <a:pos x="wd2" y="hd2"/>
              </a:cxn>
              <a:cxn ang="5400000">
                <a:pos x="wd2" y="hd2"/>
              </a:cxn>
              <a:cxn ang="10800000">
                <a:pos x="wd2" y="hd2"/>
              </a:cxn>
              <a:cxn ang="16200000">
                <a:pos x="wd2" y="hd2"/>
              </a:cxn>
            </a:cxnLst>
            <a:rect l="0" t="0" r="r" b="b"/>
            <a:pathLst>
              <a:path w="21600" h="21600" extrusionOk="0">
                <a:moveTo>
                  <a:pt x="10800" y="10755"/>
                </a:moveTo>
                <a:lnTo>
                  <a:pt x="1866" y="6075"/>
                </a:lnTo>
                <a:lnTo>
                  <a:pt x="10800" y="1395"/>
                </a:lnTo>
                <a:lnTo>
                  <a:pt x="19735" y="6075"/>
                </a:lnTo>
                <a:cubicBezTo>
                  <a:pt x="19735" y="6075"/>
                  <a:pt x="10800" y="10755"/>
                  <a:pt x="10800" y="10755"/>
                </a:cubicBezTo>
                <a:close/>
                <a:moveTo>
                  <a:pt x="18031" y="17315"/>
                </a:moveTo>
                <a:lnTo>
                  <a:pt x="14834" y="16216"/>
                </a:lnTo>
                <a:lnTo>
                  <a:pt x="14832" y="16229"/>
                </a:lnTo>
                <a:cubicBezTo>
                  <a:pt x="14797" y="16218"/>
                  <a:pt x="14765" y="16200"/>
                  <a:pt x="14727" y="16200"/>
                </a:cubicBezTo>
                <a:cubicBezTo>
                  <a:pt x="14627" y="16200"/>
                  <a:pt x="14538" y="16251"/>
                  <a:pt x="14460" y="16324"/>
                </a:cubicBezTo>
                <a:lnTo>
                  <a:pt x="14455" y="16313"/>
                </a:lnTo>
                <a:lnTo>
                  <a:pt x="10820" y="20061"/>
                </a:lnTo>
                <a:lnTo>
                  <a:pt x="7658" y="16334"/>
                </a:lnTo>
                <a:lnTo>
                  <a:pt x="7653" y="16344"/>
                </a:lnTo>
                <a:cubicBezTo>
                  <a:pt x="7571" y="16259"/>
                  <a:pt x="7474" y="16200"/>
                  <a:pt x="7364" y="16200"/>
                </a:cubicBezTo>
                <a:cubicBezTo>
                  <a:pt x="7327" y="16200"/>
                  <a:pt x="7294" y="16218"/>
                  <a:pt x="7259" y="16229"/>
                </a:cubicBezTo>
                <a:lnTo>
                  <a:pt x="7257" y="16216"/>
                </a:lnTo>
                <a:lnTo>
                  <a:pt x="4013" y="17331"/>
                </a:lnTo>
                <a:lnTo>
                  <a:pt x="4767" y="9035"/>
                </a:lnTo>
                <a:lnTo>
                  <a:pt x="10589" y="12084"/>
                </a:lnTo>
                <a:lnTo>
                  <a:pt x="10591" y="12080"/>
                </a:lnTo>
                <a:cubicBezTo>
                  <a:pt x="10655" y="12122"/>
                  <a:pt x="10724" y="12150"/>
                  <a:pt x="10800" y="12150"/>
                </a:cubicBezTo>
                <a:cubicBezTo>
                  <a:pt x="10876" y="12150"/>
                  <a:pt x="10946" y="12122"/>
                  <a:pt x="11009" y="12080"/>
                </a:cubicBezTo>
                <a:lnTo>
                  <a:pt x="11011" y="12084"/>
                </a:lnTo>
                <a:lnTo>
                  <a:pt x="16897" y="9001"/>
                </a:lnTo>
                <a:cubicBezTo>
                  <a:pt x="16897" y="9001"/>
                  <a:pt x="18031" y="17315"/>
                  <a:pt x="18031" y="17315"/>
                </a:cubicBezTo>
                <a:close/>
                <a:moveTo>
                  <a:pt x="21600" y="6075"/>
                </a:moveTo>
                <a:cubicBezTo>
                  <a:pt x="21600" y="5806"/>
                  <a:pt x="21484" y="5579"/>
                  <a:pt x="21319" y="5470"/>
                </a:cubicBezTo>
                <a:lnTo>
                  <a:pt x="21320" y="5466"/>
                </a:lnTo>
                <a:lnTo>
                  <a:pt x="21306" y="5458"/>
                </a:lnTo>
                <a:cubicBezTo>
                  <a:pt x="21301" y="5455"/>
                  <a:pt x="21296" y="5453"/>
                  <a:pt x="21292" y="5451"/>
                </a:cubicBezTo>
                <a:lnTo>
                  <a:pt x="11011" y="66"/>
                </a:lnTo>
                <a:lnTo>
                  <a:pt x="11009" y="70"/>
                </a:lnTo>
                <a:cubicBezTo>
                  <a:pt x="10946" y="28"/>
                  <a:pt x="10876" y="0"/>
                  <a:pt x="10800" y="0"/>
                </a:cubicBezTo>
                <a:cubicBezTo>
                  <a:pt x="10724" y="0"/>
                  <a:pt x="10655" y="28"/>
                  <a:pt x="10591" y="70"/>
                </a:cubicBezTo>
                <a:lnTo>
                  <a:pt x="10589" y="66"/>
                </a:lnTo>
                <a:lnTo>
                  <a:pt x="309" y="5451"/>
                </a:lnTo>
                <a:cubicBezTo>
                  <a:pt x="304" y="5453"/>
                  <a:pt x="299" y="5455"/>
                  <a:pt x="295" y="5458"/>
                </a:cubicBezTo>
                <a:lnTo>
                  <a:pt x="280" y="5466"/>
                </a:lnTo>
                <a:lnTo>
                  <a:pt x="281" y="5470"/>
                </a:lnTo>
                <a:cubicBezTo>
                  <a:pt x="116" y="5579"/>
                  <a:pt x="0" y="5806"/>
                  <a:pt x="0" y="6075"/>
                </a:cubicBezTo>
                <a:cubicBezTo>
                  <a:pt x="0" y="6344"/>
                  <a:pt x="116" y="6571"/>
                  <a:pt x="281" y="6680"/>
                </a:cubicBezTo>
                <a:lnTo>
                  <a:pt x="280" y="6684"/>
                </a:lnTo>
                <a:lnTo>
                  <a:pt x="295" y="6692"/>
                </a:lnTo>
                <a:cubicBezTo>
                  <a:pt x="299" y="6695"/>
                  <a:pt x="304" y="6697"/>
                  <a:pt x="309" y="6699"/>
                </a:cubicBezTo>
                <a:lnTo>
                  <a:pt x="1230" y="7182"/>
                </a:lnTo>
                <a:lnTo>
                  <a:pt x="608" y="13603"/>
                </a:lnTo>
                <a:cubicBezTo>
                  <a:pt x="251" y="13805"/>
                  <a:pt x="0" y="14287"/>
                  <a:pt x="0" y="14850"/>
                </a:cubicBezTo>
                <a:cubicBezTo>
                  <a:pt x="0" y="15596"/>
                  <a:pt x="439" y="16200"/>
                  <a:pt x="982" y="16200"/>
                </a:cubicBezTo>
                <a:cubicBezTo>
                  <a:pt x="1524" y="16200"/>
                  <a:pt x="1964" y="15596"/>
                  <a:pt x="1964" y="14850"/>
                </a:cubicBezTo>
                <a:cubicBezTo>
                  <a:pt x="1964" y="14416"/>
                  <a:pt x="1812" y="14034"/>
                  <a:pt x="1580" y="13787"/>
                </a:cubicBezTo>
                <a:lnTo>
                  <a:pt x="2173" y="7676"/>
                </a:lnTo>
                <a:lnTo>
                  <a:pt x="3822" y="8540"/>
                </a:lnTo>
                <a:lnTo>
                  <a:pt x="2950" y="18135"/>
                </a:lnTo>
                <a:lnTo>
                  <a:pt x="2958" y="18138"/>
                </a:lnTo>
                <a:cubicBezTo>
                  <a:pt x="2955" y="18167"/>
                  <a:pt x="2945" y="18193"/>
                  <a:pt x="2945" y="18225"/>
                </a:cubicBezTo>
                <a:cubicBezTo>
                  <a:pt x="2945" y="18598"/>
                  <a:pt x="3165" y="18900"/>
                  <a:pt x="3436" y="18900"/>
                </a:cubicBezTo>
                <a:cubicBezTo>
                  <a:pt x="3474" y="18900"/>
                  <a:pt x="3506" y="18884"/>
                  <a:pt x="3541" y="18873"/>
                </a:cubicBezTo>
                <a:lnTo>
                  <a:pt x="3543" y="18884"/>
                </a:lnTo>
                <a:lnTo>
                  <a:pt x="7238" y="17613"/>
                </a:lnTo>
                <a:lnTo>
                  <a:pt x="10506" y="21465"/>
                </a:lnTo>
                <a:lnTo>
                  <a:pt x="10510" y="21456"/>
                </a:lnTo>
                <a:cubicBezTo>
                  <a:pt x="10593" y="21541"/>
                  <a:pt x="10690" y="21600"/>
                  <a:pt x="10800" y="21600"/>
                </a:cubicBezTo>
                <a:cubicBezTo>
                  <a:pt x="10901" y="21600"/>
                  <a:pt x="10989" y="21548"/>
                  <a:pt x="11068" y="21476"/>
                </a:cubicBezTo>
                <a:lnTo>
                  <a:pt x="11072" y="21487"/>
                </a:lnTo>
                <a:lnTo>
                  <a:pt x="14834" y="17607"/>
                </a:lnTo>
                <a:lnTo>
                  <a:pt x="18548" y="18884"/>
                </a:lnTo>
                <a:lnTo>
                  <a:pt x="18550" y="18871"/>
                </a:lnTo>
                <a:cubicBezTo>
                  <a:pt x="18585" y="18882"/>
                  <a:pt x="18618" y="18900"/>
                  <a:pt x="18655" y="18900"/>
                </a:cubicBezTo>
                <a:cubicBezTo>
                  <a:pt x="18926" y="18900"/>
                  <a:pt x="19145" y="18598"/>
                  <a:pt x="19145" y="18225"/>
                </a:cubicBezTo>
                <a:cubicBezTo>
                  <a:pt x="19145" y="18181"/>
                  <a:pt x="19135" y="18143"/>
                  <a:pt x="19130" y="18102"/>
                </a:cubicBezTo>
                <a:lnTo>
                  <a:pt x="19137" y="18100"/>
                </a:lnTo>
                <a:lnTo>
                  <a:pt x="17830" y="8513"/>
                </a:lnTo>
                <a:lnTo>
                  <a:pt x="21292" y="6699"/>
                </a:lnTo>
                <a:cubicBezTo>
                  <a:pt x="21296" y="6697"/>
                  <a:pt x="21301" y="6695"/>
                  <a:pt x="21306" y="6692"/>
                </a:cubicBezTo>
                <a:lnTo>
                  <a:pt x="21320" y="6684"/>
                </a:lnTo>
                <a:lnTo>
                  <a:pt x="21319" y="6680"/>
                </a:lnTo>
                <a:cubicBezTo>
                  <a:pt x="21484" y="6571"/>
                  <a:pt x="21600" y="6344"/>
                  <a:pt x="21600" y="6075"/>
                </a:cubicBezTo>
              </a:path>
            </a:pathLst>
          </a:custGeom>
          <a:solidFill>
            <a:srgbClr val="7030A0"/>
          </a:solidFill>
          <a:ln w="3175">
            <a:solidFill>
              <a:srgbClr val="7030A0"/>
            </a:solidFill>
            <a:miter lim="400000"/>
          </a:ln>
        </p:spPr>
        <p:txBody>
          <a:bodyPr lIns="38090" tIns="38090" rIns="38090" bIns="38090" anchor="ctr"/>
          <a:lstStyle/>
          <a:p>
            <a:pPr defTabSz="457064"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a:effectLst>
                <a:outerShdw blurRad="38100" dist="12700" dir="5400000" rotWithShape="0">
                  <a:srgbClr val="000000">
                    <a:alpha val="50000"/>
                  </a:srgbClr>
                </a:outerShdw>
              </a:effectLst>
              <a:latin typeface="Gill Sans"/>
              <a:ea typeface="Gill Sans"/>
              <a:cs typeface="Gill Sans"/>
              <a:sym typeface="Gill Sans"/>
            </a:endParaRPr>
          </a:p>
        </p:txBody>
      </p:sp>
      <p:sp>
        <p:nvSpPr>
          <p:cNvPr id="6" name="Shape 2617">
            <a:extLst>
              <a:ext uri="{FF2B5EF4-FFF2-40B4-BE49-F238E27FC236}">
                <a16:creationId xmlns:a16="http://schemas.microsoft.com/office/drawing/2014/main" id="{DF618414-A8DE-4C84-8C10-E209345713EC}"/>
              </a:ext>
            </a:extLst>
          </p:cNvPr>
          <p:cNvSpPr/>
          <p:nvPr/>
        </p:nvSpPr>
        <p:spPr>
          <a:xfrm>
            <a:off x="958502" y="8393994"/>
            <a:ext cx="625896" cy="512096"/>
          </a:xfrm>
          <a:custGeom>
            <a:avLst/>
            <a:gdLst/>
            <a:ahLst/>
            <a:cxnLst>
              <a:cxn ang="0">
                <a:pos x="wd2" y="hd2"/>
              </a:cxn>
              <a:cxn ang="5400000">
                <a:pos x="wd2" y="hd2"/>
              </a:cxn>
              <a:cxn ang="10800000">
                <a:pos x="wd2" y="hd2"/>
              </a:cxn>
              <a:cxn ang="16200000">
                <a:pos x="wd2" y="hd2"/>
              </a:cxn>
            </a:cxnLst>
            <a:rect l="0" t="0" r="r" b="b"/>
            <a:pathLst>
              <a:path w="21600" h="21600" extrusionOk="0">
                <a:moveTo>
                  <a:pt x="4457" y="20400"/>
                </a:moveTo>
                <a:cubicBezTo>
                  <a:pt x="4686" y="18711"/>
                  <a:pt x="5897" y="18036"/>
                  <a:pt x="7134" y="17493"/>
                </a:cubicBezTo>
                <a:lnTo>
                  <a:pt x="7173" y="17477"/>
                </a:lnTo>
                <a:cubicBezTo>
                  <a:pt x="8055" y="17190"/>
                  <a:pt x="9626" y="16039"/>
                  <a:pt x="9626" y="13569"/>
                </a:cubicBezTo>
                <a:cubicBezTo>
                  <a:pt x="9626" y="11474"/>
                  <a:pt x="8932" y="10452"/>
                  <a:pt x="8558" y="9902"/>
                </a:cubicBezTo>
                <a:cubicBezTo>
                  <a:pt x="8484" y="9791"/>
                  <a:pt x="8394" y="9649"/>
                  <a:pt x="8414" y="9680"/>
                </a:cubicBezTo>
                <a:cubicBezTo>
                  <a:pt x="8384" y="9599"/>
                  <a:pt x="8237" y="9129"/>
                  <a:pt x="8449" y="8035"/>
                </a:cubicBezTo>
                <a:cubicBezTo>
                  <a:pt x="8549" y="7522"/>
                  <a:pt x="8380" y="7241"/>
                  <a:pt x="8380" y="7241"/>
                </a:cubicBezTo>
                <a:cubicBezTo>
                  <a:pt x="8112" y="6505"/>
                  <a:pt x="7614" y="5133"/>
                  <a:pt x="7988" y="4025"/>
                </a:cubicBezTo>
                <a:cubicBezTo>
                  <a:pt x="8490" y="2492"/>
                  <a:pt x="8935" y="2190"/>
                  <a:pt x="9741" y="1747"/>
                </a:cubicBezTo>
                <a:cubicBezTo>
                  <a:pt x="9788" y="1721"/>
                  <a:pt x="9834" y="1691"/>
                  <a:pt x="9877" y="1657"/>
                </a:cubicBezTo>
                <a:cubicBezTo>
                  <a:pt x="10029" y="1535"/>
                  <a:pt x="10674" y="1200"/>
                  <a:pt x="11403" y="1200"/>
                </a:cubicBezTo>
                <a:cubicBezTo>
                  <a:pt x="11768" y="1200"/>
                  <a:pt x="12075" y="1285"/>
                  <a:pt x="12318" y="1454"/>
                </a:cubicBezTo>
                <a:cubicBezTo>
                  <a:pt x="12610" y="1655"/>
                  <a:pt x="12890" y="2039"/>
                  <a:pt x="13313" y="3271"/>
                </a:cubicBezTo>
                <a:cubicBezTo>
                  <a:pt x="14101" y="5469"/>
                  <a:pt x="13602" y="6698"/>
                  <a:pt x="13350" y="7124"/>
                </a:cubicBezTo>
                <a:cubicBezTo>
                  <a:pt x="13183" y="7407"/>
                  <a:pt x="13126" y="7764"/>
                  <a:pt x="13191" y="8102"/>
                </a:cubicBezTo>
                <a:cubicBezTo>
                  <a:pt x="13386" y="9109"/>
                  <a:pt x="13260" y="9534"/>
                  <a:pt x="13227" y="9619"/>
                </a:cubicBezTo>
                <a:cubicBezTo>
                  <a:pt x="13219" y="9631"/>
                  <a:pt x="13101" y="9814"/>
                  <a:pt x="13041" y="9902"/>
                </a:cubicBezTo>
                <a:cubicBezTo>
                  <a:pt x="12668" y="10452"/>
                  <a:pt x="11973" y="11474"/>
                  <a:pt x="11973" y="13569"/>
                </a:cubicBezTo>
                <a:cubicBezTo>
                  <a:pt x="11973" y="16039"/>
                  <a:pt x="13545" y="17190"/>
                  <a:pt x="14427" y="17477"/>
                </a:cubicBezTo>
                <a:lnTo>
                  <a:pt x="14466" y="17493"/>
                </a:lnTo>
                <a:cubicBezTo>
                  <a:pt x="15703" y="18036"/>
                  <a:pt x="16914" y="18711"/>
                  <a:pt x="17143" y="20400"/>
                </a:cubicBezTo>
                <a:cubicBezTo>
                  <a:pt x="17143" y="20400"/>
                  <a:pt x="4457" y="20400"/>
                  <a:pt x="4457" y="20400"/>
                </a:cubicBezTo>
                <a:close/>
                <a:moveTo>
                  <a:pt x="14715" y="16328"/>
                </a:moveTo>
                <a:cubicBezTo>
                  <a:pt x="14715" y="16328"/>
                  <a:pt x="12955" y="15815"/>
                  <a:pt x="12955" y="13569"/>
                </a:cubicBezTo>
                <a:cubicBezTo>
                  <a:pt x="12955" y="11596"/>
                  <a:pt x="13678" y="10901"/>
                  <a:pt x="13957" y="10421"/>
                </a:cubicBezTo>
                <a:cubicBezTo>
                  <a:pt x="13957" y="10421"/>
                  <a:pt x="14531" y="9807"/>
                  <a:pt x="14146" y="7826"/>
                </a:cubicBezTo>
                <a:cubicBezTo>
                  <a:pt x="14787" y="6740"/>
                  <a:pt x="14995" y="4972"/>
                  <a:pt x="14211" y="2789"/>
                </a:cubicBezTo>
                <a:cubicBezTo>
                  <a:pt x="13774" y="1514"/>
                  <a:pt x="13389" y="815"/>
                  <a:pt x="12801" y="409"/>
                </a:cubicBezTo>
                <a:cubicBezTo>
                  <a:pt x="12370" y="110"/>
                  <a:pt x="11880" y="0"/>
                  <a:pt x="11403" y="0"/>
                </a:cubicBezTo>
                <a:cubicBezTo>
                  <a:pt x="10516" y="0"/>
                  <a:pt x="9675" y="384"/>
                  <a:pt x="9339" y="653"/>
                </a:cubicBezTo>
                <a:cubicBezTo>
                  <a:pt x="8357" y="1192"/>
                  <a:pt x="7697" y="1688"/>
                  <a:pt x="7077" y="3579"/>
                </a:cubicBezTo>
                <a:cubicBezTo>
                  <a:pt x="6540" y="5168"/>
                  <a:pt x="7179" y="6892"/>
                  <a:pt x="7494" y="7758"/>
                </a:cubicBezTo>
                <a:cubicBezTo>
                  <a:pt x="7110" y="9740"/>
                  <a:pt x="7642" y="10421"/>
                  <a:pt x="7642" y="10421"/>
                </a:cubicBezTo>
                <a:cubicBezTo>
                  <a:pt x="7922" y="10901"/>
                  <a:pt x="8644" y="11596"/>
                  <a:pt x="8644" y="13569"/>
                </a:cubicBezTo>
                <a:cubicBezTo>
                  <a:pt x="8644" y="15815"/>
                  <a:pt x="6885" y="16328"/>
                  <a:pt x="6885" y="16328"/>
                </a:cubicBezTo>
                <a:cubicBezTo>
                  <a:pt x="5768" y="16819"/>
                  <a:pt x="3436" y="17760"/>
                  <a:pt x="3436" y="21000"/>
                </a:cubicBezTo>
                <a:cubicBezTo>
                  <a:pt x="3436" y="21000"/>
                  <a:pt x="3436" y="21600"/>
                  <a:pt x="3927" y="21600"/>
                </a:cubicBezTo>
                <a:lnTo>
                  <a:pt x="17673" y="21600"/>
                </a:lnTo>
                <a:cubicBezTo>
                  <a:pt x="18164" y="21600"/>
                  <a:pt x="18164" y="21000"/>
                  <a:pt x="18164" y="21000"/>
                </a:cubicBezTo>
                <a:cubicBezTo>
                  <a:pt x="18164" y="17760"/>
                  <a:pt x="15832" y="16819"/>
                  <a:pt x="14715" y="16328"/>
                </a:cubicBezTo>
                <a:moveTo>
                  <a:pt x="19516" y="15006"/>
                </a:moveTo>
                <a:cubicBezTo>
                  <a:pt x="19516" y="15006"/>
                  <a:pt x="18416" y="14701"/>
                  <a:pt x="18416" y="12954"/>
                </a:cubicBezTo>
                <a:cubicBezTo>
                  <a:pt x="18416" y="11419"/>
                  <a:pt x="18794" y="10879"/>
                  <a:pt x="19017" y="10506"/>
                </a:cubicBezTo>
                <a:cubicBezTo>
                  <a:pt x="19017" y="10506"/>
                  <a:pt x="19443" y="9975"/>
                  <a:pt x="19136" y="8435"/>
                </a:cubicBezTo>
                <a:cubicBezTo>
                  <a:pt x="19388" y="7760"/>
                  <a:pt x="19900" y="6419"/>
                  <a:pt x="19470" y="5184"/>
                </a:cubicBezTo>
                <a:cubicBezTo>
                  <a:pt x="18974" y="3714"/>
                  <a:pt x="18645" y="3327"/>
                  <a:pt x="17860" y="2908"/>
                </a:cubicBezTo>
                <a:cubicBezTo>
                  <a:pt x="17591" y="2699"/>
                  <a:pt x="16918" y="2400"/>
                  <a:pt x="16208" y="2400"/>
                </a:cubicBezTo>
                <a:cubicBezTo>
                  <a:pt x="15873" y="2400"/>
                  <a:pt x="15531" y="2473"/>
                  <a:pt x="15218" y="2647"/>
                </a:cubicBezTo>
                <a:cubicBezTo>
                  <a:pt x="15343" y="3035"/>
                  <a:pt x="15449" y="3420"/>
                  <a:pt x="15525" y="3799"/>
                </a:cubicBezTo>
                <a:cubicBezTo>
                  <a:pt x="15537" y="3790"/>
                  <a:pt x="15550" y="3779"/>
                  <a:pt x="15563" y="3770"/>
                </a:cubicBezTo>
                <a:cubicBezTo>
                  <a:pt x="15730" y="3657"/>
                  <a:pt x="15948" y="3600"/>
                  <a:pt x="16208" y="3600"/>
                </a:cubicBezTo>
                <a:cubicBezTo>
                  <a:pt x="16716" y="3600"/>
                  <a:pt x="17211" y="3825"/>
                  <a:pt x="17332" y="3919"/>
                </a:cubicBezTo>
                <a:cubicBezTo>
                  <a:pt x="17375" y="3953"/>
                  <a:pt x="17421" y="3983"/>
                  <a:pt x="17467" y="4008"/>
                </a:cubicBezTo>
                <a:cubicBezTo>
                  <a:pt x="17950" y="4265"/>
                  <a:pt x="18131" y="4362"/>
                  <a:pt x="18562" y="5641"/>
                </a:cubicBezTo>
                <a:cubicBezTo>
                  <a:pt x="18822" y="6387"/>
                  <a:pt x="18452" y="7378"/>
                  <a:pt x="18253" y="7911"/>
                </a:cubicBezTo>
                <a:cubicBezTo>
                  <a:pt x="18161" y="8156"/>
                  <a:pt x="18130" y="8457"/>
                  <a:pt x="18182" y="8718"/>
                </a:cubicBezTo>
                <a:cubicBezTo>
                  <a:pt x="18316" y="9392"/>
                  <a:pt x="18254" y="9706"/>
                  <a:pt x="18232" y="9784"/>
                </a:cubicBezTo>
                <a:cubicBezTo>
                  <a:pt x="18230" y="9788"/>
                  <a:pt x="18227" y="9793"/>
                  <a:pt x="18224" y="9798"/>
                </a:cubicBezTo>
                <a:lnTo>
                  <a:pt x="18191" y="9853"/>
                </a:lnTo>
                <a:cubicBezTo>
                  <a:pt x="17926" y="10290"/>
                  <a:pt x="17434" y="11106"/>
                  <a:pt x="17434" y="12954"/>
                </a:cubicBezTo>
                <a:cubicBezTo>
                  <a:pt x="17434" y="15019"/>
                  <a:pt x="18570" y="15933"/>
                  <a:pt x="19229" y="16155"/>
                </a:cubicBezTo>
                <a:cubicBezTo>
                  <a:pt x="19856" y="16429"/>
                  <a:pt x="20435" y="16859"/>
                  <a:pt x="20582" y="17999"/>
                </a:cubicBezTo>
                <a:lnTo>
                  <a:pt x="18459" y="18000"/>
                </a:lnTo>
                <a:cubicBezTo>
                  <a:pt x="18647" y="18353"/>
                  <a:pt x="18802" y="18755"/>
                  <a:pt x="18920" y="19200"/>
                </a:cubicBezTo>
                <a:lnTo>
                  <a:pt x="21109" y="19199"/>
                </a:lnTo>
                <a:cubicBezTo>
                  <a:pt x="21600" y="19199"/>
                  <a:pt x="21600" y="18599"/>
                  <a:pt x="21600" y="18599"/>
                </a:cubicBezTo>
                <a:cubicBezTo>
                  <a:pt x="21600" y="16199"/>
                  <a:pt x="20410" y="15388"/>
                  <a:pt x="19516" y="15006"/>
                </a:cubicBezTo>
                <a:moveTo>
                  <a:pt x="2371" y="16155"/>
                </a:moveTo>
                <a:cubicBezTo>
                  <a:pt x="3030" y="15933"/>
                  <a:pt x="4166" y="15019"/>
                  <a:pt x="4166" y="12954"/>
                </a:cubicBezTo>
                <a:cubicBezTo>
                  <a:pt x="4166" y="11106"/>
                  <a:pt x="3673" y="10290"/>
                  <a:pt x="3409" y="9853"/>
                </a:cubicBezTo>
                <a:lnTo>
                  <a:pt x="3376" y="9798"/>
                </a:lnTo>
                <a:cubicBezTo>
                  <a:pt x="3373" y="9793"/>
                  <a:pt x="3370" y="9788"/>
                  <a:pt x="3367" y="9784"/>
                </a:cubicBezTo>
                <a:cubicBezTo>
                  <a:pt x="3346" y="9706"/>
                  <a:pt x="3283" y="9392"/>
                  <a:pt x="3418" y="8718"/>
                </a:cubicBezTo>
                <a:cubicBezTo>
                  <a:pt x="3470" y="8457"/>
                  <a:pt x="3439" y="8156"/>
                  <a:pt x="3347" y="7911"/>
                </a:cubicBezTo>
                <a:cubicBezTo>
                  <a:pt x="3148" y="7378"/>
                  <a:pt x="2778" y="6387"/>
                  <a:pt x="3038" y="5641"/>
                </a:cubicBezTo>
                <a:cubicBezTo>
                  <a:pt x="3469" y="4362"/>
                  <a:pt x="3649" y="4265"/>
                  <a:pt x="4133" y="4008"/>
                </a:cubicBezTo>
                <a:cubicBezTo>
                  <a:pt x="4180" y="3983"/>
                  <a:pt x="4225" y="3953"/>
                  <a:pt x="4268" y="3919"/>
                </a:cubicBezTo>
                <a:cubicBezTo>
                  <a:pt x="4389" y="3825"/>
                  <a:pt x="4884" y="3600"/>
                  <a:pt x="5392" y="3600"/>
                </a:cubicBezTo>
                <a:cubicBezTo>
                  <a:pt x="5636" y="3600"/>
                  <a:pt x="5839" y="3655"/>
                  <a:pt x="6002" y="3755"/>
                </a:cubicBezTo>
                <a:cubicBezTo>
                  <a:pt x="6045" y="3548"/>
                  <a:pt x="6096" y="3341"/>
                  <a:pt x="6165" y="3134"/>
                </a:cubicBezTo>
                <a:cubicBezTo>
                  <a:pt x="6225" y="2950"/>
                  <a:pt x="6289" y="2793"/>
                  <a:pt x="6351" y="2630"/>
                </a:cubicBezTo>
                <a:cubicBezTo>
                  <a:pt x="6046" y="2468"/>
                  <a:pt x="5716" y="2400"/>
                  <a:pt x="5392" y="2400"/>
                </a:cubicBezTo>
                <a:cubicBezTo>
                  <a:pt x="4682" y="2400"/>
                  <a:pt x="4009" y="2699"/>
                  <a:pt x="3740" y="2908"/>
                </a:cubicBezTo>
                <a:cubicBezTo>
                  <a:pt x="2955" y="3327"/>
                  <a:pt x="2625" y="3714"/>
                  <a:pt x="2130" y="5184"/>
                </a:cubicBezTo>
                <a:cubicBezTo>
                  <a:pt x="1700" y="6419"/>
                  <a:pt x="2212" y="7760"/>
                  <a:pt x="2464" y="8435"/>
                </a:cubicBezTo>
                <a:cubicBezTo>
                  <a:pt x="2156" y="9975"/>
                  <a:pt x="2583" y="10506"/>
                  <a:pt x="2583" y="10506"/>
                </a:cubicBezTo>
                <a:cubicBezTo>
                  <a:pt x="2806" y="10879"/>
                  <a:pt x="3185" y="11419"/>
                  <a:pt x="3185" y="12954"/>
                </a:cubicBezTo>
                <a:cubicBezTo>
                  <a:pt x="3185" y="14701"/>
                  <a:pt x="2084" y="15006"/>
                  <a:pt x="2084" y="15006"/>
                </a:cubicBezTo>
                <a:cubicBezTo>
                  <a:pt x="1191" y="15388"/>
                  <a:pt x="0" y="16199"/>
                  <a:pt x="0" y="18599"/>
                </a:cubicBezTo>
                <a:cubicBezTo>
                  <a:pt x="0" y="18599"/>
                  <a:pt x="0" y="19199"/>
                  <a:pt x="491" y="19199"/>
                </a:cubicBezTo>
                <a:lnTo>
                  <a:pt x="2680" y="19200"/>
                </a:lnTo>
                <a:cubicBezTo>
                  <a:pt x="2798" y="18755"/>
                  <a:pt x="2952" y="18353"/>
                  <a:pt x="3141" y="18000"/>
                </a:cubicBezTo>
                <a:lnTo>
                  <a:pt x="1018" y="17999"/>
                </a:lnTo>
                <a:cubicBezTo>
                  <a:pt x="1165" y="16859"/>
                  <a:pt x="1744" y="16429"/>
                  <a:pt x="2371" y="16155"/>
                </a:cubicBezTo>
              </a:path>
            </a:pathLst>
          </a:custGeom>
          <a:solidFill>
            <a:srgbClr val="7030A0"/>
          </a:solidFill>
          <a:ln w="3175">
            <a:solidFill>
              <a:srgbClr val="7030A0"/>
            </a:solidFill>
            <a:miter lim="400000"/>
          </a:ln>
        </p:spPr>
        <p:txBody>
          <a:bodyPr lIns="38090" tIns="38090" rIns="38090" bIns="38090" anchor="ctr"/>
          <a:lstStyle/>
          <a:p>
            <a:pPr defTabSz="457064"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a:effectLst>
                <a:outerShdw blurRad="38100" dist="12700" dir="5400000" rotWithShape="0">
                  <a:srgbClr val="000000">
                    <a:alpha val="50000"/>
                  </a:srgbClr>
                </a:outerShdw>
              </a:effectLst>
              <a:latin typeface="Gill Sans"/>
              <a:ea typeface="Gill Sans"/>
              <a:cs typeface="Gill Sans"/>
              <a:sym typeface="Gill Sans"/>
            </a:endParaRPr>
          </a:p>
        </p:txBody>
      </p:sp>
      <p:sp>
        <p:nvSpPr>
          <p:cNvPr id="8" name="Shape 2857">
            <a:extLst>
              <a:ext uri="{FF2B5EF4-FFF2-40B4-BE49-F238E27FC236}">
                <a16:creationId xmlns:a16="http://schemas.microsoft.com/office/drawing/2014/main" id="{1A903157-B217-466A-ACEE-AC065407DDFD}"/>
              </a:ext>
            </a:extLst>
          </p:cNvPr>
          <p:cNvSpPr/>
          <p:nvPr/>
        </p:nvSpPr>
        <p:spPr>
          <a:xfrm>
            <a:off x="919438" y="2414832"/>
            <a:ext cx="676656" cy="676656"/>
          </a:xfrm>
          <a:custGeom>
            <a:avLst/>
            <a:gdLst/>
            <a:ahLst/>
            <a:cxnLst>
              <a:cxn ang="0">
                <a:pos x="wd2" y="hd2"/>
              </a:cxn>
              <a:cxn ang="5400000">
                <a:pos x="wd2" y="hd2"/>
              </a:cxn>
              <a:cxn ang="10800000">
                <a:pos x="wd2" y="hd2"/>
              </a:cxn>
              <a:cxn ang="16200000">
                <a:pos x="wd2" y="hd2"/>
              </a:cxn>
            </a:cxnLst>
            <a:rect l="0" t="0" r="r" b="b"/>
            <a:pathLst>
              <a:path w="21600" h="21600" extrusionOk="0">
                <a:moveTo>
                  <a:pt x="18429" y="14128"/>
                </a:moveTo>
                <a:cubicBezTo>
                  <a:pt x="17041" y="13430"/>
                  <a:pt x="15777" y="12523"/>
                  <a:pt x="14684" y="11440"/>
                </a:cubicBezTo>
                <a:cubicBezTo>
                  <a:pt x="15214" y="10618"/>
                  <a:pt x="15664" y="9739"/>
                  <a:pt x="16034" y="8820"/>
                </a:cubicBezTo>
                <a:cubicBezTo>
                  <a:pt x="16089" y="8826"/>
                  <a:pt x="16143" y="8836"/>
                  <a:pt x="16200" y="8836"/>
                </a:cubicBezTo>
                <a:cubicBezTo>
                  <a:pt x="17013" y="8836"/>
                  <a:pt x="17673" y="8177"/>
                  <a:pt x="17673" y="7364"/>
                </a:cubicBezTo>
                <a:cubicBezTo>
                  <a:pt x="17673" y="6787"/>
                  <a:pt x="17339" y="6294"/>
                  <a:pt x="16856" y="6052"/>
                </a:cubicBezTo>
                <a:cubicBezTo>
                  <a:pt x="17033" y="5170"/>
                  <a:pt x="17144" y="4264"/>
                  <a:pt x="17167" y="3336"/>
                </a:cubicBezTo>
                <a:cubicBezTo>
                  <a:pt x="19277" y="5136"/>
                  <a:pt x="20618" y="7809"/>
                  <a:pt x="20618" y="10800"/>
                </a:cubicBezTo>
                <a:cubicBezTo>
                  <a:pt x="20618" y="11764"/>
                  <a:pt x="20469" y="12689"/>
                  <a:pt x="20209" y="13568"/>
                </a:cubicBezTo>
                <a:cubicBezTo>
                  <a:pt x="19628" y="13783"/>
                  <a:pt x="19034" y="13971"/>
                  <a:pt x="18429" y="14128"/>
                </a:cubicBezTo>
                <a:moveTo>
                  <a:pt x="10800" y="20618"/>
                </a:moveTo>
                <a:cubicBezTo>
                  <a:pt x="8406" y="20618"/>
                  <a:pt x="6213" y="19759"/>
                  <a:pt x="4509" y="18335"/>
                </a:cubicBezTo>
                <a:cubicBezTo>
                  <a:pt x="6552" y="17934"/>
                  <a:pt x="8450" y="17135"/>
                  <a:pt x="10128" y="16031"/>
                </a:cubicBezTo>
                <a:cubicBezTo>
                  <a:pt x="10330" y="16135"/>
                  <a:pt x="10556" y="16200"/>
                  <a:pt x="10800" y="16200"/>
                </a:cubicBezTo>
                <a:cubicBezTo>
                  <a:pt x="11273" y="16200"/>
                  <a:pt x="11689" y="15973"/>
                  <a:pt x="11959" y="15627"/>
                </a:cubicBezTo>
                <a:cubicBezTo>
                  <a:pt x="12547" y="15680"/>
                  <a:pt x="13142" y="15709"/>
                  <a:pt x="13745" y="15709"/>
                </a:cubicBezTo>
                <a:cubicBezTo>
                  <a:pt x="15323" y="15709"/>
                  <a:pt x="16852" y="15508"/>
                  <a:pt x="18322" y="15156"/>
                </a:cubicBezTo>
                <a:cubicBezTo>
                  <a:pt x="18660" y="15317"/>
                  <a:pt x="18998" y="15480"/>
                  <a:pt x="19350" y="15618"/>
                </a:cubicBezTo>
                <a:cubicBezTo>
                  <a:pt x="17665" y="18601"/>
                  <a:pt x="14470" y="20618"/>
                  <a:pt x="10800" y="20618"/>
                </a:cubicBezTo>
                <a:moveTo>
                  <a:pt x="3539" y="17392"/>
                </a:moveTo>
                <a:cubicBezTo>
                  <a:pt x="3476" y="16840"/>
                  <a:pt x="3436" y="16279"/>
                  <a:pt x="3436" y="15709"/>
                </a:cubicBezTo>
                <a:cubicBezTo>
                  <a:pt x="3436" y="14763"/>
                  <a:pt x="3536" y="13842"/>
                  <a:pt x="3707" y="12946"/>
                </a:cubicBezTo>
                <a:cubicBezTo>
                  <a:pt x="5455" y="13988"/>
                  <a:pt x="7377" y="14767"/>
                  <a:pt x="9421" y="15226"/>
                </a:cubicBezTo>
                <a:cubicBezTo>
                  <a:pt x="9431" y="15253"/>
                  <a:pt x="9436" y="15282"/>
                  <a:pt x="9447" y="15308"/>
                </a:cubicBezTo>
                <a:cubicBezTo>
                  <a:pt x="7724" y="16421"/>
                  <a:pt x="5761" y="17193"/>
                  <a:pt x="3643" y="17506"/>
                </a:cubicBezTo>
                <a:cubicBezTo>
                  <a:pt x="3608" y="17469"/>
                  <a:pt x="3573" y="17430"/>
                  <a:pt x="3539" y="17392"/>
                </a:cubicBezTo>
                <a:moveTo>
                  <a:pt x="3075" y="11369"/>
                </a:moveTo>
                <a:cubicBezTo>
                  <a:pt x="2361" y="10869"/>
                  <a:pt x="1683" y="10321"/>
                  <a:pt x="1046" y="9729"/>
                </a:cubicBezTo>
                <a:cubicBezTo>
                  <a:pt x="1528" y="5299"/>
                  <a:pt x="4955" y="1762"/>
                  <a:pt x="9331" y="1104"/>
                </a:cubicBezTo>
                <a:cubicBezTo>
                  <a:pt x="9335" y="1629"/>
                  <a:pt x="9363" y="2148"/>
                  <a:pt x="9417" y="2660"/>
                </a:cubicBezTo>
                <a:cubicBezTo>
                  <a:pt x="8572" y="3227"/>
                  <a:pt x="7787" y="3879"/>
                  <a:pt x="7069" y="4596"/>
                </a:cubicBezTo>
                <a:cubicBezTo>
                  <a:pt x="6863" y="4486"/>
                  <a:pt x="6632" y="4418"/>
                  <a:pt x="6382" y="4418"/>
                </a:cubicBezTo>
                <a:cubicBezTo>
                  <a:pt x="5569" y="4418"/>
                  <a:pt x="4909" y="5078"/>
                  <a:pt x="4909" y="5891"/>
                </a:cubicBezTo>
                <a:cubicBezTo>
                  <a:pt x="4909" y="6236"/>
                  <a:pt x="5033" y="6549"/>
                  <a:pt x="5231" y="6800"/>
                </a:cubicBezTo>
                <a:cubicBezTo>
                  <a:pt x="4279" y="8179"/>
                  <a:pt x="3550" y="9719"/>
                  <a:pt x="3075" y="11369"/>
                </a:cubicBezTo>
                <a:moveTo>
                  <a:pt x="2466" y="15973"/>
                </a:moveTo>
                <a:cubicBezTo>
                  <a:pt x="1563" y="14521"/>
                  <a:pt x="1025" y="12821"/>
                  <a:pt x="989" y="10995"/>
                </a:cubicBezTo>
                <a:cubicBezTo>
                  <a:pt x="1570" y="11492"/>
                  <a:pt x="2180" y="11955"/>
                  <a:pt x="2817" y="12383"/>
                </a:cubicBezTo>
                <a:cubicBezTo>
                  <a:pt x="2585" y="13456"/>
                  <a:pt x="2455" y="14567"/>
                  <a:pt x="2455" y="15709"/>
                </a:cubicBezTo>
                <a:cubicBezTo>
                  <a:pt x="2455" y="15798"/>
                  <a:pt x="2464" y="15885"/>
                  <a:pt x="2466" y="15973"/>
                </a:cubicBezTo>
                <a:moveTo>
                  <a:pt x="13428" y="11540"/>
                </a:moveTo>
                <a:cubicBezTo>
                  <a:pt x="12907" y="12264"/>
                  <a:pt x="12315" y="12931"/>
                  <a:pt x="11674" y="13548"/>
                </a:cubicBezTo>
                <a:cubicBezTo>
                  <a:pt x="11429" y="13366"/>
                  <a:pt x="11129" y="13255"/>
                  <a:pt x="10800" y="13255"/>
                </a:cubicBezTo>
                <a:cubicBezTo>
                  <a:pt x="10166" y="13255"/>
                  <a:pt x="9631" y="13657"/>
                  <a:pt x="9423" y="14218"/>
                </a:cubicBezTo>
                <a:cubicBezTo>
                  <a:pt x="7455" y="13751"/>
                  <a:pt x="5607" y="12973"/>
                  <a:pt x="3936" y="11937"/>
                </a:cubicBezTo>
                <a:cubicBezTo>
                  <a:pt x="4379" y="10266"/>
                  <a:pt x="5100" y="8708"/>
                  <a:pt x="6060" y="7326"/>
                </a:cubicBezTo>
                <a:cubicBezTo>
                  <a:pt x="6164" y="7349"/>
                  <a:pt x="6271" y="7364"/>
                  <a:pt x="6382" y="7364"/>
                </a:cubicBezTo>
                <a:cubicBezTo>
                  <a:pt x="7195" y="7364"/>
                  <a:pt x="7855" y="6704"/>
                  <a:pt x="7855" y="5891"/>
                </a:cubicBezTo>
                <a:cubicBezTo>
                  <a:pt x="7855" y="5688"/>
                  <a:pt x="7813" y="5493"/>
                  <a:pt x="7739" y="5317"/>
                </a:cubicBezTo>
                <a:cubicBezTo>
                  <a:pt x="8307" y="4747"/>
                  <a:pt x="8920" y="4221"/>
                  <a:pt x="9575" y="3749"/>
                </a:cubicBezTo>
                <a:cubicBezTo>
                  <a:pt x="10104" y="6723"/>
                  <a:pt x="11479" y="9397"/>
                  <a:pt x="13428" y="11540"/>
                </a:cubicBezTo>
                <a:moveTo>
                  <a:pt x="10800" y="982"/>
                </a:moveTo>
                <a:cubicBezTo>
                  <a:pt x="11347" y="982"/>
                  <a:pt x="11881" y="1038"/>
                  <a:pt x="12403" y="1125"/>
                </a:cubicBezTo>
                <a:cubicBezTo>
                  <a:pt x="11696" y="1400"/>
                  <a:pt x="11005" y="1707"/>
                  <a:pt x="10354" y="2081"/>
                </a:cubicBezTo>
                <a:cubicBezTo>
                  <a:pt x="10328" y="1726"/>
                  <a:pt x="10311" y="1368"/>
                  <a:pt x="10310" y="1007"/>
                </a:cubicBezTo>
                <a:cubicBezTo>
                  <a:pt x="10474" y="999"/>
                  <a:pt x="10635" y="982"/>
                  <a:pt x="10800" y="982"/>
                </a:cubicBezTo>
                <a:moveTo>
                  <a:pt x="14120" y="12262"/>
                </a:moveTo>
                <a:cubicBezTo>
                  <a:pt x="14982" y="13097"/>
                  <a:pt x="15950" y="13819"/>
                  <a:pt x="16986" y="14440"/>
                </a:cubicBezTo>
                <a:cubicBezTo>
                  <a:pt x="15933" y="14626"/>
                  <a:pt x="14852" y="14727"/>
                  <a:pt x="13745" y="14727"/>
                </a:cubicBezTo>
                <a:cubicBezTo>
                  <a:pt x="13246" y="14727"/>
                  <a:pt x="12754" y="14702"/>
                  <a:pt x="12265" y="14664"/>
                </a:cubicBezTo>
                <a:cubicBezTo>
                  <a:pt x="12259" y="14569"/>
                  <a:pt x="12250" y="14475"/>
                  <a:pt x="12229" y="14385"/>
                </a:cubicBezTo>
                <a:cubicBezTo>
                  <a:pt x="12921" y="13737"/>
                  <a:pt x="13555" y="13027"/>
                  <a:pt x="14120" y="12262"/>
                </a:cubicBezTo>
                <a:moveTo>
                  <a:pt x="16188" y="2597"/>
                </a:moveTo>
                <a:cubicBezTo>
                  <a:pt x="16191" y="2713"/>
                  <a:pt x="16200" y="2828"/>
                  <a:pt x="16200" y="2945"/>
                </a:cubicBezTo>
                <a:cubicBezTo>
                  <a:pt x="16200" y="3967"/>
                  <a:pt x="16092" y="4962"/>
                  <a:pt x="15894" y="5924"/>
                </a:cubicBezTo>
                <a:cubicBezTo>
                  <a:pt x="15227" y="6065"/>
                  <a:pt x="14727" y="6656"/>
                  <a:pt x="14727" y="7364"/>
                </a:cubicBezTo>
                <a:cubicBezTo>
                  <a:pt x="14727" y="7765"/>
                  <a:pt x="14888" y="8127"/>
                  <a:pt x="15149" y="8393"/>
                </a:cubicBezTo>
                <a:cubicBezTo>
                  <a:pt x="14827" y="9199"/>
                  <a:pt x="14443" y="9973"/>
                  <a:pt x="13991" y="10701"/>
                </a:cubicBezTo>
                <a:cubicBezTo>
                  <a:pt x="12159" y="8620"/>
                  <a:pt x="10894" y="6025"/>
                  <a:pt x="10469" y="3152"/>
                </a:cubicBezTo>
                <a:cubicBezTo>
                  <a:pt x="11590" y="2463"/>
                  <a:pt x="12813" y="1934"/>
                  <a:pt x="14106" y="1565"/>
                </a:cubicBezTo>
                <a:cubicBezTo>
                  <a:pt x="14844" y="1829"/>
                  <a:pt x="15544" y="2173"/>
                  <a:pt x="16188" y="2597"/>
                </a:cubicBezTo>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path>
            </a:pathLst>
          </a:custGeom>
          <a:solidFill>
            <a:srgbClr val="7030A0"/>
          </a:solidFill>
          <a:ln w="12700">
            <a:solidFill>
              <a:srgbClr val="7030A0"/>
            </a:solidFill>
            <a:miter lim="400000"/>
          </a:ln>
        </p:spPr>
        <p:txBody>
          <a:bodyPr lIns="38090" tIns="38090" rIns="38090" bIns="38090" anchor="ctr"/>
          <a:lstStyle/>
          <a:p>
            <a:pPr defTabSz="457064"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dirty="0">
              <a:effectLst>
                <a:outerShdw blurRad="38100" dist="12700" dir="5400000" rotWithShape="0">
                  <a:srgbClr val="000000">
                    <a:alpha val="50000"/>
                  </a:srgbClr>
                </a:outerShdw>
              </a:effectLst>
              <a:latin typeface="Gill Sans"/>
              <a:ea typeface="Gill Sans"/>
              <a:cs typeface="Gill Sans"/>
              <a:sym typeface="Gill Sans"/>
            </a:endParaRPr>
          </a:p>
        </p:txBody>
      </p:sp>
      <p:sp>
        <p:nvSpPr>
          <p:cNvPr id="10" name="Shape 2620">
            <a:extLst>
              <a:ext uri="{FF2B5EF4-FFF2-40B4-BE49-F238E27FC236}">
                <a16:creationId xmlns:a16="http://schemas.microsoft.com/office/drawing/2014/main" id="{E215CD8A-1F75-4241-952C-60A0D6104B6F}"/>
              </a:ext>
            </a:extLst>
          </p:cNvPr>
          <p:cNvSpPr/>
          <p:nvPr/>
        </p:nvSpPr>
        <p:spPr>
          <a:xfrm>
            <a:off x="958503" y="11370055"/>
            <a:ext cx="629902" cy="572854"/>
          </a:xfrm>
          <a:custGeom>
            <a:avLst/>
            <a:gdLst/>
            <a:ahLst/>
            <a:cxnLst>
              <a:cxn ang="0">
                <a:pos x="wd2" y="hd2"/>
              </a:cxn>
              <a:cxn ang="5400000">
                <a:pos x="wd2" y="hd2"/>
              </a:cxn>
              <a:cxn ang="10800000">
                <a:pos x="wd2" y="hd2"/>
              </a:cxn>
              <a:cxn ang="16200000">
                <a:pos x="wd2" y="hd2"/>
              </a:cxn>
            </a:cxnLst>
            <a:rect l="0" t="0" r="r" b="b"/>
            <a:pathLst>
              <a:path w="21600" h="21144" extrusionOk="0">
                <a:moveTo>
                  <a:pt x="20618" y="7406"/>
                </a:moveTo>
                <a:lnTo>
                  <a:pt x="13580" y="7406"/>
                </a:lnTo>
                <a:cubicBezTo>
                  <a:pt x="13156" y="6803"/>
                  <a:pt x="12718" y="6095"/>
                  <a:pt x="12319" y="5293"/>
                </a:cubicBezTo>
                <a:lnTo>
                  <a:pt x="20618" y="5293"/>
                </a:lnTo>
                <a:cubicBezTo>
                  <a:pt x="20618" y="5293"/>
                  <a:pt x="20618" y="7406"/>
                  <a:pt x="20618" y="7406"/>
                </a:cubicBezTo>
                <a:close/>
                <a:moveTo>
                  <a:pt x="19636" y="13747"/>
                </a:moveTo>
                <a:lnTo>
                  <a:pt x="11291" y="13747"/>
                </a:lnTo>
                <a:lnTo>
                  <a:pt x="11291" y="8463"/>
                </a:lnTo>
                <a:lnTo>
                  <a:pt x="13090" y="8463"/>
                </a:lnTo>
                <a:cubicBezTo>
                  <a:pt x="14022" y="9712"/>
                  <a:pt x="14815" y="10437"/>
                  <a:pt x="14882" y="10497"/>
                </a:cubicBezTo>
                <a:cubicBezTo>
                  <a:pt x="15009" y="10610"/>
                  <a:pt x="15174" y="10644"/>
                  <a:pt x="15323" y="10601"/>
                </a:cubicBezTo>
                <a:cubicBezTo>
                  <a:pt x="15418" y="10574"/>
                  <a:pt x="15505" y="10516"/>
                  <a:pt x="15573" y="10429"/>
                </a:cubicBezTo>
                <a:cubicBezTo>
                  <a:pt x="15746" y="10205"/>
                  <a:pt x="15718" y="9871"/>
                  <a:pt x="15510" y="9684"/>
                </a:cubicBezTo>
                <a:cubicBezTo>
                  <a:pt x="15498" y="9674"/>
                  <a:pt x="15023" y="9238"/>
                  <a:pt x="14383" y="8463"/>
                </a:cubicBezTo>
                <a:lnTo>
                  <a:pt x="19636" y="8463"/>
                </a:lnTo>
                <a:cubicBezTo>
                  <a:pt x="19636" y="8463"/>
                  <a:pt x="19636" y="13747"/>
                  <a:pt x="19636" y="13747"/>
                </a:cubicBezTo>
                <a:close/>
                <a:moveTo>
                  <a:pt x="19636" y="20087"/>
                </a:moveTo>
                <a:lnTo>
                  <a:pt x="11291" y="20087"/>
                </a:lnTo>
                <a:lnTo>
                  <a:pt x="11291" y="14803"/>
                </a:lnTo>
                <a:lnTo>
                  <a:pt x="19636" y="14803"/>
                </a:lnTo>
                <a:cubicBezTo>
                  <a:pt x="19636" y="14803"/>
                  <a:pt x="19636" y="20087"/>
                  <a:pt x="19636" y="20087"/>
                </a:cubicBezTo>
                <a:close/>
                <a:moveTo>
                  <a:pt x="11291" y="5461"/>
                </a:moveTo>
                <a:cubicBezTo>
                  <a:pt x="11626" y="6178"/>
                  <a:pt x="11991" y="6828"/>
                  <a:pt x="12360" y="7406"/>
                </a:cubicBezTo>
                <a:lnTo>
                  <a:pt x="11291" y="7406"/>
                </a:lnTo>
                <a:cubicBezTo>
                  <a:pt x="11291" y="7406"/>
                  <a:pt x="11291" y="5461"/>
                  <a:pt x="11291" y="5461"/>
                </a:cubicBezTo>
                <a:close/>
                <a:moveTo>
                  <a:pt x="12871" y="1481"/>
                </a:moveTo>
                <a:cubicBezTo>
                  <a:pt x="14045" y="751"/>
                  <a:pt x="15436" y="979"/>
                  <a:pt x="15979" y="1990"/>
                </a:cubicBezTo>
                <a:cubicBezTo>
                  <a:pt x="16343" y="2668"/>
                  <a:pt x="16223" y="3523"/>
                  <a:pt x="15755" y="4236"/>
                </a:cubicBezTo>
                <a:lnTo>
                  <a:pt x="11845" y="4236"/>
                </a:lnTo>
                <a:cubicBezTo>
                  <a:pt x="11740" y="3975"/>
                  <a:pt x="11641" y="3708"/>
                  <a:pt x="11550" y="3432"/>
                </a:cubicBezTo>
                <a:cubicBezTo>
                  <a:pt x="11653" y="2691"/>
                  <a:pt x="12120" y="1947"/>
                  <a:pt x="12871" y="1481"/>
                </a:cubicBezTo>
                <a:moveTo>
                  <a:pt x="10309" y="7406"/>
                </a:moveTo>
                <a:lnTo>
                  <a:pt x="9224" y="7406"/>
                </a:lnTo>
                <a:cubicBezTo>
                  <a:pt x="9600" y="6819"/>
                  <a:pt x="9970" y="6158"/>
                  <a:pt x="10309" y="5429"/>
                </a:cubicBezTo>
                <a:cubicBezTo>
                  <a:pt x="10309" y="5429"/>
                  <a:pt x="10309" y="7406"/>
                  <a:pt x="10309" y="7406"/>
                </a:cubicBezTo>
                <a:close/>
                <a:moveTo>
                  <a:pt x="10309" y="13747"/>
                </a:moveTo>
                <a:lnTo>
                  <a:pt x="1964" y="13747"/>
                </a:lnTo>
                <a:lnTo>
                  <a:pt x="1964" y="8463"/>
                </a:lnTo>
                <a:lnTo>
                  <a:pt x="7202" y="8463"/>
                </a:lnTo>
                <a:cubicBezTo>
                  <a:pt x="6563" y="9238"/>
                  <a:pt x="6087" y="9674"/>
                  <a:pt x="6075" y="9684"/>
                </a:cubicBezTo>
                <a:cubicBezTo>
                  <a:pt x="5867" y="9871"/>
                  <a:pt x="5839" y="10205"/>
                  <a:pt x="6012" y="10429"/>
                </a:cubicBezTo>
                <a:cubicBezTo>
                  <a:pt x="6080" y="10516"/>
                  <a:pt x="6167" y="10574"/>
                  <a:pt x="6261" y="10601"/>
                </a:cubicBezTo>
                <a:cubicBezTo>
                  <a:pt x="6411" y="10644"/>
                  <a:pt x="6575" y="10610"/>
                  <a:pt x="6703" y="10497"/>
                </a:cubicBezTo>
                <a:cubicBezTo>
                  <a:pt x="6770" y="10437"/>
                  <a:pt x="7563" y="9712"/>
                  <a:pt x="8495" y="8463"/>
                </a:cubicBezTo>
                <a:lnTo>
                  <a:pt x="10309" y="8463"/>
                </a:lnTo>
                <a:cubicBezTo>
                  <a:pt x="10309" y="8463"/>
                  <a:pt x="10309" y="13747"/>
                  <a:pt x="10309" y="13747"/>
                </a:cubicBezTo>
                <a:close/>
                <a:moveTo>
                  <a:pt x="10309" y="20087"/>
                </a:moveTo>
                <a:lnTo>
                  <a:pt x="1964" y="20087"/>
                </a:lnTo>
                <a:lnTo>
                  <a:pt x="1964" y="14803"/>
                </a:lnTo>
                <a:lnTo>
                  <a:pt x="10309" y="14803"/>
                </a:lnTo>
                <a:cubicBezTo>
                  <a:pt x="10309" y="14803"/>
                  <a:pt x="10309" y="20087"/>
                  <a:pt x="10309" y="20087"/>
                </a:cubicBezTo>
                <a:close/>
                <a:moveTo>
                  <a:pt x="982" y="7406"/>
                </a:moveTo>
                <a:lnTo>
                  <a:pt x="982" y="5293"/>
                </a:lnTo>
                <a:lnTo>
                  <a:pt x="9266" y="5293"/>
                </a:lnTo>
                <a:cubicBezTo>
                  <a:pt x="8867" y="6095"/>
                  <a:pt x="8429" y="6803"/>
                  <a:pt x="8005" y="7406"/>
                </a:cubicBezTo>
                <a:cubicBezTo>
                  <a:pt x="8005" y="7406"/>
                  <a:pt x="982" y="7406"/>
                  <a:pt x="982" y="7406"/>
                </a:cubicBezTo>
                <a:close/>
                <a:moveTo>
                  <a:pt x="5606" y="1990"/>
                </a:moveTo>
                <a:cubicBezTo>
                  <a:pt x="6148" y="980"/>
                  <a:pt x="7540" y="751"/>
                  <a:pt x="8714" y="1481"/>
                </a:cubicBezTo>
                <a:cubicBezTo>
                  <a:pt x="9465" y="1948"/>
                  <a:pt x="9931" y="2692"/>
                  <a:pt x="10035" y="3433"/>
                </a:cubicBezTo>
                <a:cubicBezTo>
                  <a:pt x="9944" y="3708"/>
                  <a:pt x="9845" y="3975"/>
                  <a:pt x="9740" y="4236"/>
                </a:cubicBezTo>
                <a:lnTo>
                  <a:pt x="5830" y="4236"/>
                </a:lnTo>
                <a:cubicBezTo>
                  <a:pt x="5362" y="3523"/>
                  <a:pt x="5242" y="2668"/>
                  <a:pt x="5606" y="1990"/>
                </a:cubicBezTo>
                <a:moveTo>
                  <a:pt x="20618" y="4236"/>
                </a:moveTo>
                <a:lnTo>
                  <a:pt x="16874" y="4236"/>
                </a:lnTo>
                <a:cubicBezTo>
                  <a:pt x="17259" y="3325"/>
                  <a:pt x="17284" y="2310"/>
                  <a:pt x="16829" y="1461"/>
                </a:cubicBezTo>
                <a:cubicBezTo>
                  <a:pt x="16015" y="-54"/>
                  <a:pt x="14024" y="-456"/>
                  <a:pt x="12380" y="565"/>
                </a:cubicBezTo>
                <a:cubicBezTo>
                  <a:pt x="11747" y="959"/>
                  <a:pt x="11277" y="1511"/>
                  <a:pt x="10965" y="2122"/>
                </a:cubicBezTo>
                <a:cubicBezTo>
                  <a:pt x="10949" y="2115"/>
                  <a:pt x="10937" y="2103"/>
                  <a:pt x="10920" y="2098"/>
                </a:cubicBezTo>
                <a:cubicBezTo>
                  <a:pt x="10909" y="2095"/>
                  <a:pt x="10899" y="2097"/>
                  <a:pt x="10888" y="2095"/>
                </a:cubicBezTo>
                <a:cubicBezTo>
                  <a:pt x="10861" y="2089"/>
                  <a:pt x="10834" y="2089"/>
                  <a:pt x="10806" y="2088"/>
                </a:cubicBezTo>
                <a:cubicBezTo>
                  <a:pt x="10782" y="2089"/>
                  <a:pt x="10759" y="2089"/>
                  <a:pt x="10735" y="2093"/>
                </a:cubicBezTo>
                <a:cubicBezTo>
                  <a:pt x="10712" y="2096"/>
                  <a:pt x="10689" y="2090"/>
                  <a:pt x="10665" y="2098"/>
                </a:cubicBezTo>
                <a:cubicBezTo>
                  <a:pt x="10648" y="2103"/>
                  <a:pt x="10636" y="2115"/>
                  <a:pt x="10620" y="2122"/>
                </a:cubicBezTo>
                <a:cubicBezTo>
                  <a:pt x="10307" y="1511"/>
                  <a:pt x="9837" y="959"/>
                  <a:pt x="9205" y="566"/>
                </a:cubicBezTo>
                <a:cubicBezTo>
                  <a:pt x="7561" y="-456"/>
                  <a:pt x="5569" y="-54"/>
                  <a:pt x="4755" y="1461"/>
                </a:cubicBezTo>
                <a:cubicBezTo>
                  <a:pt x="4301" y="2310"/>
                  <a:pt x="4325" y="3325"/>
                  <a:pt x="4711" y="4236"/>
                </a:cubicBezTo>
                <a:lnTo>
                  <a:pt x="982" y="4236"/>
                </a:lnTo>
                <a:cubicBezTo>
                  <a:pt x="440" y="4236"/>
                  <a:pt x="0" y="4709"/>
                  <a:pt x="0" y="5293"/>
                </a:cubicBezTo>
                <a:lnTo>
                  <a:pt x="0" y="7406"/>
                </a:lnTo>
                <a:cubicBezTo>
                  <a:pt x="0" y="7990"/>
                  <a:pt x="440" y="8463"/>
                  <a:pt x="982" y="8463"/>
                </a:cubicBezTo>
                <a:lnTo>
                  <a:pt x="982" y="20087"/>
                </a:lnTo>
                <a:cubicBezTo>
                  <a:pt x="982" y="20671"/>
                  <a:pt x="1422" y="21144"/>
                  <a:pt x="1964" y="21144"/>
                </a:cubicBezTo>
                <a:lnTo>
                  <a:pt x="19636" y="21144"/>
                </a:lnTo>
                <a:cubicBezTo>
                  <a:pt x="20178" y="21144"/>
                  <a:pt x="20618" y="20671"/>
                  <a:pt x="20618" y="20087"/>
                </a:cubicBezTo>
                <a:lnTo>
                  <a:pt x="20618" y="8463"/>
                </a:lnTo>
                <a:cubicBezTo>
                  <a:pt x="21160" y="8463"/>
                  <a:pt x="21600" y="7990"/>
                  <a:pt x="21600" y="7406"/>
                </a:cubicBezTo>
                <a:lnTo>
                  <a:pt x="21600" y="5293"/>
                </a:lnTo>
                <a:cubicBezTo>
                  <a:pt x="21600" y="4709"/>
                  <a:pt x="21160" y="4236"/>
                  <a:pt x="20618" y="4236"/>
                </a:cubicBezTo>
              </a:path>
            </a:pathLst>
          </a:custGeom>
          <a:solidFill>
            <a:srgbClr val="7030A0"/>
          </a:solidFill>
          <a:ln w="3175">
            <a:solidFill>
              <a:srgbClr val="7030A0"/>
            </a:solidFill>
            <a:miter lim="400000"/>
          </a:ln>
        </p:spPr>
        <p:txBody>
          <a:bodyPr lIns="38100" tIns="38100" rIns="38100" bIns="38100" anchor="ctr"/>
          <a:lstStyle/>
          <a:p>
            <a:pPr defTabSz="457200"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a:effectLst>
                <a:outerShdw blurRad="38100" dist="12700" dir="5400000" rotWithShape="0">
                  <a:srgbClr val="000000">
                    <a:alpha val="50000"/>
                  </a:srgbClr>
                </a:outerShdw>
              </a:effectLst>
              <a:latin typeface="Gill Sans"/>
              <a:ea typeface="Gill Sans"/>
              <a:cs typeface="Gill Sans"/>
              <a:sym typeface="Gill Sans"/>
            </a:endParaRPr>
          </a:p>
        </p:txBody>
      </p:sp>
      <p:sp>
        <p:nvSpPr>
          <p:cNvPr id="12" name="Shape 2564">
            <a:extLst>
              <a:ext uri="{FF2B5EF4-FFF2-40B4-BE49-F238E27FC236}">
                <a16:creationId xmlns:a16="http://schemas.microsoft.com/office/drawing/2014/main" id="{0F713F40-381C-4F97-B20F-FFA865930DD1}"/>
              </a:ext>
            </a:extLst>
          </p:cNvPr>
          <p:cNvSpPr/>
          <p:nvPr/>
        </p:nvSpPr>
        <p:spPr>
          <a:xfrm>
            <a:off x="923811" y="9836419"/>
            <a:ext cx="667910" cy="667910"/>
          </a:xfrm>
          <a:custGeom>
            <a:avLst/>
            <a:gdLst/>
            <a:ahLst/>
            <a:cxnLst>
              <a:cxn ang="0">
                <a:pos x="wd2" y="hd2"/>
              </a:cxn>
              <a:cxn ang="5400000">
                <a:pos x="wd2" y="hd2"/>
              </a:cxn>
              <a:cxn ang="10800000">
                <a:pos x="wd2" y="hd2"/>
              </a:cxn>
              <a:cxn ang="16200000">
                <a:pos x="wd2" y="hd2"/>
              </a:cxn>
            </a:cxnLst>
            <a:rect l="0" t="0" r="r" b="b"/>
            <a:pathLst>
              <a:path w="21600" h="21600" extrusionOk="0">
                <a:moveTo>
                  <a:pt x="9818" y="10800"/>
                </a:moveTo>
                <a:lnTo>
                  <a:pt x="11782" y="10800"/>
                </a:lnTo>
                <a:lnTo>
                  <a:pt x="11782" y="12764"/>
                </a:lnTo>
                <a:lnTo>
                  <a:pt x="9818" y="12764"/>
                </a:lnTo>
                <a:cubicBezTo>
                  <a:pt x="9818" y="12764"/>
                  <a:pt x="9818" y="10800"/>
                  <a:pt x="9818" y="10800"/>
                </a:cubicBezTo>
                <a:close/>
                <a:moveTo>
                  <a:pt x="9327" y="13745"/>
                </a:moveTo>
                <a:lnTo>
                  <a:pt x="12273" y="13745"/>
                </a:lnTo>
                <a:cubicBezTo>
                  <a:pt x="12544" y="13745"/>
                  <a:pt x="12764" y="13526"/>
                  <a:pt x="12764" y="13255"/>
                </a:cubicBezTo>
                <a:lnTo>
                  <a:pt x="12764" y="10309"/>
                </a:lnTo>
                <a:cubicBezTo>
                  <a:pt x="12764" y="10038"/>
                  <a:pt x="12544" y="9818"/>
                  <a:pt x="12273" y="9818"/>
                </a:cubicBezTo>
                <a:lnTo>
                  <a:pt x="9327" y="9818"/>
                </a:lnTo>
                <a:cubicBezTo>
                  <a:pt x="9056" y="9818"/>
                  <a:pt x="8836" y="10038"/>
                  <a:pt x="8836" y="10309"/>
                </a:cubicBezTo>
                <a:lnTo>
                  <a:pt x="8836" y="13255"/>
                </a:lnTo>
                <a:cubicBezTo>
                  <a:pt x="8836" y="13526"/>
                  <a:pt x="9056" y="13745"/>
                  <a:pt x="9327" y="13745"/>
                </a:cubicBezTo>
                <a:moveTo>
                  <a:pt x="14727" y="15709"/>
                </a:moveTo>
                <a:lnTo>
                  <a:pt x="16691" y="15709"/>
                </a:lnTo>
                <a:lnTo>
                  <a:pt x="16691" y="17673"/>
                </a:lnTo>
                <a:lnTo>
                  <a:pt x="14727" y="17673"/>
                </a:lnTo>
                <a:cubicBezTo>
                  <a:pt x="14727" y="17673"/>
                  <a:pt x="14727" y="15709"/>
                  <a:pt x="14727" y="15709"/>
                </a:cubicBezTo>
                <a:close/>
                <a:moveTo>
                  <a:pt x="14236" y="18655"/>
                </a:moveTo>
                <a:lnTo>
                  <a:pt x="17182" y="18655"/>
                </a:lnTo>
                <a:cubicBezTo>
                  <a:pt x="17453" y="18655"/>
                  <a:pt x="17673" y="18435"/>
                  <a:pt x="17673" y="18164"/>
                </a:cubicBezTo>
                <a:lnTo>
                  <a:pt x="17673" y="15218"/>
                </a:lnTo>
                <a:cubicBezTo>
                  <a:pt x="17673" y="14947"/>
                  <a:pt x="17453" y="14727"/>
                  <a:pt x="17182" y="14727"/>
                </a:cubicBezTo>
                <a:lnTo>
                  <a:pt x="14236" y="14727"/>
                </a:lnTo>
                <a:cubicBezTo>
                  <a:pt x="13965" y="14727"/>
                  <a:pt x="13745" y="14947"/>
                  <a:pt x="13745" y="15218"/>
                </a:cubicBezTo>
                <a:lnTo>
                  <a:pt x="13745" y="18164"/>
                </a:lnTo>
                <a:cubicBezTo>
                  <a:pt x="13745" y="18435"/>
                  <a:pt x="13965" y="18655"/>
                  <a:pt x="14236" y="18655"/>
                </a:cubicBezTo>
                <a:moveTo>
                  <a:pt x="9818" y="5891"/>
                </a:moveTo>
                <a:lnTo>
                  <a:pt x="11782" y="5891"/>
                </a:lnTo>
                <a:lnTo>
                  <a:pt x="11782" y="7855"/>
                </a:lnTo>
                <a:lnTo>
                  <a:pt x="9818" y="7855"/>
                </a:lnTo>
                <a:cubicBezTo>
                  <a:pt x="9818" y="7855"/>
                  <a:pt x="9818" y="5891"/>
                  <a:pt x="9818" y="5891"/>
                </a:cubicBezTo>
                <a:close/>
                <a:moveTo>
                  <a:pt x="9327" y="8836"/>
                </a:moveTo>
                <a:lnTo>
                  <a:pt x="12273" y="8836"/>
                </a:lnTo>
                <a:cubicBezTo>
                  <a:pt x="12544" y="8836"/>
                  <a:pt x="12764" y="8617"/>
                  <a:pt x="12764" y="8345"/>
                </a:cubicBezTo>
                <a:lnTo>
                  <a:pt x="12764" y="5400"/>
                </a:lnTo>
                <a:cubicBezTo>
                  <a:pt x="12764" y="5129"/>
                  <a:pt x="12544" y="4909"/>
                  <a:pt x="12273" y="4909"/>
                </a:cubicBezTo>
                <a:lnTo>
                  <a:pt x="9327" y="4909"/>
                </a:lnTo>
                <a:cubicBezTo>
                  <a:pt x="9056" y="4909"/>
                  <a:pt x="8836" y="5129"/>
                  <a:pt x="8836" y="5400"/>
                </a:cubicBezTo>
                <a:lnTo>
                  <a:pt x="8836" y="8345"/>
                </a:lnTo>
                <a:cubicBezTo>
                  <a:pt x="8836" y="8617"/>
                  <a:pt x="9056" y="8836"/>
                  <a:pt x="9327" y="8836"/>
                </a:cubicBezTo>
                <a:moveTo>
                  <a:pt x="4909" y="15709"/>
                </a:moveTo>
                <a:lnTo>
                  <a:pt x="6873" y="15709"/>
                </a:lnTo>
                <a:lnTo>
                  <a:pt x="6873" y="17673"/>
                </a:lnTo>
                <a:lnTo>
                  <a:pt x="4909" y="17673"/>
                </a:lnTo>
                <a:cubicBezTo>
                  <a:pt x="4909" y="17673"/>
                  <a:pt x="4909" y="15709"/>
                  <a:pt x="4909" y="15709"/>
                </a:cubicBezTo>
                <a:close/>
                <a:moveTo>
                  <a:pt x="4418" y="18655"/>
                </a:moveTo>
                <a:lnTo>
                  <a:pt x="7364" y="18655"/>
                </a:lnTo>
                <a:cubicBezTo>
                  <a:pt x="7635" y="18655"/>
                  <a:pt x="7855" y="18435"/>
                  <a:pt x="7855" y="18164"/>
                </a:cubicBezTo>
                <a:lnTo>
                  <a:pt x="7855" y="15218"/>
                </a:lnTo>
                <a:cubicBezTo>
                  <a:pt x="7855" y="14947"/>
                  <a:pt x="7635" y="14727"/>
                  <a:pt x="7364" y="14727"/>
                </a:cubicBezTo>
                <a:lnTo>
                  <a:pt x="4418" y="14727"/>
                </a:lnTo>
                <a:cubicBezTo>
                  <a:pt x="4147" y="14727"/>
                  <a:pt x="3927" y="14947"/>
                  <a:pt x="3927" y="15218"/>
                </a:cubicBezTo>
                <a:lnTo>
                  <a:pt x="3927" y="18164"/>
                </a:lnTo>
                <a:cubicBezTo>
                  <a:pt x="3927" y="18435"/>
                  <a:pt x="4147" y="18655"/>
                  <a:pt x="4418" y="18655"/>
                </a:cubicBezTo>
                <a:moveTo>
                  <a:pt x="14727" y="10800"/>
                </a:moveTo>
                <a:lnTo>
                  <a:pt x="16691" y="10800"/>
                </a:lnTo>
                <a:lnTo>
                  <a:pt x="16691" y="12764"/>
                </a:lnTo>
                <a:lnTo>
                  <a:pt x="14727" y="12764"/>
                </a:lnTo>
                <a:cubicBezTo>
                  <a:pt x="14727" y="12764"/>
                  <a:pt x="14727" y="10800"/>
                  <a:pt x="14727" y="10800"/>
                </a:cubicBezTo>
                <a:close/>
                <a:moveTo>
                  <a:pt x="14236" y="13745"/>
                </a:moveTo>
                <a:lnTo>
                  <a:pt x="17182" y="13745"/>
                </a:lnTo>
                <a:cubicBezTo>
                  <a:pt x="17453" y="13745"/>
                  <a:pt x="17673" y="13526"/>
                  <a:pt x="17673" y="13255"/>
                </a:cubicBezTo>
                <a:lnTo>
                  <a:pt x="17673" y="10309"/>
                </a:lnTo>
                <a:cubicBezTo>
                  <a:pt x="17673" y="10038"/>
                  <a:pt x="17453" y="9818"/>
                  <a:pt x="17182" y="9818"/>
                </a:cubicBezTo>
                <a:lnTo>
                  <a:pt x="14236" y="9818"/>
                </a:lnTo>
                <a:cubicBezTo>
                  <a:pt x="13965" y="9818"/>
                  <a:pt x="13745" y="10038"/>
                  <a:pt x="13745" y="10309"/>
                </a:cubicBezTo>
                <a:lnTo>
                  <a:pt x="13745" y="13255"/>
                </a:lnTo>
                <a:cubicBezTo>
                  <a:pt x="13745" y="13526"/>
                  <a:pt x="13965" y="13745"/>
                  <a:pt x="14236" y="13745"/>
                </a:cubicBezTo>
                <a:moveTo>
                  <a:pt x="4909" y="10800"/>
                </a:moveTo>
                <a:lnTo>
                  <a:pt x="6873" y="10800"/>
                </a:lnTo>
                <a:lnTo>
                  <a:pt x="6873" y="12764"/>
                </a:lnTo>
                <a:lnTo>
                  <a:pt x="4909" y="12764"/>
                </a:lnTo>
                <a:cubicBezTo>
                  <a:pt x="4909" y="12764"/>
                  <a:pt x="4909" y="10800"/>
                  <a:pt x="4909" y="10800"/>
                </a:cubicBezTo>
                <a:close/>
                <a:moveTo>
                  <a:pt x="4418" y="13745"/>
                </a:moveTo>
                <a:lnTo>
                  <a:pt x="7364" y="13745"/>
                </a:lnTo>
                <a:cubicBezTo>
                  <a:pt x="7635" y="13745"/>
                  <a:pt x="7855" y="13526"/>
                  <a:pt x="7855" y="13255"/>
                </a:cubicBezTo>
                <a:lnTo>
                  <a:pt x="7855" y="10309"/>
                </a:lnTo>
                <a:cubicBezTo>
                  <a:pt x="7855" y="10038"/>
                  <a:pt x="7635" y="9818"/>
                  <a:pt x="7364" y="9818"/>
                </a:cubicBezTo>
                <a:lnTo>
                  <a:pt x="4418" y="9818"/>
                </a:lnTo>
                <a:cubicBezTo>
                  <a:pt x="4147" y="9818"/>
                  <a:pt x="3927" y="10038"/>
                  <a:pt x="3927" y="10309"/>
                </a:cubicBezTo>
                <a:lnTo>
                  <a:pt x="3927" y="13255"/>
                </a:lnTo>
                <a:cubicBezTo>
                  <a:pt x="3927" y="13526"/>
                  <a:pt x="4147" y="13745"/>
                  <a:pt x="4418" y="13745"/>
                </a:cubicBezTo>
                <a:moveTo>
                  <a:pt x="4909" y="5891"/>
                </a:moveTo>
                <a:lnTo>
                  <a:pt x="6873" y="5891"/>
                </a:lnTo>
                <a:lnTo>
                  <a:pt x="6873" y="7855"/>
                </a:lnTo>
                <a:lnTo>
                  <a:pt x="4909" y="7855"/>
                </a:lnTo>
                <a:cubicBezTo>
                  <a:pt x="4909" y="7855"/>
                  <a:pt x="4909" y="5891"/>
                  <a:pt x="4909" y="5891"/>
                </a:cubicBezTo>
                <a:close/>
                <a:moveTo>
                  <a:pt x="4418" y="8836"/>
                </a:moveTo>
                <a:lnTo>
                  <a:pt x="7364" y="8836"/>
                </a:lnTo>
                <a:cubicBezTo>
                  <a:pt x="7635" y="8836"/>
                  <a:pt x="7855" y="8617"/>
                  <a:pt x="7855" y="8345"/>
                </a:cubicBezTo>
                <a:lnTo>
                  <a:pt x="7855" y="5400"/>
                </a:lnTo>
                <a:cubicBezTo>
                  <a:pt x="7855" y="5129"/>
                  <a:pt x="7635" y="4909"/>
                  <a:pt x="7364" y="4909"/>
                </a:cubicBezTo>
                <a:lnTo>
                  <a:pt x="4418" y="4909"/>
                </a:lnTo>
                <a:cubicBezTo>
                  <a:pt x="4147" y="4909"/>
                  <a:pt x="3927" y="5129"/>
                  <a:pt x="3927" y="5400"/>
                </a:cubicBezTo>
                <a:lnTo>
                  <a:pt x="3927" y="8345"/>
                </a:lnTo>
                <a:cubicBezTo>
                  <a:pt x="3927" y="8617"/>
                  <a:pt x="4147" y="8836"/>
                  <a:pt x="4418" y="8836"/>
                </a:cubicBezTo>
                <a:moveTo>
                  <a:pt x="14727" y="5891"/>
                </a:moveTo>
                <a:lnTo>
                  <a:pt x="16691" y="5891"/>
                </a:lnTo>
                <a:lnTo>
                  <a:pt x="16691" y="7855"/>
                </a:lnTo>
                <a:lnTo>
                  <a:pt x="14727" y="7855"/>
                </a:lnTo>
                <a:cubicBezTo>
                  <a:pt x="14727" y="7855"/>
                  <a:pt x="14727" y="5891"/>
                  <a:pt x="14727" y="5891"/>
                </a:cubicBezTo>
                <a:close/>
                <a:moveTo>
                  <a:pt x="14236" y="8836"/>
                </a:moveTo>
                <a:lnTo>
                  <a:pt x="17182" y="8836"/>
                </a:lnTo>
                <a:cubicBezTo>
                  <a:pt x="17453" y="8836"/>
                  <a:pt x="17673" y="8617"/>
                  <a:pt x="17673" y="8345"/>
                </a:cubicBezTo>
                <a:lnTo>
                  <a:pt x="17673" y="5400"/>
                </a:lnTo>
                <a:cubicBezTo>
                  <a:pt x="17673" y="5129"/>
                  <a:pt x="17453" y="4909"/>
                  <a:pt x="17182" y="4909"/>
                </a:cubicBezTo>
                <a:lnTo>
                  <a:pt x="14236" y="4909"/>
                </a:lnTo>
                <a:cubicBezTo>
                  <a:pt x="13965" y="4909"/>
                  <a:pt x="13745" y="5129"/>
                  <a:pt x="13745" y="5400"/>
                </a:cubicBezTo>
                <a:lnTo>
                  <a:pt x="13745" y="8345"/>
                </a:lnTo>
                <a:cubicBezTo>
                  <a:pt x="13745" y="8617"/>
                  <a:pt x="13965" y="8836"/>
                  <a:pt x="14236" y="8836"/>
                </a:cubicBezTo>
                <a:moveTo>
                  <a:pt x="19636" y="1964"/>
                </a:moveTo>
                <a:lnTo>
                  <a:pt x="1964" y="1964"/>
                </a:lnTo>
                <a:lnTo>
                  <a:pt x="1964" y="982"/>
                </a:lnTo>
                <a:lnTo>
                  <a:pt x="19636" y="982"/>
                </a:lnTo>
                <a:cubicBezTo>
                  <a:pt x="19636" y="982"/>
                  <a:pt x="19636" y="1964"/>
                  <a:pt x="19636" y="1964"/>
                </a:cubicBezTo>
                <a:close/>
                <a:moveTo>
                  <a:pt x="19636" y="20618"/>
                </a:moveTo>
                <a:lnTo>
                  <a:pt x="12764" y="20618"/>
                </a:lnTo>
                <a:lnTo>
                  <a:pt x="12764" y="15218"/>
                </a:lnTo>
                <a:cubicBezTo>
                  <a:pt x="12764" y="14947"/>
                  <a:pt x="12544" y="14727"/>
                  <a:pt x="12273" y="14727"/>
                </a:cubicBezTo>
                <a:lnTo>
                  <a:pt x="9327" y="14727"/>
                </a:lnTo>
                <a:cubicBezTo>
                  <a:pt x="9056" y="14727"/>
                  <a:pt x="8836" y="14947"/>
                  <a:pt x="8836" y="15218"/>
                </a:cubicBezTo>
                <a:lnTo>
                  <a:pt x="8836" y="20618"/>
                </a:lnTo>
                <a:lnTo>
                  <a:pt x="1964" y="20618"/>
                </a:lnTo>
                <a:lnTo>
                  <a:pt x="1964" y="2945"/>
                </a:lnTo>
                <a:lnTo>
                  <a:pt x="19636" y="2945"/>
                </a:lnTo>
                <a:cubicBezTo>
                  <a:pt x="19636" y="2945"/>
                  <a:pt x="19636" y="20618"/>
                  <a:pt x="19636" y="20618"/>
                </a:cubicBezTo>
                <a:close/>
                <a:moveTo>
                  <a:pt x="11782" y="20618"/>
                </a:moveTo>
                <a:lnTo>
                  <a:pt x="9818" y="20618"/>
                </a:lnTo>
                <a:lnTo>
                  <a:pt x="9818" y="15709"/>
                </a:lnTo>
                <a:lnTo>
                  <a:pt x="11782" y="15709"/>
                </a:lnTo>
                <a:cubicBezTo>
                  <a:pt x="11782" y="15709"/>
                  <a:pt x="11782" y="20618"/>
                  <a:pt x="11782" y="20618"/>
                </a:cubicBezTo>
                <a:close/>
                <a:moveTo>
                  <a:pt x="21109" y="1964"/>
                </a:moveTo>
                <a:lnTo>
                  <a:pt x="20618" y="1964"/>
                </a:lnTo>
                <a:lnTo>
                  <a:pt x="20618" y="491"/>
                </a:lnTo>
                <a:cubicBezTo>
                  <a:pt x="20618" y="220"/>
                  <a:pt x="20399" y="0"/>
                  <a:pt x="20127" y="0"/>
                </a:cubicBezTo>
                <a:lnTo>
                  <a:pt x="1473" y="0"/>
                </a:lnTo>
                <a:cubicBezTo>
                  <a:pt x="1201" y="0"/>
                  <a:pt x="982" y="220"/>
                  <a:pt x="982" y="491"/>
                </a:cubicBezTo>
                <a:lnTo>
                  <a:pt x="982" y="1964"/>
                </a:lnTo>
                <a:lnTo>
                  <a:pt x="491" y="1964"/>
                </a:lnTo>
                <a:cubicBezTo>
                  <a:pt x="220" y="1964"/>
                  <a:pt x="0" y="2184"/>
                  <a:pt x="0" y="2455"/>
                </a:cubicBezTo>
                <a:cubicBezTo>
                  <a:pt x="0" y="2726"/>
                  <a:pt x="220" y="2945"/>
                  <a:pt x="491" y="2945"/>
                </a:cubicBezTo>
                <a:lnTo>
                  <a:pt x="982" y="2945"/>
                </a:lnTo>
                <a:lnTo>
                  <a:pt x="982" y="21109"/>
                </a:lnTo>
                <a:cubicBezTo>
                  <a:pt x="982" y="21381"/>
                  <a:pt x="1201" y="21600"/>
                  <a:pt x="1473" y="21600"/>
                </a:cubicBezTo>
                <a:lnTo>
                  <a:pt x="20127" y="21600"/>
                </a:lnTo>
                <a:cubicBezTo>
                  <a:pt x="20399" y="21600"/>
                  <a:pt x="20618" y="21381"/>
                  <a:pt x="20618" y="21109"/>
                </a:cubicBezTo>
                <a:lnTo>
                  <a:pt x="20618" y="2945"/>
                </a:lnTo>
                <a:lnTo>
                  <a:pt x="21109" y="2945"/>
                </a:lnTo>
                <a:cubicBezTo>
                  <a:pt x="21380" y="2945"/>
                  <a:pt x="21600" y="2726"/>
                  <a:pt x="21600" y="2455"/>
                </a:cubicBezTo>
                <a:cubicBezTo>
                  <a:pt x="21600" y="2184"/>
                  <a:pt x="21380" y="1964"/>
                  <a:pt x="21109" y="1964"/>
                </a:cubicBezTo>
              </a:path>
            </a:pathLst>
          </a:custGeom>
          <a:solidFill>
            <a:srgbClr val="7030A0"/>
          </a:solidFill>
          <a:ln w="0">
            <a:solidFill>
              <a:srgbClr val="7030A0"/>
            </a:solidFill>
            <a:miter lim="400000"/>
          </a:ln>
        </p:spPr>
        <p:txBody>
          <a:bodyPr lIns="38090" tIns="38090" rIns="38090" bIns="38090" anchor="ctr"/>
          <a:lstStyle/>
          <a:p>
            <a:pPr defTabSz="457064" eaLnBrk="1" fontAlgn="auto" hangingPunct="1">
              <a:spcBef>
                <a:spcPts val="0"/>
              </a:spcBef>
              <a:spcAft>
                <a:spcPts val="0"/>
              </a:spcAf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ern="0" baseline="0">
              <a:effectLst>
                <a:outerShdw blurRad="38100" dist="12700" dir="5400000" rotWithShape="0">
                  <a:srgbClr val="000000">
                    <a:alpha val="50000"/>
                  </a:srgbClr>
                </a:outerShdw>
              </a:effectLst>
              <a:latin typeface="Gill Sans"/>
              <a:ea typeface="Gill Sans"/>
              <a:cs typeface="Gill Sans"/>
              <a:sym typeface="Gill Sans"/>
            </a:endParaRPr>
          </a:p>
        </p:txBody>
      </p:sp>
      <p:grpSp>
        <p:nvGrpSpPr>
          <p:cNvPr id="13" name="Group 12">
            <a:extLst>
              <a:ext uri="{FF2B5EF4-FFF2-40B4-BE49-F238E27FC236}">
                <a16:creationId xmlns:a16="http://schemas.microsoft.com/office/drawing/2014/main" id="{E347E009-4E39-4565-AAA0-7573CCAEA5CF}"/>
              </a:ext>
            </a:extLst>
          </p:cNvPr>
          <p:cNvGrpSpPr/>
          <p:nvPr/>
        </p:nvGrpSpPr>
        <p:grpSpPr>
          <a:xfrm>
            <a:off x="919438" y="5290064"/>
            <a:ext cx="676656" cy="676656"/>
            <a:chOff x="5748537" y="5146675"/>
            <a:chExt cx="353831" cy="353832"/>
          </a:xfrm>
        </p:grpSpPr>
        <p:sp>
          <p:nvSpPr>
            <p:cNvPr id="14" name="Freeform 383">
              <a:extLst>
                <a:ext uri="{FF2B5EF4-FFF2-40B4-BE49-F238E27FC236}">
                  <a16:creationId xmlns:a16="http://schemas.microsoft.com/office/drawing/2014/main" id="{BAA1C69A-4E6F-4C70-8C1B-2771562162BA}"/>
                </a:ext>
              </a:extLst>
            </p:cNvPr>
            <p:cNvSpPr>
              <a:spLocks/>
            </p:cNvSpPr>
            <p:nvPr/>
          </p:nvSpPr>
          <p:spPr bwMode="auto">
            <a:xfrm>
              <a:off x="5852153" y="5257801"/>
              <a:ext cx="159335" cy="137931"/>
            </a:xfrm>
            <a:custGeom>
              <a:avLst/>
              <a:gdLst>
                <a:gd name="T0" fmla="*/ 458484450 w 64"/>
                <a:gd name="T1" fmla="*/ 49083328 h 56"/>
                <a:gd name="T2" fmla="*/ 408336961 w 64"/>
                <a:gd name="T3" fmla="*/ 63107136 h 56"/>
                <a:gd name="T4" fmla="*/ 444156978 w 64"/>
                <a:gd name="T5" fmla="*/ 7011904 h 56"/>
                <a:gd name="T6" fmla="*/ 386847091 w 64"/>
                <a:gd name="T7" fmla="*/ 28047616 h 56"/>
                <a:gd name="T8" fmla="*/ 386847091 w 64"/>
                <a:gd name="T9" fmla="*/ 28047616 h 56"/>
                <a:gd name="T10" fmla="*/ 315207056 w 64"/>
                <a:gd name="T11" fmla="*/ 0 h 56"/>
                <a:gd name="T12" fmla="*/ 222077151 w 64"/>
                <a:gd name="T13" fmla="*/ 98166656 h 56"/>
                <a:gd name="T14" fmla="*/ 229242225 w 64"/>
                <a:gd name="T15" fmla="*/ 119202368 h 56"/>
                <a:gd name="T16" fmla="*/ 229242225 w 64"/>
                <a:gd name="T17" fmla="*/ 119202368 h 56"/>
                <a:gd name="T18" fmla="*/ 28654944 w 64"/>
                <a:gd name="T19" fmla="*/ 21035712 h 56"/>
                <a:gd name="T20" fmla="*/ 57309887 w 64"/>
                <a:gd name="T21" fmla="*/ 147249984 h 56"/>
                <a:gd name="T22" fmla="*/ 14327472 w 64"/>
                <a:gd name="T23" fmla="*/ 140238080 h 56"/>
                <a:gd name="T24" fmla="*/ 85964831 w 64"/>
                <a:gd name="T25" fmla="*/ 238404736 h 56"/>
                <a:gd name="T26" fmla="*/ 42982415 w 64"/>
                <a:gd name="T27" fmla="*/ 238404736 h 56"/>
                <a:gd name="T28" fmla="*/ 128949923 w 64"/>
                <a:gd name="T29" fmla="*/ 308523776 h 56"/>
                <a:gd name="T30" fmla="*/ 0 w 64"/>
                <a:gd name="T31" fmla="*/ 350595200 h 56"/>
                <a:gd name="T32" fmla="*/ 150439792 w 64"/>
                <a:gd name="T33" fmla="*/ 392666624 h 56"/>
                <a:gd name="T34" fmla="*/ 415502035 w 64"/>
                <a:gd name="T35" fmla="*/ 98166656 h 56"/>
                <a:gd name="T36" fmla="*/ 415502035 w 64"/>
                <a:gd name="T37" fmla="*/ 98166656 h 56"/>
                <a:gd name="T38" fmla="*/ 415502035 w 64"/>
                <a:gd name="T39" fmla="*/ 98166656 h 56"/>
                <a:gd name="T40" fmla="*/ 415502035 w 64"/>
                <a:gd name="T41" fmla="*/ 98166656 h 56"/>
                <a:gd name="T42" fmla="*/ 458484450 w 64"/>
                <a:gd name="T43" fmla="*/ 49083328 h 5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64" h="56">
                  <a:moveTo>
                    <a:pt x="64" y="7"/>
                  </a:moveTo>
                  <a:cubicBezTo>
                    <a:pt x="63" y="7"/>
                    <a:pt x="60" y="9"/>
                    <a:pt x="57" y="9"/>
                  </a:cubicBezTo>
                  <a:cubicBezTo>
                    <a:pt x="59" y="8"/>
                    <a:pt x="61" y="4"/>
                    <a:pt x="62" y="1"/>
                  </a:cubicBezTo>
                  <a:cubicBezTo>
                    <a:pt x="60" y="3"/>
                    <a:pt x="56" y="4"/>
                    <a:pt x="54" y="4"/>
                  </a:cubicBezTo>
                  <a:cubicBezTo>
                    <a:pt x="54" y="4"/>
                    <a:pt x="54" y="4"/>
                    <a:pt x="54" y="4"/>
                  </a:cubicBezTo>
                  <a:cubicBezTo>
                    <a:pt x="52" y="2"/>
                    <a:pt x="48" y="0"/>
                    <a:pt x="44" y="0"/>
                  </a:cubicBezTo>
                  <a:cubicBezTo>
                    <a:pt x="37" y="0"/>
                    <a:pt x="31" y="6"/>
                    <a:pt x="31" y="14"/>
                  </a:cubicBezTo>
                  <a:cubicBezTo>
                    <a:pt x="31" y="15"/>
                    <a:pt x="31" y="16"/>
                    <a:pt x="32" y="17"/>
                  </a:cubicBezTo>
                  <a:cubicBezTo>
                    <a:pt x="32" y="17"/>
                    <a:pt x="32" y="17"/>
                    <a:pt x="32" y="17"/>
                  </a:cubicBezTo>
                  <a:cubicBezTo>
                    <a:pt x="22" y="17"/>
                    <a:pt x="10" y="12"/>
                    <a:pt x="4" y="3"/>
                  </a:cubicBezTo>
                  <a:cubicBezTo>
                    <a:pt x="0" y="10"/>
                    <a:pt x="3" y="18"/>
                    <a:pt x="8" y="21"/>
                  </a:cubicBezTo>
                  <a:cubicBezTo>
                    <a:pt x="6" y="22"/>
                    <a:pt x="3" y="21"/>
                    <a:pt x="2" y="20"/>
                  </a:cubicBezTo>
                  <a:cubicBezTo>
                    <a:pt x="2" y="25"/>
                    <a:pt x="4" y="31"/>
                    <a:pt x="12" y="34"/>
                  </a:cubicBezTo>
                  <a:cubicBezTo>
                    <a:pt x="10" y="35"/>
                    <a:pt x="8" y="34"/>
                    <a:pt x="6" y="34"/>
                  </a:cubicBezTo>
                  <a:cubicBezTo>
                    <a:pt x="7" y="38"/>
                    <a:pt x="12" y="44"/>
                    <a:pt x="18" y="44"/>
                  </a:cubicBezTo>
                  <a:cubicBezTo>
                    <a:pt x="16" y="46"/>
                    <a:pt x="9" y="51"/>
                    <a:pt x="0" y="50"/>
                  </a:cubicBezTo>
                  <a:cubicBezTo>
                    <a:pt x="6" y="54"/>
                    <a:pt x="13" y="56"/>
                    <a:pt x="21" y="56"/>
                  </a:cubicBezTo>
                  <a:cubicBezTo>
                    <a:pt x="42" y="56"/>
                    <a:pt x="58" y="37"/>
                    <a:pt x="58" y="14"/>
                  </a:cubicBezTo>
                  <a:cubicBezTo>
                    <a:pt x="58" y="14"/>
                    <a:pt x="58" y="14"/>
                    <a:pt x="58" y="14"/>
                  </a:cubicBezTo>
                  <a:cubicBezTo>
                    <a:pt x="58" y="14"/>
                    <a:pt x="58" y="14"/>
                    <a:pt x="58" y="14"/>
                  </a:cubicBezTo>
                  <a:cubicBezTo>
                    <a:pt x="58" y="14"/>
                    <a:pt x="58" y="14"/>
                    <a:pt x="58" y="14"/>
                  </a:cubicBezTo>
                  <a:cubicBezTo>
                    <a:pt x="60" y="13"/>
                    <a:pt x="62" y="10"/>
                    <a:pt x="64" y="7"/>
                  </a:cubicBezTo>
                  <a:close/>
                </a:path>
              </a:pathLst>
            </a:custGeom>
            <a:solidFill>
              <a:srgbClr val="7030A0"/>
            </a:solidFill>
            <a:ln>
              <a:solidFill>
                <a:srgbClr val="7030A0"/>
              </a:solidFill>
            </a:ln>
          </p:spPr>
          <p:txBody>
            <a:bodyPr/>
            <a:lstStyle/>
            <a:p>
              <a:pPr defTabSz="1828800" eaLnBrk="1" fontAlgn="auto" hangingPunct="1">
                <a:spcBef>
                  <a:spcPts val="0"/>
                </a:spcBef>
                <a:spcAft>
                  <a:spcPts val="0"/>
                </a:spcAft>
                <a:defRPr/>
              </a:pPr>
              <a:endParaRPr lang="en-US" sz="3600" kern="0" baseline="0" dirty="0">
                <a:solidFill>
                  <a:prstClr val="black"/>
                </a:solidFill>
                <a:latin typeface="Calibri" panose="020F0502020204030204"/>
              </a:endParaRPr>
            </a:p>
          </p:txBody>
        </p:sp>
        <p:sp>
          <p:nvSpPr>
            <p:cNvPr id="15" name="Rounded Rectangle 92">
              <a:extLst>
                <a:ext uri="{FF2B5EF4-FFF2-40B4-BE49-F238E27FC236}">
                  <a16:creationId xmlns:a16="http://schemas.microsoft.com/office/drawing/2014/main" id="{98E78AC2-5762-4AB5-80AE-85B8AE6A78FE}"/>
                </a:ext>
              </a:extLst>
            </p:cNvPr>
            <p:cNvSpPr/>
            <p:nvPr/>
          </p:nvSpPr>
          <p:spPr>
            <a:xfrm>
              <a:off x="5748537" y="5146675"/>
              <a:ext cx="353831" cy="353832"/>
            </a:xfrm>
            <a:prstGeom prst="roundRect">
              <a:avLst/>
            </a:prstGeom>
            <a:noFill/>
            <a:ln w="19050" cap="flat" cmpd="sng" algn="ctr">
              <a:solidFill>
                <a:srgbClr val="7030A0"/>
              </a:solidFill>
              <a:prstDash val="solid"/>
              <a:miter lim="800000"/>
            </a:ln>
            <a:effectLst/>
          </p:spPr>
          <p:txBody>
            <a:bodyPr rtlCol="0" anchor="ctr"/>
            <a:lstStyle/>
            <a:p>
              <a:pPr algn="ctr" defTabSz="1828800" eaLnBrk="1" fontAlgn="auto" hangingPunct="1">
                <a:spcBef>
                  <a:spcPts val="0"/>
                </a:spcBef>
                <a:spcAft>
                  <a:spcPts val="0"/>
                </a:spcAft>
                <a:defRPr/>
              </a:pPr>
              <a:endParaRPr lang="en-US" sz="3600" kern="0" baseline="0">
                <a:solidFill>
                  <a:prstClr val="white"/>
                </a:solidFill>
                <a:latin typeface="Calibri" panose="020F0502020204030204"/>
                <a:ea typeface="+mn-ea"/>
                <a:cs typeface="+mn-cs"/>
              </a:endParaRPr>
            </a:p>
          </p:txBody>
        </p:sp>
      </p:grpSp>
      <p:grpSp>
        <p:nvGrpSpPr>
          <p:cNvPr id="16" name="Group 15">
            <a:extLst>
              <a:ext uri="{FF2B5EF4-FFF2-40B4-BE49-F238E27FC236}">
                <a16:creationId xmlns:a16="http://schemas.microsoft.com/office/drawing/2014/main" id="{8B592562-5EE8-4433-8BDB-869F4F2E7CD4}"/>
              </a:ext>
            </a:extLst>
          </p:cNvPr>
          <p:cNvGrpSpPr/>
          <p:nvPr/>
        </p:nvGrpSpPr>
        <p:grpSpPr>
          <a:xfrm>
            <a:off x="919438" y="6824512"/>
            <a:ext cx="676656" cy="676656"/>
            <a:chOff x="3348740" y="4138863"/>
            <a:chExt cx="229600" cy="229600"/>
          </a:xfrm>
        </p:grpSpPr>
        <p:sp>
          <p:nvSpPr>
            <p:cNvPr id="17" name="Rounded Rectangle 94">
              <a:extLst>
                <a:ext uri="{FF2B5EF4-FFF2-40B4-BE49-F238E27FC236}">
                  <a16:creationId xmlns:a16="http://schemas.microsoft.com/office/drawing/2014/main" id="{498D86D7-0EF5-47CF-8E01-8F9C60D6EEBE}"/>
                </a:ext>
              </a:extLst>
            </p:cNvPr>
            <p:cNvSpPr/>
            <p:nvPr/>
          </p:nvSpPr>
          <p:spPr>
            <a:xfrm>
              <a:off x="3348740" y="4138863"/>
              <a:ext cx="229600" cy="229600"/>
            </a:xfrm>
            <a:prstGeom prst="roundRect">
              <a:avLst/>
            </a:prstGeom>
            <a:noFill/>
            <a:ln w="19050" cap="flat" cmpd="sng" algn="ctr">
              <a:solidFill>
                <a:srgbClr val="7030A0"/>
              </a:solidFill>
              <a:prstDash val="solid"/>
              <a:miter lim="800000"/>
            </a:ln>
            <a:effectLst/>
          </p:spPr>
          <p:txBody>
            <a:bodyPr rtlCol="0" anchor="ctr"/>
            <a:lstStyle/>
            <a:p>
              <a:pPr algn="ctr" defTabSz="1828800" eaLnBrk="1" fontAlgn="auto" hangingPunct="1">
                <a:spcBef>
                  <a:spcPts val="0"/>
                </a:spcBef>
                <a:spcAft>
                  <a:spcPts val="0"/>
                </a:spcAft>
                <a:defRPr/>
              </a:pPr>
              <a:endParaRPr lang="en-US" sz="3600" kern="0" baseline="0">
                <a:solidFill>
                  <a:prstClr val="white"/>
                </a:solidFill>
                <a:latin typeface="Calibri" panose="020F0502020204030204"/>
                <a:ea typeface="+mn-ea"/>
                <a:cs typeface="+mn-cs"/>
              </a:endParaRPr>
            </a:p>
          </p:txBody>
        </p:sp>
        <p:grpSp>
          <p:nvGrpSpPr>
            <p:cNvPr id="18" name="Group 1216">
              <a:extLst>
                <a:ext uri="{FF2B5EF4-FFF2-40B4-BE49-F238E27FC236}">
                  <a16:creationId xmlns:a16="http://schemas.microsoft.com/office/drawing/2014/main" id="{AD7EF12F-4130-47FD-8081-0FB9371F246F}"/>
                </a:ext>
              </a:extLst>
            </p:cNvPr>
            <p:cNvGrpSpPr>
              <a:grpSpLocks/>
            </p:cNvGrpSpPr>
            <p:nvPr/>
          </p:nvGrpSpPr>
          <p:grpSpPr bwMode="auto">
            <a:xfrm>
              <a:off x="3416339" y="4197350"/>
              <a:ext cx="101584" cy="101583"/>
              <a:chOff x="8400256" y="3573012"/>
              <a:chExt cx="423871" cy="422288"/>
            </a:xfrm>
            <a:solidFill>
              <a:sysClr val="windowText" lastClr="000000"/>
            </a:solidFill>
          </p:grpSpPr>
          <p:sp>
            <p:nvSpPr>
              <p:cNvPr id="19" name="Oval 315">
                <a:extLst>
                  <a:ext uri="{FF2B5EF4-FFF2-40B4-BE49-F238E27FC236}">
                    <a16:creationId xmlns:a16="http://schemas.microsoft.com/office/drawing/2014/main" id="{46291AA6-2F6A-4A50-8D61-BFB18138D22E}"/>
                  </a:ext>
                </a:extLst>
              </p:cNvPr>
              <p:cNvSpPr>
                <a:spLocks noChangeArrowheads="1"/>
              </p:cNvSpPr>
              <p:nvPr/>
            </p:nvSpPr>
            <p:spPr bwMode="auto">
              <a:xfrm>
                <a:off x="8400256" y="3573012"/>
                <a:ext cx="103189" cy="101599"/>
              </a:xfrm>
              <a:prstGeom prst="ellipse">
                <a:avLst/>
              </a:prstGeom>
              <a:solidFill>
                <a:srgbClr val="7030A0"/>
              </a:solidFill>
              <a:ln w="9525">
                <a:solidFill>
                  <a:srgbClr val="7030A0"/>
                </a:solidFill>
                <a:round/>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828800" eaLnBrk="1" fontAlgn="auto" hangingPunct="1">
                  <a:spcBef>
                    <a:spcPts val="0"/>
                  </a:spcBef>
                  <a:spcAft>
                    <a:spcPts val="0"/>
                  </a:spcAft>
                  <a:defRPr/>
                </a:pPr>
                <a:endParaRPr lang="en-AU" altLang="x-none" sz="3600" kern="0" baseline="0" dirty="0">
                  <a:solidFill>
                    <a:prstClr val="black"/>
                  </a:solidFill>
                </a:endParaRPr>
              </a:p>
            </p:txBody>
          </p:sp>
          <p:sp>
            <p:nvSpPr>
              <p:cNvPr id="20" name="Rectangle 316">
                <a:extLst>
                  <a:ext uri="{FF2B5EF4-FFF2-40B4-BE49-F238E27FC236}">
                    <a16:creationId xmlns:a16="http://schemas.microsoft.com/office/drawing/2014/main" id="{248D644F-053F-4BED-8000-4B7868CC7978}"/>
                  </a:ext>
                </a:extLst>
              </p:cNvPr>
              <p:cNvSpPr>
                <a:spLocks noChangeArrowheads="1"/>
              </p:cNvSpPr>
              <p:nvPr/>
            </p:nvSpPr>
            <p:spPr bwMode="auto">
              <a:xfrm>
                <a:off x="8408192" y="3714311"/>
                <a:ext cx="87312" cy="280989"/>
              </a:xfrm>
              <a:prstGeom prst="rect">
                <a:avLst/>
              </a:prstGeom>
              <a:solidFill>
                <a:srgbClr val="7030A0"/>
              </a:solidFill>
              <a:ln w="9525">
                <a:solidFill>
                  <a:srgbClr val="7030A0"/>
                </a:solidFill>
                <a:miter lim="800000"/>
                <a:headEnd/>
                <a:tailEnd/>
              </a:ln>
            </p:spPr>
            <p:txBody>
              <a:bodyPr/>
              <a:lstStyle>
                <a:lvl1pPr>
                  <a:defRPr>
                    <a:solidFill>
                      <a:schemeClr val="tx1"/>
                    </a:solidFill>
                    <a:latin typeface="Open Sans" charset="0"/>
                  </a:defRPr>
                </a:lvl1pPr>
                <a:lvl2pPr marL="742950" indent="-285750">
                  <a:defRPr>
                    <a:solidFill>
                      <a:schemeClr val="tx1"/>
                    </a:solidFill>
                    <a:latin typeface="Open Sans" charset="0"/>
                  </a:defRPr>
                </a:lvl2pPr>
                <a:lvl3pPr marL="1143000" indent="-228600">
                  <a:defRPr>
                    <a:solidFill>
                      <a:schemeClr val="tx1"/>
                    </a:solidFill>
                    <a:latin typeface="Open Sans" charset="0"/>
                  </a:defRPr>
                </a:lvl3pPr>
                <a:lvl4pPr marL="1600200" indent="-228600">
                  <a:defRPr>
                    <a:solidFill>
                      <a:schemeClr val="tx1"/>
                    </a:solidFill>
                    <a:latin typeface="Open Sans" charset="0"/>
                  </a:defRPr>
                </a:lvl4pPr>
                <a:lvl5pPr marL="2057400" indent="-228600">
                  <a:defRPr>
                    <a:solidFill>
                      <a:schemeClr val="tx1"/>
                    </a:solidFill>
                    <a:latin typeface="Open Sans" charset="0"/>
                  </a:defRPr>
                </a:lvl5pPr>
                <a:lvl6pPr marL="2514600" indent="-228600" eaLnBrk="0" fontAlgn="base" hangingPunct="0">
                  <a:spcBef>
                    <a:spcPct val="0"/>
                  </a:spcBef>
                  <a:spcAft>
                    <a:spcPct val="0"/>
                  </a:spcAft>
                  <a:defRPr>
                    <a:solidFill>
                      <a:schemeClr val="tx1"/>
                    </a:solidFill>
                    <a:latin typeface="Open Sans" charset="0"/>
                  </a:defRPr>
                </a:lvl6pPr>
                <a:lvl7pPr marL="2971800" indent="-228600" eaLnBrk="0" fontAlgn="base" hangingPunct="0">
                  <a:spcBef>
                    <a:spcPct val="0"/>
                  </a:spcBef>
                  <a:spcAft>
                    <a:spcPct val="0"/>
                  </a:spcAft>
                  <a:defRPr>
                    <a:solidFill>
                      <a:schemeClr val="tx1"/>
                    </a:solidFill>
                    <a:latin typeface="Open Sans" charset="0"/>
                  </a:defRPr>
                </a:lvl7pPr>
                <a:lvl8pPr marL="3429000" indent="-228600" eaLnBrk="0" fontAlgn="base" hangingPunct="0">
                  <a:spcBef>
                    <a:spcPct val="0"/>
                  </a:spcBef>
                  <a:spcAft>
                    <a:spcPct val="0"/>
                  </a:spcAft>
                  <a:defRPr>
                    <a:solidFill>
                      <a:schemeClr val="tx1"/>
                    </a:solidFill>
                    <a:latin typeface="Open Sans" charset="0"/>
                  </a:defRPr>
                </a:lvl8pPr>
                <a:lvl9pPr marL="3886200" indent="-228600" eaLnBrk="0" fontAlgn="base" hangingPunct="0">
                  <a:spcBef>
                    <a:spcPct val="0"/>
                  </a:spcBef>
                  <a:spcAft>
                    <a:spcPct val="0"/>
                  </a:spcAft>
                  <a:defRPr>
                    <a:solidFill>
                      <a:schemeClr val="tx1"/>
                    </a:solidFill>
                    <a:latin typeface="Open Sans" charset="0"/>
                  </a:defRPr>
                </a:lvl9pPr>
              </a:lstStyle>
              <a:p>
                <a:pPr defTabSz="1828800" eaLnBrk="1" fontAlgn="auto" hangingPunct="1">
                  <a:spcBef>
                    <a:spcPts val="0"/>
                  </a:spcBef>
                  <a:spcAft>
                    <a:spcPts val="0"/>
                  </a:spcAft>
                  <a:defRPr/>
                </a:pPr>
                <a:endParaRPr lang="en-AU" altLang="x-none" sz="3600" kern="0" baseline="0" dirty="0">
                  <a:solidFill>
                    <a:prstClr val="black"/>
                  </a:solidFill>
                </a:endParaRPr>
              </a:p>
            </p:txBody>
          </p:sp>
          <p:sp>
            <p:nvSpPr>
              <p:cNvPr id="21" name="Freeform 317">
                <a:extLst>
                  <a:ext uri="{FF2B5EF4-FFF2-40B4-BE49-F238E27FC236}">
                    <a16:creationId xmlns:a16="http://schemas.microsoft.com/office/drawing/2014/main" id="{AFF91E92-39C9-42FB-A58F-1453144A4933}"/>
                  </a:ext>
                </a:extLst>
              </p:cNvPr>
              <p:cNvSpPr>
                <a:spLocks/>
              </p:cNvSpPr>
              <p:nvPr/>
            </p:nvSpPr>
            <p:spPr bwMode="auto">
              <a:xfrm>
                <a:off x="8551075" y="3706371"/>
                <a:ext cx="273052" cy="288925"/>
              </a:xfrm>
              <a:custGeom>
                <a:avLst/>
                <a:gdLst>
                  <a:gd name="T0" fmla="*/ 232890753 w 196"/>
                  <a:gd name="T1" fmla="*/ 0 h 207"/>
                  <a:gd name="T2" fmla="*/ 118386679 w 196"/>
                  <a:gd name="T3" fmla="*/ 62342199 h 207"/>
                  <a:gd name="T4" fmla="*/ 116446073 w 196"/>
                  <a:gd name="T5" fmla="*/ 62342199 h 207"/>
                  <a:gd name="T6" fmla="*/ 116446073 w 196"/>
                  <a:gd name="T7" fmla="*/ 9741099 h 207"/>
                  <a:gd name="T8" fmla="*/ 0 w 196"/>
                  <a:gd name="T9" fmla="*/ 9741099 h 207"/>
                  <a:gd name="T10" fmla="*/ 0 w 196"/>
                  <a:gd name="T11" fmla="*/ 403273699 h 207"/>
                  <a:gd name="T12" fmla="*/ 122267889 w 196"/>
                  <a:gd name="T13" fmla="*/ 403273699 h 207"/>
                  <a:gd name="T14" fmla="*/ 122267889 w 196"/>
                  <a:gd name="T15" fmla="*/ 208455898 h 207"/>
                  <a:gd name="T16" fmla="*/ 194075860 w 196"/>
                  <a:gd name="T17" fmla="*/ 107150698 h 207"/>
                  <a:gd name="T18" fmla="*/ 258121409 w 196"/>
                  <a:gd name="T19" fmla="*/ 212351500 h 207"/>
                  <a:gd name="T20" fmla="*/ 258121409 w 196"/>
                  <a:gd name="T21" fmla="*/ 403273699 h 207"/>
                  <a:gd name="T22" fmla="*/ 380389298 w 196"/>
                  <a:gd name="T23" fmla="*/ 403273699 h 207"/>
                  <a:gd name="T24" fmla="*/ 380389298 w 196"/>
                  <a:gd name="T25" fmla="*/ 187025200 h 207"/>
                  <a:gd name="T26" fmla="*/ 232890753 w 196"/>
                  <a:gd name="T27" fmla="*/ 0 h 207"/>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6" h="207">
                    <a:moveTo>
                      <a:pt x="120" y="0"/>
                    </a:moveTo>
                    <a:cubicBezTo>
                      <a:pt x="90" y="0"/>
                      <a:pt x="69" y="16"/>
                      <a:pt x="61" y="32"/>
                    </a:cubicBezTo>
                    <a:cubicBezTo>
                      <a:pt x="60" y="32"/>
                      <a:pt x="60" y="32"/>
                      <a:pt x="60" y="32"/>
                    </a:cubicBezTo>
                    <a:cubicBezTo>
                      <a:pt x="60" y="5"/>
                      <a:pt x="60" y="5"/>
                      <a:pt x="60" y="5"/>
                    </a:cubicBezTo>
                    <a:cubicBezTo>
                      <a:pt x="0" y="5"/>
                      <a:pt x="0" y="5"/>
                      <a:pt x="0" y="5"/>
                    </a:cubicBezTo>
                    <a:cubicBezTo>
                      <a:pt x="0" y="207"/>
                      <a:pt x="0" y="207"/>
                      <a:pt x="0" y="207"/>
                    </a:cubicBezTo>
                    <a:cubicBezTo>
                      <a:pt x="63" y="207"/>
                      <a:pt x="63" y="207"/>
                      <a:pt x="63" y="207"/>
                    </a:cubicBezTo>
                    <a:cubicBezTo>
                      <a:pt x="63" y="107"/>
                      <a:pt x="63" y="107"/>
                      <a:pt x="63" y="107"/>
                    </a:cubicBezTo>
                    <a:cubicBezTo>
                      <a:pt x="63" y="81"/>
                      <a:pt x="68" y="55"/>
                      <a:pt x="100" y="55"/>
                    </a:cubicBezTo>
                    <a:cubicBezTo>
                      <a:pt x="133" y="55"/>
                      <a:pt x="133" y="85"/>
                      <a:pt x="133" y="109"/>
                    </a:cubicBezTo>
                    <a:cubicBezTo>
                      <a:pt x="133" y="207"/>
                      <a:pt x="133" y="207"/>
                      <a:pt x="133" y="207"/>
                    </a:cubicBezTo>
                    <a:cubicBezTo>
                      <a:pt x="196" y="207"/>
                      <a:pt x="196" y="207"/>
                      <a:pt x="196" y="207"/>
                    </a:cubicBezTo>
                    <a:cubicBezTo>
                      <a:pt x="196" y="96"/>
                      <a:pt x="196" y="96"/>
                      <a:pt x="196" y="96"/>
                    </a:cubicBezTo>
                    <a:cubicBezTo>
                      <a:pt x="196" y="42"/>
                      <a:pt x="184" y="0"/>
                      <a:pt x="120" y="0"/>
                    </a:cubicBezTo>
                    <a:close/>
                  </a:path>
                </a:pathLst>
              </a:custGeom>
              <a:solidFill>
                <a:srgbClr val="7030A0"/>
              </a:solidFill>
              <a:ln w="9525">
                <a:solidFill>
                  <a:srgbClr val="7030A0"/>
                </a:solidFill>
                <a:round/>
                <a:headEnd/>
                <a:tailEnd/>
              </a:ln>
            </p:spPr>
            <p:txBody>
              <a:bodyPr/>
              <a:lstStyle/>
              <a:p>
                <a:pPr defTabSz="1828800" eaLnBrk="1" fontAlgn="auto" hangingPunct="1">
                  <a:spcBef>
                    <a:spcPts val="0"/>
                  </a:spcBef>
                  <a:spcAft>
                    <a:spcPts val="0"/>
                  </a:spcAft>
                  <a:defRPr/>
                </a:pPr>
                <a:endParaRPr lang="en-US" sz="3600" kern="0" baseline="0" dirty="0">
                  <a:solidFill>
                    <a:prstClr val="black"/>
                  </a:solidFill>
                  <a:latin typeface="Calibri" panose="020F0502020204030204"/>
                </a:endParaRPr>
              </a:p>
            </p:txBody>
          </p:sp>
        </p:grpSp>
      </p:grpSp>
    </p:spTree>
    <p:extLst>
      <p:ext uri="{BB962C8B-B14F-4D97-AF65-F5344CB8AC3E}">
        <p14:creationId xmlns:p14="http://schemas.microsoft.com/office/powerpoint/2010/main" val="11778188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24384000" cy="1371600"/>
          </a:xfrm>
        </p:spPr>
        <p:txBody>
          <a:bodyPr>
            <a:noAutofit/>
          </a:bodyPr>
          <a:lstStyle/>
          <a:p>
            <a:r>
              <a:rPr lang="en-US" dirty="0">
                <a:ea typeface="Open Sans Semibold" panose="020B0706030804020204" pitchFamily="34" charset="0"/>
                <a:cs typeface="Open Sans Semibold" panose="020B0706030804020204" pitchFamily="34" charset="0"/>
              </a:rPr>
              <a:t>Ask your Questions</a:t>
            </a:r>
          </a:p>
        </p:txBody>
      </p:sp>
      <p:pic>
        <p:nvPicPr>
          <p:cNvPr id="8" name="Picture 7">
            <a:extLst>
              <a:ext uri="{FF2B5EF4-FFF2-40B4-BE49-F238E27FC236}">
                <a16:creationId xmlns:a16="http://schemas.microsoft.com/office/drawing/2014/main" id="{24D3F597-566F-4305-92DE-56B0149B16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494" y="2048607"/>
            <a:ext cx="13253012" cy="9618786"/>
          </a:xfrm>
          <a:prstGeom prst="rect">
            <a:avLst/>
          </a:prstGeom>
        </p:spPr>
      </p:pic>
    </p:spTree>
    <p:extLst>
      <p:ext uri="{BB962C8B-B14F-4D97-AF65-F5344CB8AC3E}">
        <p14:creationId xmlns:p14="http://schemas.microsoft.com/office/powerpoint/2010/main" val="31068990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749873" y="1318761"/>
            <a:ext cx="10367401" cy="18056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6600" dirty="0">
                <a:solidFill>
                  <a:schemeClr val="accent6">
                    <a:lumMod val="75000"/>
                  </a:schemeClr>
                </a:solidFill>
                <a:latin typeface="+mn-lt"/>
                <a:ea typeface="+mn-ea"/>
                <a:cs typeface="+mn-cs"/>
              </a:rPr>
              <a:t>Feedback</a:t>
            </a:r>
            <a:endParaRPr kumimoji="0" lang="en-US" sz="16600" b="0" i="0" u="none" strike="noStrike" cap="none" spc="0" normalizeH="0" baseline="40000" dirty="0">
              <a:ln>
                <a:noFill/>
              </a:ln>
              <a:solidFill>
                <a:schemeClr val="accent6">
                  <a:lumMod val="75000"/>
                </a:schemeClr>
              </a:solidFill>
              <a:effectLst/>
              <a:uFillTx/>
              <a:latin typeface="+mn-lt"/>
              <a:ea typeface="+mn-ea"/>
              <a:cs typeface="+mn-cs"/>
              <a:sym typeface="Roboto Regular"/>
            </a:endParaRPr>
          </a:p>
        </p:txBody>
      </p:sp>
      <p:sp>
        <p:nvSpPr>
          <p:cNvPr id="3" name="TextBox 2">
            <a:extLst>
              <a:ext uri="{FF2B5EF4-FFF2-40B4-BE49-F238E27FC236}">
                <a16:creationId xmlns:a16="http://schemas.microsoft.com/office/drawing/2014/main" id="{F043DD67-AE2E-4B01-9ACE-E8E9DA1D6E8D}"/>
              </a:ext>
            </a:extLst>
          </p:cNvPr>
          <p:cNvSpPr txBox="1"/>
          <p:nvPr/>
        </p:nvSpPr>
        <p:spPr>
          <a:xfrm>
            <a:off x="1554029" y="3743017"/>
            <a:ext cx="8354851" cy="128240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kumimoji="0" lang="en-US" sz="11500" b="0" i="0" u="none" strike="noStrike" cap="none" spc="0" normalizeH="0" baseline="40000" dirty="0">
                <a:ln>
                  <a:noFill/>
                </a:ln>
                <a:solidFill>
                  <a:schemeClr val="accent6">
                    <a:lumMod val="75000"/>
                  </a:schemeClr>
                </a:solidFill>
                <a:effectLst/>
                <a:uFillTx/>
                <a:latin typeface="+mn-lt"/>
                <a:ea typeface="+mn-ea"/>
                <a:cs typeface="+mn-cs"/>
                <a:sym typeface="Roboto Regular"/>
              </a:rPr>
              <a:t>Speaker Feedback</a:t>
            </a:r>
          </a:p>
        </p:txBody>
      </p:sp>
      <p:sp>
        <p:nvSpPr>
          <p:cNvPr id="5" name="TextBox 4">
            <a:extLst>
              <a:ext uri="{FF2B5EF4-FFF2-40B4-BE49-F238E27FC236}">
                <a16:creationId xmlns:a16="http://schemas.microsoft.com/office/drawing/2014/main" id="{FE0FCBDD-FE68-4690-935A-036AC4CE2E37}"/>
              </a:ext>
            </a:extLst>
          </p:cNvPr>
          <p:cNvSpPr txBox="1"/>
          <p:nvPr/>
        </p:nvSpPr>
        <p:spPr>
          <a:xfrm>
            <a:off x="15417811" y="3661575"/>
            <a:ext cx="6036909" cy="10874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9600" dirty="0">
                <a:solidFill>
                  <a:schemeClr val="accent6">
                    <a:lumMod val="75000"/>
                  </a:schemeClr>
                </a:solidFill>
                <a:latin typeface="+mn-lt"/>
                <a:ea typeface="+mn-ea"/>
                <a:cs typeface="+mn-cs"/>
              </a:rPr>
              <a:t>Event</a:t>
            </a:r>
            <a:r>
              <a:rPr kumimoji="0" lang="en-US" sz="9600" b="0" i="0" u="none" strike="noStrike" cap="none" spc="0" normalizeH="0" baseline="40000" dirty="0">
                <a:ln>
                  <a:noFill/>
                </a:ln>
                <a:solidFill>
                  <a:schemeClr val="accent6">
                    <a:lumMod val="75000"/>
                  </a:schemeClr>
                </a:solidFill>
                <a:effectLst/>
                <a:uFillTx/>
                <a:latin typeface="+mn-lt"/>
                <a:ea typeface="+mn-ea"/>
                <a:cs typeface="+mn-cs"/>
                <a:sym typeface="Roboto Regular"/>
              </a:rPr>
              <a:t> Feedback</a:t>
            </a:r>
          </a:p>
        </p:txBody>
      </p:sp>
      <p:pic>
        <p:nvPicPr>
          <p:cNvPr id="6" name="Picture 5" descr="A picture containing indoor, crossword, piece, hand&#10;&#10;Description automatically generated">
            <a:extLst>
              <a:ext uri="{FF2B5EF4-FFF2-40B4-BE49-F238E27FC236}">
                <a16:creationId xmlns:a16="http://schemas.microsoft.com/office/drawing/2014/main" id="{CA599027-0CFB-47D8-9475-CF46F50F29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7528" y="5101156"/>
            <a:ext cx="7620000" cy="7620000"/>
          </a:xfrm>
          <a:prstGeom prst="rect">
            <a:avLst/>
          </a:prstGeom>
        </p:spPr>
      </p:pic>
      <p:pic>
        <p:nvPicPr>
          <p:cNvPr id="8" name="Picture 7" descr="A picture containing indoor, piece, photo, paper&#10;&#10;Description automatically generated">
            <a:extLst>
              <a:ext uri="{FF2B5EF4-FFF2-40B4-BE49-F238E27FC236}">
                <a16:creationId xmlns:a16="http://schemas.microsoft.com/office/drawing/2014/main" id="{A6D8BB78-3EC6-4791-B81A-300A16EB65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53994" y="4927956"/>
            <a:ext cx="7620000" cy="7620000"/>
          </a:xfrm>
          <a:prstGeom prst="rect">
            <a:avLst/>
          </a:prstGeom>
        </p:spPr>
      </p:pic>
    </p:spTree>
    <p:extLst>
      <p:ext uri="{BB962C8B-B14F-4D97-AF65-F5344CB8AC3E}">
        <p14:creationId xmlns:p14="http://schemas.microsoft.com/office/powerpoint/2010/main" val="2408815611"/>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0">
  <p:cSld>
    <p:bg>
      <p:bgPr>
        <a:blipFill dpi="0" rotWithShape="1">
          <a:blip r:embed="rId2">
            <a:alphaModFix amt="27000"/>
            <a:lum/>
          </a:blip>
          <a:srcRect/>
          <a:stretch>
            <a:fillRect t="-9000" b="-9000"/>
          </a:stretch>
        </a:blipFill>
        <a:effectLst/>
      </p:bgPr>
    </p:bg>
    <p:spTree>
      <p:nvGrpSpPr>
        <p:cNvPr id="1" name=""/>
        <p:cNvGrpSpPr/>
        <p:nvPr/>
      </p:nvGrpSpPr>
      <p:grpSpPr>
        <a:xfrm>
          <a:off x="0" y="0"/>
          <a:ext cx="0" cy="0"/>
          <a:chOff x="0" y="0"/>
          <a:chExt cx="0" cy="0"/>
        </a:xfrm>
      </p:grpSpPr>
      <p:sp>
        <p:nvSpPr>
          <p:cNvPr id="7169" name="Shape 39">
            <a:extLst>
              <a:ext uri="{FF2B5EF4-FFF2-40B4-BE49-F238E27FC236}">
                <a16:creationId xmlns:a16="http://schemas.microsoft.com/office/drawing/2014/main" id="{69A6232D-6EE5-42A7-A174-5339D19F8ECD}"/>
              </a:ext>
            </a:extLst>
          </p:cNvPr>
          <p:cNvSpPr>
            <a:spLocks noChangeArrowheads="1"/>
          </p:cNvSpPr>
          <p:nvPr/>
        </p:nvSpPr>
        <p:spPr bwMode="auto">
          <a:xfrm>
            <a:off x="2700338" y="2720975"/>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Text Page</a:t>
            </a:r>
          </a:p>
        </p:txBody>
      </p:sp>
      <p:sp>
        <p:nvSpPr>
          <p:cNvPr id="7170" name="Shape 40">
            <a:extLst>
              <a:ext uri="{FF2B5EF4-FFF2-40B4-BE49-F238E27FC236}">
                <a16:creationId xmlns:a16="http://schemas.microsoft.com/office/drawing/2014/main" id="{A93A5269-FAAC-4BDF-9AED-825C8335C70E}"/>
              </a:ext>
            </a:extLst>
          </p:cNvPr>
          <p:cNvSpPr>
            <a:spLocks noChangeArrowheads="1"/>
          </p:cNvSpPr>
          <p:nvPr/>
        </p:nvSpPr>
        <p:spPr bwMode="auto">
          <a:xfrm>
            <a:off x="2620963" y="6405563"/>
            <a:ext cx="19142075" cy="5929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praesent luptatum zzril delenit augue duis dolore te feugait nulla facilisi. Nam liber tempor cum soluta nobis eleifend insitam; est usus legentis in iis qui facit eorum saepius. Claritas est etiam processus dynamicus, qui sequitur mutationem consuetudium lectorum. Mirum est notare quam littera gothica, quam nunc putamus parum claram, anteposuerit litterarum formas humanitatis per seacula quarta decima et quinta decima. Eodem modo typi, qui nunc nobis videntur parum clari, fiant sollemnes in futurum.</a:t>
            </a:r>
          </a:p>
        </p:txBody>
      </p:sp>
      <p:sp>
        <p:nvSpPr>
          <p:cNvPr id="7171" name="Shape 41">
            <a:extLst>
              <a:ext uri="{FF2B5EF4-FFF2-40B4-BE49-F238E27FC236}">
                <a16:creationId xmlns:a16="http://schemas.microsoft.com/office/drawing/2014/main" id="{CEBF90F3-E3DC-47BC-ABEC-51323A3E2EB4}"/>
              </a:ext>
            </a:extLst>
          </p:cNvPr>
          <p:cNvSpPr>
            <a:spLocks noChangeShapeType="1"/>
          </p:cNvSpPr>
          <p:nvPr/>
        </p:nvSpPr>
        <p:spPr bwMode="auto">
          <a:xfrm>
            <a:off x="11252200" y="5216525"/>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3" name="Picture Placeholder 1">
            <a:extLst>
              <a:ext uri="{FF2B5EF4-FFF2-40B4-BE49-F238E27FC236}">
                <a16:creationId xmlns:a16="http://schemas.microsoft.com/office/drawing/2014/main" id="{739F3D82-5939-4731-9D50-107699453225}"/>
              </a:ext>
            </a:extLst>
          </p:cNvPr>
          <p:cNvSpPr>
            <a:spLocks noGrp="1" noTextEdit="1"/>
          </p:cNvSpPr>
          <p:nvPr>
            <p:ph type="pic" sz="quarter" idx="10"/>
          </p:nvPr>
        </p:nvSpPr>
        <p:spPr>
          <a:xfrm>
            <a:off x="2717800" y="2387600"/>
            <a:ext cx="8561388" cy="8786813"/>
          </a:xfrm>
        </p:spPr>
      </p:sp>
      <p:sp>
        <p:nvSpPr>
          <p:cNvPr id="8194" name="Shape 43">
            <a:extLst>
              <a:ext uri="{FF2B5EF4-FFF2-40B4-BE49-F238E27FC236}">
                <a16:creationId xmlns:a16="http://schemas.microsoft.com/office/drawing/2014/main" id="{A17A9846-20F3-4A67-B6F9-50351C1ADAA0}"/>
              </a:ext>
            </a:extLst>
          </p:cNvPr>
          <p:cNvSpPr>
            <a:spLocks noChangeArrowheads="1"/>
          </p:cNvSpPr>
          <p:nvPr/>
        </p:nvSpPr>
        <p:spPr bwMode="auto">
          <a:xfrm>
            <a:off x="12393613" y="2389188"/>
            <a:ext cx="929640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Text Page &amp; Photo</a:t>
            </a:r>
          </a:p>
        </p:txBody>
      </p:sp>
      <p:sp>
        <p:nvSpPr>
          <p:cNvPr id="8195" name="Shape 44">
            <a:extLst>
              <a:ext uri="{FF2B5EF4-FFF2-40B4-BE49-F238E27FC236}">
                <a16:creationId xmlns:a16="http://schemas.microsoft.com/office/drawing/2014/main" id="{EAE91F9B-58F6-4C82-AE11-8987F3AEABA8}"/>
              </a:ext>
            </a:extLst>
          </p:cNvPr>
          <p:cNvSpPr>
            <a:spLocks noChangeArrowheads="1"/>
          </p:cNvSpPr>
          <p:nvPr/>
        </p:nvSpPr>
        <p:spPr bwMode="auto">
          <a:xfrm>
            <a:off x="12372975" y="7334250"/>
            <a:ext cx="9771063"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consectuer adipiscing elit, sed diam nonummy nibh euismod tincidunt t laoreet dolore magna aliquam erat volutpat. Ut wsi enim ad minim veniam, quis nostrud exerci tation ullamcorper suscipit lobortis nisl ut aliquip ex ea commodo consequat. Duis autem vel eum iriure dolor in hendrerit in vulputate velit esse molestie praesent luptatum zzril delenit augue duis dole te</a:t>
            </a:r>
          </a:p>
        </p:txBody>
      </p:sp>
      <p:sp>
        <p:nvSpPr>
          <p:cNvPr id="8196" name="Shape 45">
            <a:extLst>
              <a:ext uri="{FF2B5EF4-FFF2-40B4-BE49-F238E27FC236}">
                <a16:creationId xmlns:a16="http://schemas.microsoft.com/office/drawing/2014/main" id="{31A6D1A4-0453-443B-9B84-FD4A978E7E05}"/>
              </a:ext>
            </a:extLst>
          </p:cNvPr>
          <p:cNvSpPr>
            <a:spLocks noChangeShapeType="1"/>
          </p:cNvSpPr>
          <p:nvPr/>
        </p:nvSpPr>
        <p:spPr bwMode="auto">
          <a:xfrm>
            <a:off x="12436475" y="6357938"/>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8197" name="Shape 47">
            <a:extLst>
              <a:ext uri="{FF2B5EF4-FFF2-40B4-BE49-F238E27FC236}">
                <a16:creationId xmlns:a16="http://schemas.microsoft.com/office/drawing/2014/main" id="{62B7EB61-2D2F-4255-9536-DEB8B51556F5}"/>
              </a:ext>
            </a:extLst>
          </p:cNvPr>
          <p:cNvSpPr>
            <a:spLocks/>
          </p:cNvSpPr>
          <p:nvPr/>
        </p:nvSpPr>
        <p:spPr bwMode="auto">
          <a:xfrm>
            <a:off x="2717800" y="10137775"/>
            <a:ext cx="1038225" cy="1038225"/>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7" name="Picture Placeholder 3">
            <a:extLst>
              <a:ext uri="{FF2B5EF4-FFF2-40B4-BE49-F238E27FC236}">
                <a16:creationId xmlns:a16="http://schemas.microsoft.com/office/drawing/2014/main" id="{B443AE50-7CAB-4F74-88C9-99CC0FAA0B27}"/>
              </a:ext>
            </a:extLst>
          </p:cNvPr>
          <p:cNvSpPr>
            <a:spLocks noGrp="1" noTextEdit="1"/>
          </p:cNvSpPr>
          <p:nvPr>
            <p:ph type="pic" sz="quarter" idx="12"/>
          </p:nvPr>
        </p:nvSpPr>
        <p:spPr>
          <a:xfrm>
            <a:off x="13119100" y="2387600"/>
            <a:ext cx="8559800" cy="8786813"/>
          </a:xfrm>
        </p:spPr>
      </p:sp>
      <p:sp>
        <p:nvSpPr>
          <p:cNvPr id="9218" name="Shape 49">
            <a:extLst>
              <a:ext uri="{FF2B5EF4-FFF2-40B4-BE49-F238E27FC236}">
                <a16:creationId xmlns:a16="http://schemas.microsoft.com/office/drawing/2014/main" id="{2D0ABCC6-BFFB-4E5B-84BD-7F12F1AB5626}"/>
              </a:ext>
            </a:extLst>
          </p:cNvPr>
          <p:cNvSpPr>
            <a:spLocks noChangeArrowheads="1"/>
          </p:cNvSpPr>
          <p:nvPr/>
        </p:nvSpPr>
        <p:spPr bwMode="auto">
          <a:xfrm>
            <a:off x="2508250" y="2389188"/>
            <a:ext cx="9296400" cy="3440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Text Page &amp; Photo</a:t>
            </a:r>
          </a:p>
        </p:txBody>
      </p:sp>
      <p:sp>
        <p:nvSpPr>
          <p:cNvPr id="9219" name="Shape 50">
            <a:extLst>
              <a:ext uri="{FF2B5EF4-FFF2-40B4-BE49-F238E27FC236}">
                <a16:creationId xmlns:a16="http://schemas.microsoft.com/office/drawing/2014/main" id="{16997B45-FE56-4F97-AD5D-091B1BA159E3}"/>
              </a:ext>
            </a:extLst>
          </p:cNvPr>
          <p:cNvSpPr>
            <a:spLocks noChangeArrowheads="1"/>
          </p:cNvSpPr>
          <p:nvPr/>
        </p:nvSpPr>
        <p:spPr bwMode="auto">
          <a:xfrm>
            <a:off x="2487613" y="7334250"/>
            <a:ext cx="9717087" cy="5024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consectetuer adipiscg elit, sed diam nonummy nibh euismod tincidunt ut laoreet dolore magna aliquam erat volutpat. Ut wii enim ad minim veniam, quis nostrud exerci tation ullamcorper suscipit lobortis nisl ut aliquip ex ea commodo consequat. Duis autem vel eum iriure dolor in hendrerit in vulputate velit esse molefstie praesent luptatum zzril delenit augue duis dolor e</a:t>
            </a:r>
          </a:p>
        </p:txBody>
      </p:sp>
      <p:sp>
        <p:nvSpPr>
          <p:cNvPr id="9220" name="Shape 51">
            <a:extLst>
              <a:ext uri="{FF2B5EF4-FFF2-40B4-BE49-F238E27FC236}">
                <a16:creationId xmlns:a16="http://schemas.microsoft.com/office/drawing/2014/main" id="{FD8A0DA7-167E-4103-9A0D-E6C7CA0BA2FE}"/>
              </a:ext>
            </a:extLst>
          </p:cNvPr>
          <p:cNvSpPr>
            <a:spLocks noChangeShapeType="1"/>
          </p:cNvSpPr>
          <p:nvPr/>
        </p:nvSpPr>
        <p:spPr bwMode="auto">
          <a:xfrm>
            <a:off x="2551113" y="6357938"/>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9221" name="Shape 53">
            <a:extLst>
              <a:ext uri="{FF2B5EF4-FFF2-40B4-BE49-F238E27FC236}">
                <a16:creationId xmlns:a16="http://schemas.microsoft.com/office/drawing/2014/main" id="{01D7FF36-1724-472D-B7B3-EE23C29506AC}"/>
              </a:ext>
            </a:extLst>
          </p:cNvPr>
          <p:cNvSpPr>
            <a:spLocks/>
          </p:cNvSpPr>
          <p:nvPr/>
        </p:nvSpPr>
        <p:spPr bwMode="auto">
          <a:xfrm>
            <a:off x="13119100" y="10137775"/>
            <a:ext cx="1038225" cy="1038225"/>
          </a:xfrm>
          <a:custGeom>
            <a:avLst/>
            <a:gdLst>
              <a:gd name="T0" fmla="*/ 519395 w 21600"/>
              <a:gd name="T1" fmla="*/ 519394 h 21600"/>
              <a:gd name="T2" fmla="*/ 519395 w 21600"/>
              <a:gd name="T3" fmla="*/ 519394 h 21600"/>
              <a:gd name="T4" fmla="*/ 519395 w 21600"/>
              <a:gd name="T5" fmla="*/ 519394 h 21600"/>
              <a:gd name="T6" fmla="*/ 519395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7008299" y="1155968"/>
            <a:ext cx="10367401"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9900" dirty="0">
                <a:solidFill>
                  <a:schemeClr val="accent6">
                    <a:lumMod val="75000"/>
                  </a:schemeClr>
                </a:solidFill>
                <a:latin typeface="+mn-lt"/>
                <a:ea typeface="+mn-ea"/>
                <a:cs typeface="+mn-cs"/>
              </a:rPr>
              <a:t>Donate</a:t>
            </a:r>
            <a:endParaRPr kumimoji="0" lang="en-US" sz="19900" b="0" i="0" u="none" strike="noStrike" cap="none" spc="0" normalizeH="0" baseline="40000" dirty="0">
              <a:ln>
                <a:noFill/>
              </a:ln>
              <a:solidFill>
                <a:schemeClr val="accent6">
                  <a:lumMod val="75000"/>
                </a:schemeClr>
              </a:solidFill>
              <a:effectLst/>
              <a:uFillTx/>
              <a:latin typeface="+mn-lt"/>
              <a:ea typeface="+mn-ea"/>
              <a:cs typeface="+mn-cs"/>
              <a:sym typeface="Roboto Regular"/>
            </a:endParaRPr>
          </a:p>
        </p:txBody>
      </p:sp>
      <p:pic>
        <p:nvPicPr>
          <p:cNvPr id="5" name="Picture 4" descr="A picture containing drawing&#10;&#10;Description automatically generated">
            <a:extLst>
              <a:ext uri="{FF2B5EF4-FFF2-40B4-BE49-F238E27FC236}">
                <a16:creationId xmlns:a16="http://schemas.microsoft.com/office/drawing/2014/main" id="{13D4C71E-D823-4218-A45A-77756F1421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5326" y="4335471"/>
            <a:ext cx="6457950" cy="6457950"/>
          </a:xfrm>
          <a:prstGeom prst="rect">
            <a:avLst/>
          </a:prstGeom>
        </p:spPr>
      </p:pic>
      <p:pic>
        <p:nvPicPr>
          <p:cNvPr id="4" name="Picture 3" descr="A close up of a logo&#10;&#10;Description automatically generated">
            <a:extLst>
              <a:ext uri="{FF2B5EF4-FFF2-40B4-BE49-F238E27FC236}">
                <a16:creationId xmlns:a16="http://schemas.microsoft.com/office/drawing/2014/main" id="{872DCB7E-0F74-4110-9181-B1C366AE03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45335" y="5337601"/>
            <a:ext cx="7303339" cy="3764775"/>
          </a:xfrm>
          <a:prstGeom prst="rect">
            <a:avLst/>
          </a:prstGeom>
        </p:spPr>
      </p:pic>
    </p:spTree>
    <p:extLst>
      <p:ext uri="{BB962C8B-B14F-4D97-AF65-F5344CB8AC3E}">
        <p14:creationId xmlns:p14="http://schemas.microsoft.com/office/powerpoint/2010/main" val="258880201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1" name="Picture Placeholder 1">
            <a:extLst>
              <a:ext uri="{FF2B5EF4-FFF2-40B4-BE49-F238E27FC236}">
                <a16:creationId xmlns:a16="http://schemas.microsoft.com/office/drawing/2014/main" id="{989563F0-45CB-4F1E-8125-B421C0B76F97}"/>
              </a:ext>
            </a:extLst>
          </p:cNvPr>
          <p:cNvSpPr>
            <a:spLocks noGrp="1" noTextEdit="1"/>
          </p:cNvSpPr>
          <p:nvPr>
            <p:ph type="pic" sz="quarter" idx="10"/>
          </p:nvPr>
        </p:nvSpPr>
        <p:spPr>
          <a:xfrm>
            <a:off x="0" y="0"/>
            <a:ext cx="13839825" cy="13716000"/>
          </a:xfrm>
        </p:spPr>
      </p:sp>
      <p:sp>
        <p:nvSpPr>
          <p:cNvPr id="10242" name="Shape 56">
            <a:extLst>
              <a:ext uri="{FF2B5EF4-FFF2-40B4-BE49-F238E27FC236}">
                <a16:creationId xmlns:a16="http://schemas.microsoft.com/office/drawing/2014/main" id="{A270E681-1D47-498E-A1CD-9E3B4D83A240}"/>
              </a:ext>
            </a:extLst>
          </p:cNvPr>
          <p:cNvSpPr>
            <a:spLocks/>
          </p:cNvSpPr>
          <p:nvPr/>
        </p:nvSpPr>
        <p:spPr bwMode="auto">
          <a:xfrm>
            <a:off x="-38100" y="12703175"/>
            <a:ext cx="1038225" cy="1038225"/>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0243" name="Shape 57">
            <a:extLst>
              <a:ext uri="{FF2B5EF4-FFF2-40B4-BE49-F238E27FC236}">
                <a16:creationId xmlns:a16="http://schemas.microsoft.com/office/drawing/2014/main" id="{694447FD-B76C-4496-AEB0-26D87C58CCCF}"/>
              </a:ext>
            </a:extLst>
          </p:cNvPr>
          <p:cNvSpPr>
            <a:spLocks noChangeArrowheads="1"/>
          </p:cNvSpPr>
          <p:nvPr/>
        </p:nvSpPr>
        <p:spPr bwMode="auto">
          <a:xfrm>
            <a:off x="8747124" y="1577975"/>
            <a:ext cx="13522325" cy="10266363"/>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0244" name="Shape 58">
            <a:extLst>
              <a:ext uri="{FF2B5EF4-FFF2-40B4-BE49-F238E27FC236}">
                <a16:creationId xmlns:a16="http://schemas.microsoft.com/office/drawing/2014/main" id="{6E39F3B2-A47D-49EC-8B71-04E53D014322}"/>
              </a:ext>
            </a:extLst>
          </p:cNvPr>
          <p:cNvSpPr>
            <a:spLocks noChangeArrowheads="1"/>
          </p:cNvSpPr>
          <p:nvPr/>
        </p:nvSpPr>
        <p:spPr bwMode="auto">
          <a:xfrm>
            <a:off x="10006013" y="2525713"/>
            <a:ext cx="92964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Text Page &amp; Photo</a:t>
            </a:r>
          </a:p>
        </p:txBody>
      </p:sp>
      <p:sp>
        <p:nvSpPr>
          <p:cNvPr id="10245" name="Shape 59">
            <a:extLst>
              <a:ext uri="{FF2B5EF4-FFF2-40B4-BE49-F238E27FC236}">
                <a16:creationId xmlns:a16="http://schemas.microsoft.com/office/drawing/2014/main" id="{F0937517-F36F-4ED0-B0A9-C4A13B318537}"/>
              </a:ext>
            </a:extLst>
          </p:cNvPr>
          <p:cNvSpPr>
            <a:spLocks noChangeArrowheads="1"/>
          </p:cNvSpPr>
          <p:nvPr/>
        </p:nvSpPr>
        <p:spPr bwMode="auto">
          <a:xfrm>
            <a:off x="9985375" y="7470775"/>
            <a:ext cx="11880850"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consectetuer adipiscing elit, sed diam nonummy nibh euismod tincidunt ut laoreet dolore magna aliquam erat volutpat. Ut wisi enim ad minim veniam, quis nostd exerci tation ullamcorper suscipit lobortis nisl ut aliquip ex ea velit esse molestie praesent luptatum zzril delenit augue duis dolor te feugait nulla facilisi. Nam liber tempor cum soluta nobis eleifend insitam; est usus legentis in iis qui facit eorum saepius. </a:t>
            </a:r>
          </a:p>
        </p:txBody>
      </p:sp>
      <p:sp>
        <p:nvSpPr>
          <p:cNvPr id="10246" name="Shape 60">
            <a:extLst>
              <a:ext uri="{FF2B5EF4-FFF2-40B4-BE49-F238E27FC236}">
                <a16:creationId xmlns:a16="http://schemas.microsoft.com/office/drawing/2014/main" id="{7E0C605A-9C23-440F-8B27-30268F618491}"/>
              </a:ext>
            </a:extLst>
          </p:cNvPr>
          <p:cNvSpPr>
            <a:spLocks noChangeShapeType="1"/>
          </p:cNvSpPr>
          <p:nvPr/>
        </p:nvSpPr>
        <p:spPr bwMode="auto">
          <a:xfrm>
            <a:off x="10048875" y="64944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5" name="Picture Placeholder 6">
            <a:extLst>
              <a:ext uri="{FF2B5EF4-FFF2-40B4-BE49-F238E27FC236}">
                <a16:creationId xmlns:a16="http://schemas.microsoft.com/office/drawing/2014/main" id="{4699D829-511D-4B14-86AC-9303320B6545}"/>
              </a:ext>
            </a:extLst>
          </p:cNvPr>
          <p:cNvSpPr>
            <a:spLocks noGrp="1" noTextEdit="1"/>
          </p:cNvSpPr>
          <p:nvPr>
            <p:ph type="pic" sz="quarter" idx="15"/>
          </p:nvPr>
        </p:nvSpPr>
        <p:spPr>
          <a:xfrm>
            <a:off x="10569575" y="-22225"/>
            <a:ext cx="13828713" cy="13738225"/>
          </a:xfrm>
        </p:spPr>
      </p:sp>
      <p:sp>
        <p:nvSpPr>
          <p:cNvPr id="11266" name="Shape 63">
            <a:extLst>
              <a:ext uri="{FF2B5EF4-FFF2-40B4-BE49-F238E27FC236}">
                <a16:creationId xmlns:a16="http://schemas.microsoft.com/office/drawing/2014/main" id="{665915AA-140A-4B08-9F93-F00870F2B3E7}"/>
              </a:ext>
            </a:extLst>
          </p:cNvPr>
          <p:cNvSpPr>
            <a:spLocks/>
          </p:cNvSpPr>
          <p:nvPr/>
        </p:nvSpPr>
        <p:spPr bwMode="auto">
          <a:xfrm rot="10800000">
            <a:off x="23360063" y="-22225"/>
            <a:ext cx="1038225" cy="1038225"/>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1267" name="Shape 64">
            <a:extLst>
              <a:ext uri="{FF2B5EF4-FFF2-40B4-BE49-F238E27FC236}">
                <a16:creationId xmlns:a16="http://schemas.microsoft.com/office/drawing/2014/main" id="{AEAAB265-A353-4EEA-8B55-504EE5FC8729}"/>
              </a:ext>
            </a:extLst>
          </p:cNvPr>
          <p:cNvSpPr>
            <a:spLocks noChangeArrowheads="1"/>
          </p:cNvSpPr>
          <p:nvPr/>
        </p:nvSpPr>
        <p:spPr bwMode="auto">
          <a:xfrm>
            <a:off x="1981200" y="1666875"/>
            <a:ext cx="13257213" cy="10177463"/>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1268" name="Shape 65">
            <a:extLst>
              <a:ext uri="{FF2B5EF4-FFF2-40B4-BE49-F238E27FC236}">
                <a16:creationId xmlns:a16="http://schemas.microsoft.com/office/drawing/2014/main" id="{1479BF65-96F0-4E23-883A-3E5BF57D3975}"/>
              </a:ext>
            </a:extLst>
          </p:cNvPr>
          <p:cNvSpPr>
            <a:spLocks noChangeArrowheads="1"/>
          </p:cNvSpPr>
          <p:nvPr/>
        </p:nvSpPr>
        <p:spPr bwMode="auto">
          <a:xfrm>
            <a:off x="2640013" y="2525713"/>
            <a:ext cx="9296400"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Text Page &amp; Photo</a:t>
            </a:r>
          </a:p>
        </p:txBody>
      </p:sp>
      <p:sp>
        <p:nvSpPr>
          <p:cNvPr id="11269" name="Shape 67">
            <a:extLst>
              <a:ext uri="{FF2B5EF4-FFF2-40B4-BE49-F238E27FC236}">
                <a16:creationId xmlns:a16="http://schemas.microsoft.com/office/drawing/2014/main" id="{435AC8A5-FF13-4FDC-8CFC-53D2C533AB76}"/>
              </a:ext>
            </a:extLst>
          </p:cNvPr>
          <p:cNvSpPr>
            <a:spLocks noChangeShapeType="1"/>
          </p:cNvSpPr>
          <p:nvPr/>
        </p:nvSpPr>
        <p:spPr bwMode="auto">
          <a:xfrm>
            <a:off x="2682875" y="64944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1270" name="Shape 59">
            <a:extLst>
              <a:ext uri="{FF2B5EF4-FFF2-40B4-BE49-F238E27FC236}">
                <a16:creationId xmlns:a16="http://schemas.microsoft.com/office/drawing/2014/main" id="{85C66371-8E24-48D6-9679-538D318DC9F2}"/>
              </a:ext>
            </a:extLst>
          </p:cNvPr>
          <p:cNvSpPr>
            <a:spLocks noChangeArrowheads="1"/>
          </p:cNvSpPr>
          <p:nvPr/>
        </p:nvSpPr>
        <p:spPr bwMode="auto">
          <a:xfrm>
            <a:off x="2663825" y="7712075"/>
            <a:ext cx="11185525" cy="366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consectetuer adipiscing elit, sed diam nonummy nibh euismod tincidunt ut laoreet dolore magna aliquam erat volutpat. Ut wisi enim ad minim veniam, quis nostd exerci tation ullamcorper suscipit lobortis nisl ut aliquip ex ea velit esse molestie praesent luptatum zzril delit augue duis dolor te feugait nulla facilisi. Nam liber tempor</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89" name="Shape 69">
            <a:extLst>
              <a:ext uri="{FF2B5EF4-FFF2-40B4-BE49-F238E27FC236}">
                <a16:creationId xmlns:a16="http://schemas.microsoft.com/office/drawing/2014/main" id="{9F9270F1-36C1-454C-A058-7859DD636AF2}"/>
              </a:ext>
            </a:extLst>
          </p:cNvPr>
          <p:cNvSpPr>
            <a:spLocks noChangeArrowheads="1"/>
          </p:cNvSpPr>
          <p:nvPr/>
        </p:nvSpPr>
        <p:spPr bwMode="auto">
          <a:xfrm>
            <a:off x="7232650" y="-6350"/>
            <a:ext cx="17179925" cy="1372870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290" name="Shape 70">
            <a:extLst>
              <a:ext uri="{FF2B5EF4-FFF2-40B4-BE49-F238E27FC236}">
                <a16:creationId xmlns:a16="http://schemas.microsoft.com/office/drawing/2014/main" id="{D27D5FEB-5F53-429E-9395-2AC7B4735B4F}"/>
              </a:ext>
            </a:extLst>
          </p:cNvPr>
          <p:cNvSpPr>
            <a:spLocks/>
          </p:cNvSpPr>
          <p:nvPr/>
        </p:nvSpPr>
        <p:spPr bwMode="auto">
          <a:xfrm>
            <a:off x="3175" y="-6350"/>
            <a:ext cx="17419638" cy="13728700"/>
          </a:xfrm>
          <a:custGeom>
            <a:avLst/>
            <a:gdLst>
              <a:gd name="T0" fmla="*/ 8710149 w 21600"/>
              <a:gd name="T1" fmla="*/ 6864168 h 21600"/>
              <a:gd name="T2" fmla="*/ 8710149 w 21600"/>
              <a:gd name="T3" fmla="*/ 6864168 h 21600"/>
              <a:gd name="T4" fmla="*/ 8710149 w 21600"/>
              <a:gd name="T5" fmla="*/ 6864168 h 21600"/>
              <a:gd name="T6" fmla="*/ 8710149 w 21600"/>
              <a:gd name="T7" fmla="*/ 6864168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21600" y="0"/>
                </a:lnTo>
                <a:lnTo>
                  <a:pt x="9574" y="21600"/>
                </a:lnTo>
                <a:lnTo>
                  <a:pt x="0" y="21600"/>
                </a:lnTo>
                <a:lnTo>
                  <a:pt x="0" y="0"/>
                </a:lnTo>
                <a:close/>
              </a:path>
            </a:pathLst>
          </a:cu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2291" name="Shape 71">
            <a:extLst>
              <a:ext uri="{FF2B5EF4-FFF2-40B4-BE49-F238E27FC236}">
                <a16:creationId xmlns:a16="http://schemas.microsoft.com/office/drawing/2014/main" id="{23C92781-442A-46C5-9B8A-62D8A07A7BE2}"/>
              </a:ext>
            </a:extLst>
          </p:cNvPr>
          <p:cNvSpPr>
            <a:spLocks noChangeArrowheads="1"/>
          </p:cNvSpPr>
          <p:nvPr/>
        </p:nvSpPr>
        <p:spPr bwMode="auto">
          <a:xfrm>
            <a:off x="2700338" y="1376363"/>
            <a:ext cx="8751887"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t>YES</a:t>
            </a:r>
          </a:p>
        </p:txBody>
      </p:sp>
      <p:sp>
        <p:nvSpPr>
          <p:cNvPr id="12292" name="Shape 72">
            <a:extLst>
              <a:ext uri="{FF2B5EF4-FFF2-40B4-BE49-F238E27FC236}">
                <a16:creationId xmlns:a16="http://schemas.microsoft.com/office/drawing/2014/main" id="{13DE3A0C-5E9D-472D-A31B-7B06F18660C0}"/>
              </a:ext>
            </a:extLst>
          </p:cNvPr>
          <p:cNvSpPr>
            <a:spLocks noChangeArrowheads="1"/>
          </p:cNvSpPr>
          <p:nvPr/>
        </p:nvSpPr>
        <p:spPr bwMode="auto">
          <a:xfrm>
            <a:off x="12947650" y="4478338"/>
            <a:ext cx="8750300"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t>NO</a:t>
            </a:r>
          </a:p>
        </p:txBody>
      </p:sp>
      <p:sp>
        <p:nvSpPr>
          <p:cNvPr id="12293" name="Shape 74">
            <a:extLst>
              <a:ext uri="{FF2B5EF4-FFF2-40B4-BE49-F238E27FC236}">
                <a16:creationId xmlns:a16="http://schemas.microsoft.com/office/drawing/2014/main" id="{FC37235F-0EC8-468A-80BF-FA75640E4AA0}"/>
              </a:ext>
            </a:extLst>
          </p:cNvPr>
          <p:cNvSpPr>
            <a:spLocks noChangeArrowheads="1"/>
          </p:cNvSpPr>
          <p:nvPr/>
        </p:nvSpPr>
        <p:spPr bwMode="auto">
          <a:xfrm>
            <a:off x="2698750" y="3767138"/>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294" name="Shape 75">
            <a:extLst>
              <a:ext uri="{FF2B5EF4-FFF2-40B4-BE49-F238E27FC236}">
                <a16:creationId xmlns:a16="http://schemas.microsoft.com/office/drawing/2014/main" id="{4D4CDA7A-0207-4993-9798-5B183BB6FD91}"/>
              </a:ext>
            </a:extLst>
          </p:cNvPr>
          <p:cNvSpPr>
            <a:spLocks/>
          </p:cNvSpPr>
          <p:nvPr/>
        </p:nvSpPr>
        <p:spPr bwMode="auto">
          <a:xfrm>
            <a:off x="2870200" y="4014788"/>
            <a:ext cx="595313" cy="454025"/>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295" name="Shape 78">
            <a:extLst>
              <a:ext uri="{FF2B5EF4-FFF2-40B4-BE49-F238E27FC236}">
                <a16:creationId xmlns:a16="http://schemas.microsoft.com/office/drawing/2014/main" id="{410A382E-96A9-44A1-9AD2-8C4E094B70F1}"/>
              </a:ext>
            </a:extLst>
          </p:cNvPr>
          <p:cNvSpPr>
            <a:spLocks noChangeArrowheads="1"/>
          </p:cNvSpPr>
          <p:nvPr/>
        </p:nvSpPr>
        <p:spPr bwMode="auto">
          <a:xfrm>
            <a:off x="2698750" y="5745163"/>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296" name="Shape 79">
            <a:extLst>
              <a:ext uri="{FF2B5EF4-FFF2-40B4-BE49-F238E27FC236}">
                <a16:creationId xmlns:a16="http://schemas.microsoft.com/office/drawing/2014/main" id="{490B26A8-9EB0-4B7F-B071-D12A3921C4D1}"/>
              </a:ext>
            </a:extLst>
          </p:cNvPr>
          <p:cNvSpPr>
            <a:spLocks/>
          </p:cNvSpPr>
          <p:nvPr/>
        </p:nvSpPr>
        <p:spPr bwMode="auto">
          <a:xfrm>
            <a:off x="2870200" y="6005513"/>
            <a:ext cx="595313" cy="454025"/>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297" name="Shape 82">
            <a:extLst>
              <a:ext uri="{FF2B5EF4-FFF2-40B4-BE49-F238E27FC236}">
                <a16:creationId xmlns:a16="http://schemas.microsoft.com/office/drawing/2014/main" id="{7BD80967-7823-4BF2-BA14-569905106D0A}"/>
              </a:ext>
            </a:extLst>
          </p:cNvPr>
          <p:cNvSpPr>
            <a:spLocks noChangeArrowheads="1"/>
          </p:cNvSpPr>
          <p:nvPr/>
        </p:nvSpPr>
        <p:spPr bwMode="auto">
          <a:xfrm>
            <a:off x="2698750" y="7724775"/>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298" name="Shape 83">
            <a:extLst>
              <a:ext uri="{FF2B5EF4-FFF2-40B4-BE49-F238E27FC236}">
                <a16:creationId xmlns:a16="http://schemas.microsoft.com/office/drawing/2014/main" id="{F1C89DB6-C33E-4247-96B8-AE036894CE64}"/>
              </a:ext>
            </a:extLst>
          </p:cNvPr>
          <p:cNvSpPr>
            <a:spLocks/>
          </p:cNvSpPr>
          <p:nvPr/>
        </p:nvSpPr>
        <p:spPr bwMode="auto">
          <a:xfrm>
            <a:off x="2870200" y="7972425"/>
            <a:ext cx="595313" cy="454025"/>
          </a:xfrm>
          <a:custGeom>
            <a:avLst/>
            <a:gdLst>
              <a:gd name="T0" fmla="*/ 297675 w 21600"/>
              <a:gd name="T1" fmla="*/ 226782 h 21600"/>
              <a:gd name="T2" fmla="*/ 297675 w 21600"/>
              <a:gd name="T3" fmla="*/ 226782 h 21600"/>
              <a:gd name="T4" fmla="*/ 297675 w 21600"/>
              <a:gd name="T5" fmla="*/ 226782 h 21600"/>
              <a:gd name="T6" fmla="*/ 297675 w 21600"/>
              <a:gd name="T7" fmla="*/ 2267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7038" y="16949"/>
                </a:moveTo>
                <a:lnTo>
                  <a:pt x="1893" y="10195"/>
                </a:lnTo>
                <a:lnTo>
                  <a:pt x="0" y="12361"/>
                </a:lnTo>
                <a:lnTo>
                  <a:pt x="7038" y="21600"/>
                </a:lnTo>
                <a:lnTo>
                  <a:pt x="21600" y="2166"/>
                </a:lnTo>
                <a:lnTo>
                  <a:pt x="19950" y="0"/>
                </a:lnTo>
                <a:lnTo>
                  <a:pt x="7038" y="1694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299" name="Shape 86">
            <a:extLst>
              <a:ext uri="{FF2B5EF4-FFF2-40B4-BE49-F238E27FC236}">
                <a16:creationId xmlns:a16="http://schemas.microsoft.com/office/drawing/2014/main" id="{11D53007-05FE-48F4-AC6C-6EE62B4E8AF9}"/>
              </a:ext>
            </a:extLst>
          </p:cNvPr>
          <p:cNvSpPr>
            <a:spLocks noChangeArrowheads="1"/>
          </p:cNvSpPr>
          <p:nvPr/>
        </p:nvSpPr>
        <p:spPr bwMode="auto">
          <a:xfrm>
            <a:off x="13266738" y="6907213"/>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300" name="Shape 87">
            <a:extLst>
              <a:ext uri="{FF2B5EF4-FFF2-40B4-BE49-F238E27FC236}">
                <a16:creationId xmlns:a16="http://schemas.microsoft.com/office/drawing/2014/main" id="{9EB88D5C-CB72-4A05-8B44-5ADD1A7E9713}"/>
              </a:ext>
            </a:extLst>
          </p:cNvPr>
          <p:cNvSpPr>
            <a:spLocks/>
          </p:cNvSpPr>
          <p:nvPr/>
        </p:nvSpPr>
        <p:spPr bwMode="auto">
          <a:xfrm>
            <a:off x="13509625" y="7153275"/>
            <a:ext cx="476250" cy="474663"/>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301" name="Shape 90">
            <a:extLst>
              <a:ext uri="{FF2B5EF4-FFF2-40B4-BE49-F238E27FC236}">
                <a16:creationId xmlns:a16="http://schemas.microsoft.com/office/drawing/2014/main" id="{142604C4-1A14-487E-9153-129E206FBE87}"/>
              </a:ext>
            </a:extLst>
          </p:cNvPr>
          <p:cNvSpPr>
            <a:spLocks noChangeArrowheads="1"/>
          </p:cNvSpPr>
          <p:nvPr/>
        </p:nvSpPr>
        <p:spPr bwMode="auto">
          <a:xfrm>
            <a:off x="13266738" y="8885238"/>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302" name="Shape 91">
            <a:extLst>
              <a:ext uri="{FF2B5EF4-FFF2-40B4-BE49-F238E27FC236}">
                <a16:creationId xmlns:a16="http://schemas.microsoft.com/office/drawing/2014/main" id="{8055189E-0321-449B-8B81-D537B0AE88A0}"/>
              </a:ext>
            </a:extLst>
          </p:cNvPr>
          <p:cNvSpPr>
            <a:spLocks/>
          </p:cNvSpPr>
          <p:nvPr/>
        </p:nvSpPr>
        <p:spPr bwMode="auto">
          <a:xfrm>
            <a:off x="13509625" y="9134475"/>
            <a:ext cx="476250" cy="476250"/>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303" name="Shape 94">
            <a:extLst>
              <a:ext uri="{FF2B5EF4-FFF2-40B4-BE49-F238E27FC236}">
                <a16:creationId xmlns:a16="http://schemas.microsoft.com/office/drawing/2014/main" id="{CF9183ED-4656-4D86-99CD-9A66C38EA471}"/>
              </a:ext>
            </a:extLst>
          </p:cNvPr>
          <p:cNvSpPr>
            <a:spLocks noChangeArrowheads="1"/>
          </p:cNvSpPr>
          <p:nvPr/>
        </p:nvSpPr>
        <p:spPr bwMode="auto">
          <a:xfrm>
            <a:off x="13266738" y="10863263"/>
            <a:ext cx="949325" cy="949325"/>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2304" name="Shape 95">
            <a:extLst>
              <a:ext uri="{FF2B5EF4-FFF2-40B4-BE49-F238E27FC236}">
                <a16:creationId xmlns:a16="http://schemas.microsoft.com/office/drawing/2014/main" id="{36B1FEC2-04C4-4263-B056-3E759A6911AB}"/>
              </a:ext>
            </a:extLst>
          </p:cNvPr>
          <p:cNvSpPr>
            <a:spLocks/>
          </p:cNvSpPr>
          <p:nvPr/>
        </p:nvSpPr>
        <p:spPr bwMode="auto">
          <a:xfrm>
            <a:off x="13509625" y="11115675"/>
            <a:ext cx="476250" cy="476250"/>
          </a:xfrm>
          <a:custGeom>
            <a:avLst/>
            <a:gdLst>
              <a:gd name="T0" fmla="*/ 237943 w 21600"/>
              <a:gd name="T1" fmla="*/ 237944 h 21600"/>
              <a:gd name="T2" fmla="*/ 237943 w 21600"/>
              <a:gd name="T3" fmla="*/ 237944 h 21600"/>
              <a:gd name="T4" fmla="*/ 237943 w 21600"/>
              <a:gd name="T5" fmla="*/ 237944 h 21600"/>
              <a:gd name="T6" fmla="*/ 237943 w 21600"/>
              <a:gd name="T7" fmla="*/ 23794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2089"/>
                </a:moveTo>
                <a:lnTo>
                  <a:pt x="19554" y="0"/>
                </a:lnTo>
                <a:lnTo>
                  <a:pt x="10657" y="8593"/>
                </a:lnTo>
                <a:lnTo>
                  <a:pt x="2093" y="0"/>
                </a:lnTo>
                <a:lnTo>
                  <a:pt x="0" y="2089"/>
                </a:lnTo>
                <a:lnTo>
                  <a:pt x="8611" y="10634"/>
                </a:lnTo>
                <a:lnTo>
                  <a:pt x="0" y="19511"/>
                </a:lnTo>
                <a:lnTo>
                  <a:pt x="2093" y="21600"/>
                </a:lnTo>
                <a:lnTo>
                  <a:pt x="10657" y="13007"/>
                </a:lnTo>
                <a:lnTo>
                  <a:pt x="19554" y="21600"/>
                </a:lnTo>
                <a:lnTo>
                  <a:pt x="21600" y="19511"/>
                </a:lnTo>
                <a:lnTo>
                  <a:pt x="13036" y="10634"/>
                </a:lnTo>
                <a:lnTo>
                  <a:pt x="21600" y="2089"/>
                </a:lnTo>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sp>
        <p:nvSpPr>
          <p:cNvPr id="12305" name="Shape 100">
            <a:extLst>
              <a:ext uri="{FF2B5EF4-FFF2-40B4-BE49-F238E27FC236}">
                <a16:creationId xmlns:a16="http://schemas.microsoft.com/office/drawing/2014/main" id="{028230B3-FAE8-481A-AE3E-CCA0A82E459C}"/>
              </a:ext>
            </a:extLst>
          </p:cNvPr>
          <p:cNvSpPr>
            <a:spLocks noChangeArrowheads="1"/>
          </p:cNvSpPr>
          <p:nvPr/>
        </p:nvSpPr>
        <p:spPr bwMode="auto">
          <a:xfrm>
            <a:off x="4070350" y="3922713"/>
            <a:ext cx="7381875"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06" name="Shape 100">
            <a:extLst>
              <a:ext uri="{FF2B5EF4-FFF2-40B4-BE49-F238E27FC236}">
                <a16:creationId xmlns:a16="http://schemas.microsoft.com/office/drawing/2014/main" id="{CA9C87C4-A1F3-484D-B4AD-AD51E24B16A1}"/>
              </a:ext>
            </a:extLst>
          </p:cNvPr>
          <p:cNvSpPr>
            <a:spLocks noChangeArrowheads="1"/>
          </p:cNvSpPr>
          <p:nvPr/>
        </p:nvSpPr>
        <p:spPr bwMode="auto">
          <a:xfrm>
            <a:off x="4070350" y="5889625"/>
            <a:ext cx="73818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07" name="Shape 100">
            <a:extLst>
              <a:ext uri="{FF2B5EF4-FFF2-40B4-BE49-F238E27FC236}">
                <a16:creationId xmlns:a16="http://schemas.microsoft.com/office/drawing/2014/main" id="{4FEDDE08-A8E3-47DB-BDFB-31B735F0EFBC}"/>
              </a:ext>
            </a:extLst>
          </p:cNvPr>
          <p:cNvSpPr>
            <a:spLocks noChangeArrowheads="1"/>
          </p:cNvSpPr>
          <p:nvPr/>
        </p:nvSpPr>
        <p:spPr bwMode="auto">
          <a:xfrm>
            <a:off x="4092575" y="7856538"/>
            <a:ext cx="7380288"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08" name="Shape 100">
            <a:extLst>
              <a:ext uri="{FF2B5EF4-FFF2-40B4-BE49-F238E27FC236}">
                <a16:creationId xmlns:a16="http://schemas.microsoft.com/office/drawing/2014/main" id="{A2782B74-8CCC-4371-8AC6-AEA090413700}"/>
              </a:ext>
            </a:extLst>
          </p:cNvPr>
          <p:cNvSpPr>
            <a:spLocks noChangeArrowheads="1"/>
          </p:cNvSpPr>
          <p:nvPr/>
        </p:nvSpPr>
        <p:spPr bwMode="auto">
          <a:xfrm>
            <a:off x="14638338" y="7069138"/>
            <a:ext cx="738187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09" name="Shape 100">
            <a:extLst>
              <a:ext uri="{FF2B5EF4-FFF2-40B4-BE49-F238E27FC236}">
                <a16:creationId xmlns:a16="http://schemas.microsoft.com/office/drawing/2014/main" id="{0891D4E9-121C-42FF-AAE3-1A678FC84467}"/>
              </a:ext>
            </a:extLst>
          </p:cNvPr>
          <p:cNvSpPr>
            <a:spLocks noChangeArrowheads="1"/>
          </p:cNvSpPr>
          <p:nvPr/>
        </p:nvSpPr>
        <p:spPr bwMode="auto">
          <a:xfrm>
            <a:off x="14638338" y="9036050"/>
            <a:ext cx="73818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
        <p:nvSpPr>
          <p:cNvPr id="12310" name="Shape 100">
            <a:extLst>
              <a:ext uri="{FF2B5EF4-FFF2-40B4-BE49-F238E27FC236}">
                <a16:creationId xmlns:a16="http://schemas.microsoft.com/office/drawing/2014/main" id="{E60483DA-A7F1-4407-9658-FE0462BD2EFA}"/>
              </a:ext>
            </a:extLst>
          </p:cNvPr>
          <p:cNvSpPr>
            <a:spLocks noChangeArrowheads="1"/>
          </p:cNvSpPr>
          <p:nvPr/>
        </p:nvSpPr>
        <p:spPr bwMode="auto">
          <a:xfrm>
            <a:off x="14660563" y="11002963"/>
            <a:ext cx="7380287"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chemeClr val="tx1"/>
                </a:solidFill>
              </a:rPr>
              <a:t>Lorem ipsum dolor sit amet, conetr adipis elit, sed diam nonummy nibhyu euismod tincidunt ut laoreet dolore</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313" name="Shape 98">
            <a:extLst>
              <a:ext uri="{FF2B5EF4-FFF2-40B4-BE49-F238E27FC236}">
                <a16:creationId xmlns:a16="http://schemas.microsoft.com/office/drawing/2014/main" id="{10893DBF-E40D-49A7-8C11-E902150DA761}"/>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Numbered List</a:t>
            </a:r>
          </a:p>
        </p:txBody>
      </p:sp>
      <p:sp>
        <p:nvSpPr>
          <p:cNvPr id="13314" name="Shape 99">
            <a:extLst>
              <a:ext uri="{FF2B5EF4-FFF2-40B4-BE49-F238E27FC236}">
                <a16:creationId xmlns:a16="http://schemas.microsoft.com/office/drawing/2014/main" id="{C6C7BC50-18A1-4D28-AF2D-B498DB94D2C9}"/>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grpSp>
        <p:nvGrpSpPr>
          <p:cNvPr id="13315" name="Group 1">
            <a:extLst>
              <a:ext uri="{FF2B5EF4-FFF2-40B4-BE49-F238E27FC236}">
                <a16:creationId xmlns:a16="http://schemas.microsoft.com/office/drawing/2014/main" id="{7D24A1FE-B34B-40E8-B4EB-E22EE6FF659F}"/>
              </a:ext>
            </a:extLst>
          </p:cNvPr>
          <p:cNvGrpSpPr>
            <a:grpSpLocks/>
          </p:cNvGrpSpPr>
          <p:nvPr/>
        </p:nvGrpSpPr>
        <p:grpSpPr bwMode="auto">
          <a:xfrm>
            <a:off x="2698750" y="5294313"/>
            <a:ext cx="8689975" cy="2481262"/>
            <a:chOff x="2698144" y="5392939"/>
            <a:chExt cx="8690853" cy="2481931"/>
          </a:xfrm>
        </p:grpSpPr>
        <p:sp>
          <p:nvSpPr>
            <p:cNvPr id="13336" name="Shape 100">
              <a:extLst>
                <a:ext uri="{FF2B5EF4-FFF2-40B4-BE49-F238E27FC236}">
                  <a16:creationId xmlns:a16="http://schemas.microsoft.com/office/drawing/2014/main" id="{2A828713-8204-4CC2-80D7-F7A879FE3F73}"/>
                </a:ext>
              </a:extLst>
            </p:cNvPr>
            <p:cNvSpPr>
              <a:spLocks noChangeArrowheads="1"/>
            </p:cNvSpPr>
            <p:nvPr/>
          </p:nvSpPr>
          <p:spPr bwMode="auto">
            <a:xfrm>
              <a:off x="4007531" y="579073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3337" name="Shape 101">
              <a:extLst>
                <a:ext uri="{FF2B5EF4-FFF2-40B4-BE49-F238E27FC236}">
                  <a16:creationId xmlns:a16="http://schemas.microsoft.com/office/drawing/2014/main" id="{C810E8EE-3526-4E3F-99A9-EAC13EF096FF}"/>
                </a:ext>
              </a:extLst>
            </p:cNvPr>
            <p:cNvSpPr>
              <a:spLocks noChangeArrowheads="1"/>
            </p:cNvSpPr>
            <p:nvPr/>
          </p:nvSpPr>
          <p:spPr bwMode="auto">
            <a:xfrm>
              <a:off x="2698144" y="5392939"/>
              <a:ext cx="949148" cy="94915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02" name="Shape 102">
              <a:extLst>
                <a:ext uri="{FF2B5EF4-FFF2-40B4-BE49-F238E27FC236}">
                  <a16:creationId xmlns:a16="http://schemas.microsoft.com/office/drawing/2014/main" id="{05D50FC8-1218-4B38-BD74-044EBC399E78}"/>
                </a:ext>
              </a:extLst>
            </p:cNvPr>
            <p:cNvSpPr>
              <a:spLocks noChangeArrowheads="1"/>
            </p:cNvSpPr>
            <p:nvPr/>
          </p:nvSpPr>
          <p:spPr bwMode="auto">
            <a:xfrm>
              <a:off x="2748623" y="5752764"/>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defRPr sz="3500" cap="all" baseline="34285">
                  <a:latin typeface="Roboto Medium"/>
                  <a:ea typeface="Roboto Medium"/>
                  <a:cs typeface="Roboto Medium"/>
                  <a:sym typeface="Roboto Medium"/>
                </a:defRPr>
              </a:lvl1pPr>
            </a:lstStyle>
            <a:p>
              <a:pPr algn="ctr" eaLnBrk="1" fontAlgn="auto">
                <a:spcBef>
                  <a:spcPts val="0"/>
                </a:spcBef>
                <a:spcAft>
                  <a:spcPts val="0"/>
                </a:spcAft>
                <a:defRPr/>
              </a:pPr>
              <a:r>
                <a:rPr sz="4800" kern="0" dirty="0"/>
                <a:t>1</a:t>
              </a:r>
            </a:p>
          </p:txBody>
        </p:sp>
      </p:grpSp>
      <p:grpSp>
        <p:nvGrpSpPr>
          <p:cNvPr id="13316" name="Group 2">
            <a:extLst>
              <a:ext uri="{FF2B5EF4-FFF2-40B4-BE49-F238E27FC236}">
                <a16:creationId xmlns:a16="http://schemas.microsoft.com/office/drawing/2014/main" id="{44BEC1E4-C08B-4838-8B2F-E1FE8924BB5C}"/>
              </a:ext>
            </a:extLst>
          </p:cNvPr>
          <p:cNvGrpSpPr>
            <a:grpSpLocks/>
          </p:cNvGrpSpPr>
          <p:nvPr/>
        </p:nvGrpSpPr>
        <p:grpSpPr bwMode="auto">
          <a:xfrm>
            <a:off x="2698750" y="7527925"/>
            <a:ext cx="8689975" cy="2443163"/>
            <a:chOff x="2698144" y="8003059"/>
            <a:chExt cx="8690853" cy="2443960"/>
          </a:xfrm>
        </p:grpSpPr>
        <p:sp>
          <p:nvSpPr>
            <p:cNvPr id="13333" name="Shape 106">
              <a:extLst>
                <a:ext uri="{FF2B5EF4-FFF2-40B4-BE49-F238E27FC236}">
                  <a16:creationId xmlns:a16="http://schemas.microsoft.com/office/drawing/2014/main" id="{60389A63-DFB8-4DA8-8BB2-149203D68C49}"/>
                </a:ext>
              </a:extLst>
            </p:cNvPr>
            <p:cNvSpPr>
              <a:spLocks noChangeArrowheads="1"/>
            </p:cNvSpPr>
            <p:nvPr/>
          </p:nvSpPr>
          <p:spPr bwMode="auto">
            <a:xfrm>
              <a:off x="2698144" y="8003059"/>
              <a:ext cx="949148" cy="94915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07" name="Shape 107">
              <a:extLst>
                <a:ext uri="{FF2B5EF4-FFF2-40B4-BE49-F238E27FC236}">
                  <a16:creationId xmlns:a16="http://schemas.microsoft.com/office/drawing/2014/main" id="{850EC07E-C904-4D2D-B474-306B4064DBA8}"/>
                </a:ext>
              </a:extLst>
            </p:cNvPr>
            <p:cNvSpPr>
              <a:spLocks noChangeArrowheads="1"/>
            </p:cNvSpPr>
            <p:nvPr/>
          </p:nvSpPr>
          <p:spPr bwMode="auto">
            <a:xfrm>
              <a:off x="2748623" y="8362884"/>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defRPr sz="3500" cap="all" baseline="34285">
                  <a:latin typeface="Roboto Medium"/>
                  <a:ea typeface="Roboto Medium"/>
                  <a:cs typeface="Roboto Medium"/>
                  <a:sym typeface="Roboto Medium"/>
                </a:defRPr>
              </a:lvl1pPr>
            </a:lstStyle>
            <a:p>
              <a:pPr algn="ctr" eaLnBrk="1" fontAlgn="auto">
                <a:spcBef>
                  <a:spcPts val="0"/>
                </a:spcBef>
                <a:spcAft>
                  <a:spcPts val="0"/>
                </a:spcAft>
                <a:defRPr/>
              </a:pPr>
              <a:r>
                <a:rPr sz="4800" kern="0" dirty="0"/>
                <a:t>2</a:t>
              </a:r>
            </a:p>
          </p:txBody>
        </p:sp>
        <p:sp>
          <p:nvSpPr>
            <p:cNvPr id="13335" name="Shape 100">
              <a:extLst>
                <a:ext uri="{FF2B5EF4-FFF2-40B4-BE49-F238E27FC236}">
                  <a16:creationId xmlns:a16="http://schemas.microsoft.com/office/drawing/2014/main" id="{FBAAC4AD-33BC-4336-A84C-541C7B1759B0}"/>
                </a:ext>
              </a:extLst>
            </p:cNvPr>
            <p:cNvSpPr>
              <a:spLocks noChangeArrowheads="1"/>
            </p:cNvSpPr>
            <p:nvPr/>
          </p:nvSpPr>
          <p:spPr bwMode="auto">
            <a:xfrm>
              <a:off x="4007531" y="836288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grpSp>
      <p:grpSp>
        <p:nvGrpSpPr>
          <p:cNvPr id="13317" name="Group 3">
            <a:extLst>
              <a:ext uri="{FF2B5EF4-FFF2-40B4-BE49-F238E27FC236}">
                <a16:creationId xmlns:a16="http://schemas.microsoft.com/office/drawing/2014/main" id="{173E791E-0F24-4DD8-BE29-3AD9878D56C8}"/>
              </a:ext>
            </a:extLst>
          </p:cNvPr>
          <p:cNvGrpSpPr>
            <a:grpSpLocks/>
          </p:cNvGrpSpPr>
          <p:nvPr/>
        </p:nvGrpSpPr>
        <p:grpSpPr bwMode="auto">
          <a:xfrm>
            <a:off x="2698750" y="9726613"/>
            <a:ext cx="8689975" cy="2444750"/>
            <a:chOff x="2698144" y="10235490"/>
            <a:chExt cx="8690853" cy="2443960"/>
          </a:xfrm>
        </p:grpSpPr>
        <p:sp>
          <p:nvSpPr>
            <p:cNvPr id="13330" name="Shape 111">
              <a:extLst>
                <a:ext uri="{FF2B5EF4-FFF2-40B4-BE49-F238E27FC236}">
                  <a16:creationId xmlns:a16="http://schemas.microsoft.com/office/drawing/2014/main" id="{D2648BEF-849B-4862-83A8-54DE7F4DA68B}"/>
                </a:ext>
              </a:extLst>
            </p:cNvPr>
            <p:cNvSpPr>
              <a:spLocks noChangeArrowheads="1"/>
            </p:cNvSpPr>
            <p:nvPr/>
          </p:nvSpPr>
          <p:spPr bwMode="auto">
            <a:xfrm>
              <a:off x="2698144" y="10235490"/>
              <a:ext cx="949148" cy="94915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12" name="Shape 112">
              <a:extLst>
                <a:ext uri="{FF2B5EF4-FFF2-40B4-BE49-F238E27FC236}">
                  <a16:creationId xmlns:a16="http://schemas.microsoft.com/office/drawing/2014/main" id="{1DAC0F7F-3C5D-4928-85CF-F108DECB07E2}"/>
                </a:ext>
              </a:extLst>
            </p:cNvPr>
            <p:cNvSpPr>
              <a:spLocks noChangeArrowheads="1"/>
            </p:cNvSpPr>
            <p:nvPr/>
          </p:nvSpPr>
          <p:spPr bwMode="auto">
            <a:xfrm>
              <a:off x="2748623" y="10595315"/>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defRPr sz="3500" cap="all" baseline="34285">
                  <a:latin typeface="Roboto Medium"/>
                  <a:ea typeface="Roboto Medium"/>
                  <a:cs typeface="Roboto Medium"/>
                  <a:sym typeface="Roboto Medium"/>
                </a:defRPr>
              </a:lvl1pPr>
            </a:lstStyle>
            <a:p>
              <a:pPr algn="ctr" eaLnBrk="1" fontAlgn="auto">
                <a:spcBef>
                  <a:spcPts val="0"/>
                </a:spcBef>
                <a:spcAft>
                  <a:spcPts val="0"/>
                </a:spcAft>
                <a:defRPr/>
              </a:pPr>
              <a:r>
                <a:rPr sz="4800" kern="0"/>
                <a:t>3</a:t>
              </a:r>
            </a:p>
          </p:txBody>
        </p:sp>
        <p:sp>
          <p:nvSpPr>
            <p:cNvPr id="13332" name="Shape 100">
              <a:extLst>
                <a:ext uri="{FF2B5EF4-FFF2-40B4-BE49-F238E27FC236}">
                  <a16:creationId xmlns:a16="http://schemas.microsoft.com/office/drawing/2014/main" id="{B6A77282-711D-4219-B7F6-11059A4F7D42}"/>
                </a:ext>
              </a:extLst>
            </p:cNvPr>
            <p:cNvSpPr>
              <a:spLocks noChangeArrowheads="1"/>
            </p:cNvSpPr>
            <p:nvPr/>
          </p:nvSpPr>
          <p:spPr bwMode="auto">
            <a:xfrm>
              <a:off x="4007531" y="1059531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grpSp>
      <p:grpSp>
        <p:nvGrpSpPr>
          <p:cNvPr id="13318" name="Group 53">
            <a:extLst>
              <a:ext uri="{FF2B5EF4-FFF2-40B4-BE49-F238E27FC236}">
                <a16:creationId xmlns:a16="http://schemas.microsoft.com/office/drawing/2014/main" id="{F2CDDC1D-394B-4D75-8E91-1369BBEA0A67}"/>
              </a:ext>
            </a:extLst>
          </p:cNvPr>
          <p:cNvGrpSpPr>
            <a:grpSpLocks/>
          </p:cNvGrpSpPr>
          <p:nvPr/>
        </p:nvGrpSpPr>
        <p:grpSpPr bwMode="auto">
          <a:xfrm>
            <a:off x="12992100" y="5294313"/>
            <a:ext cx="8691563" cy="2478087"/>
            <a:chOff x="2698144" y="5392939"/>
            <a:chExt cx="8690853" cy="2478850"/>
          </a:xfrm>
        </p:grpSpPr>
        <p:sp>
          <p:nvSpPr>
            <p:cNvPr id="13327" name="Shape 100">
              <a:extLst>
                <a:ext uri="{FF2B5EF4-FFF2-40B4-BE49-F238E27FC236}">
                  <a16:creationId xmlns:a16="http://schemas.microsoft.com/office/drawing/2014/main" id="{A3AE1C8C-0950-4856-8A63-2A283CA9DC14}"/>
                </a:ext>
              </a:extLst>
            </p:cNvPr>
            <p:cNvSpPr>
              <a:spLocks noChangeArrowheads="1"/>
            </p:cNvSpPr>
            <p:nvPr/>
          </p:nvSpPr>
          <p:spPr bwMode="auto">
            <a:xfrm>
              <a:off x="4007531" y="578765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3328" name="Shape 101">
              <a:extLst>
                <a:ext uri="{FF2B5EF4-FFF2-40B4-BE49-F238E27FC236}">
                  <a16:creationId xmlns:a16="http://schemas.microsoft.com/office/drawing/2014/main" id="{D9310A72-19A4-431D-A7B6-78C6FCEAFA00}"/>
                </a:ext>
              </a:extLst>
            </p:cNvPr>
            <p:cNvSpPr>
              <a:spLocks noChangeArrowheads="1"/>
            </p:cNvSpPr>
            <p:nvPr/>
          </p:nvSpPr>
          <p:spPr bwMode="auto">
            <a:xfrm>
              <a:off x="2698144" y="5392939"/>
              <a:ext cx="949148" cy="94915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57" name="Shape 102">
              <a:extLst>
                <a:ext uri="{FF2B5EF4-FFF2-40B4-BE49-F238E27FC236}">
                  <a16:creationId xmlns:a16="http://schemas.microsoft.com/office/drawing/2014/main" id="{17FEDB13-734D-4B1B-AD82-FF8F07DC4EFC}"/>
                </a:ext>
              </a:extLst>
            </p:cNvPr>
            <p:cNvSpPr>
              <a:spLocks noChangeArrowheads="1"/>
            </p:cNvSpPr>
            <p:nvPr/>
          </p:nvSpPr>
          <p:spPr bwMode="auto">
            <a:xfrm>
              <a:off x="2748623" y="5752764"/>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ctr" eaLnBrk="1"/>
              <a:r>
                <a:rPr lang="en-US" altLang="en-US" sz="4800" baseline="34000">
                  <a:latin typeface="Roboto Medium"/>
                  <a:ea typeface="Roboto Medium"/>
                  <a:cs typeface="Roboto Medium"/>
                  <a:sym typeface="Roboto Medium"/>
                </a:rPr>
                <a:t>4</a:t>
              </a:r>
            </a:p>
          </p:txBody>
        </p:sp>
      </p:grpSp>
      <p:grpSp>
        <p:nvGrpSpPr>
          <p:cNvPr id="13319" name="Group 57">
            <a:extLst>
              <a:ext uri="{FF2B5EF4-FFF2-40B4-BE49-F238E27FC236}">
                <a16:creationId xmlns:a16="http://schemas.microsoft.com/office/drawing/2014/main" id="{BE1FBBCF-C74A-4814-8968-4125B7865653}"/>
              </a:ext>
            </a:extLst>
          </p:cNvPr>
          <p:cNvGrpSpPr>
            <a:grpSpLocks/>
          </p:cNvGrpSpPr>
          <p:nvPr/>
        </p:nvGrpSpPr>
        <p:grpSpPr bwMode="auto">
          <a:xfrm>
            <a:off x="12992100" y="7527925"/>
            <a:ext cx="8691563" cy="2443163"/>
            <a:chOff x="2698144" y="8003059"/>
            <a:chExt cx="8690853" cy="2443960"/>
          </a:xfrm>
        </p:grpSpPr>
        <p:sp>
          <p:nvSpPr>
            <p:cNvPr id="13324" name="Shape 106">
              <a:extLst>
                <a:ext uri="{FF2B5EF4-FFF2-40B4-BE49-F238E27FC236}">
                  <a16:creationId xmlns:a16="http://schemas.microsoft.com/office/drawing/2014/main" id="{B500FFE6-E365-4A75-8044-FBD27B7333DB}"/>
                </a:ext>
              </a:extLst>
            </p:cNvPr>
            <p:cNvSpPr>
              <a:spLocks noChangeArrowheads="1"/>
            </p:cNvSpPr>
            <p:nvPr/>
          </p:nvSpPr>
          <p:spPr bwMode="auto">
            <a:xfrm>
              <a:off x="2698144" y="8003059"/>
              <a:ext cx="949148" cy="94915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60" name="Shape 107">
              <a:extLst>
                <a:ext uri="{FF2B5EF4-FFF2-40B4-BE49-F238E27FC236}">
                  <a16:creationId xmlns:a16="http://schemas.microsoft.com/office/drawing/2014/main" id="{6B99CC76-0F99-441E-8D9C-75BFC5D65D48}"/>
                </a:ext>
              </a:extLst>
            </p:cNvPr>
            <p:cNvSpPr>
              <a:spLocks noChangeArrowheads="1"/>
            </p:cNvSpPr>
            <p:nvPr/>
          </p:nvSpPr>
          <p:spPr bwMode="auto">
            <a:xfrm>
              <a:off x="2748623" y="8362884"/>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ctr" eaLnBrk="1"/>
              <a:r>
                <a:rPr lang="en-US" altLang="en-US" sz="4800" baseline="34000">
                  <a:latin typeface="Roboto Medium"/>
                  <a:ea typeface="Roboto Medium"/>
                  <a:cs typeface="Roboto Medium"/>
                  <a:sym typeface="Roboto Medium"/>
                </a:rPr>
                <a:t>5</a:t>
              </a:r>
            </a:p>
          </p:txBody>
        </p:sp>
        <p:sp>
          <p:nvSpPr>
            <p:cNvPr id="13326" name="Shape 100">
              <a:extLst>
                <a:ext uri="{FF2B5EF4-FFF2-40B4-BE49-F238E27FC236}">
                  <a16:creationId xmlns:a16="http://schemas.microsoft.com/office/drawing/2014/main" id="{832E8875-BE5B-4902-943A-1E71645C566A}"/>
                </a:ext>
              </a:extLst>
            </p:cNvPr>
            <p:cNvSpPr>
              <a:spLocks noChangeArrowheads="1"/>
            </p:cNvSpPr>
            <p:nvPr/>
          </p:nvSpPr>
          <p:spPr bwMode="auto">
            <a:xfrm>
              <a:off x="4007531" y="8362884"/>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grpSp>
      <p:grpSp>
        <p:nvGrpSpPr>
          <p:cNvPr id="13320" name="Group 61">
            <a:extLst>
              <a:ext uri="{FF2B5EF4-FFF2-40B4-BE49-F238E27FC236}">
                <a16:creationId xmlns:a16="http://schemas.microsoft.com/office/drawing/2014/main" id="{E5736C4F-2405-4FE1-8E48-90D43727CC27}"/>
              </a:ext>
            </a:extLst>
          </p:cNvPr>
          <p:cNvGrpSpPr>
            <a:grpSpLocks/>
          </p:cNvGrpSpPr>
          <p:nvPr/>
        </p:nvGrpSpPr>
        <p:grpSpPr bwMode="auto">
          <a:xfrm>
            <a:off x="12992100" y="9726613"/>
            <a:ext cx="8691563" cy="2444750"/>
            <a:chOff x="2698144" y="10235490"/>
            <a:chExt cx="8690853" cy="2443960"/>
          </a:xfrm>
        </p:grpSpPr>
        <p:sp>
          <p:nvSpPr>
            <p:cNvPr id="13321" name="Shape 111">
              <a:extLst>
                <a:ext uri="{FF2B5EF4-FFF2-40B4-BE49-F238E27FC236}">
                  <a16:creationId xmlns:a16="http://schemas.microsoft.com/office/drawing/2014/main" id="{B248B321-520A-4F78-B57C-8E3410B08B91}"/>
                </a:ext>
              </a:extLst>
            </p:cNvPr>
            <p:cNvSpPr>
              <a:spLocks noChangeArrowheads="1"/>
            </p:cNvSpPr>
            <p:nvPr/>
          </p:nvSpPr>
          <p:spPr bwMode="auto">
            <a:xfrm>
              <a:off x="2698144" y="10235490"/>
              <a:ext cx="949148" cy="94915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64" name="Shape 112">
              <a:extLst>
                <a:ext uri="{FF2B5EF4-FFF2-40B4-BE49-F238E27FC236}">
                  <a16:creationId xmlns:a16="http://schemas.microsoft.com/office/drawing/2014/main" id="{D8730341-63FC-4B90-9F74-D79930968EEB}"/>
                </a:ext>
              </a:extLst>
            </p:cNvPr>
            <p:cNvSpPr>
              <a:spLocks noChangeArrowheads="1"/>
            </p:cNvSpPr>
            <p:nvPr/>
          </p:nvSpPr>
          <p:spPr bwMode="auto">
            <a:xfrm>
              <a:off x="2748623" y="10595315"/>
              <a:ext cx="873589" cy="59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ctr" eaLnBrk="1"/>
              <a:r>
                <a:rPr lang="en-US" altLang="en-US" sz="4800" baseline="34000">
                  <a:latin typeface="Roboto Medium"/>
                  <a:ea typeface="Roboto Medium"/>
                  <a:cs typeface="Roboto Medium"/>
                  <a:sym typeface="Roboto Medium"/>
                </a:rPr>
                <a:t>6</a:t>
              </a:r>
            </a:p>
          </p:txBody>
        </p:sp>
        <p:sp>
          <p:nvSpPr>
            <p:cNvPr id="13323" name="Shape 100">
              <a:extLst>
                <a:ext uri="{FF2B5EF4-FFF2-40B4-BE49-F238E27FC236}">
                  <a16:creationId xmlns:a16="http://schemas.microsoft.com/office/drawing/2014/main" id="{E8114164-B1B4-4F59-B307-7AE90719D900}"/>
                </a:ext>
              </a:extLst>
            </p:cNvPr>
            <p:cNvSpPr>
              <a:spLocks noChangeArrowheads="1"/>
            </p:cNvSpPr>
            <p:nvPr/>
          </p:nvSpPr>
          <p:spPr bwMode="auto">
            <a:xfrm>
              <a:off x="4007531" y="10595315"/>
              <a:ext cx="7381466" cy="2084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gr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7" name="Shape 131">
            <a:extLst>
              <a:ext uri="{FF2B5EF4-FFF2-40B4-BE49-F238E27FC236}">
                <a16:creationId xmlns:a16="http://schemas.microsoft.com/office/drawing/2014/main" id="{A65805DA-3413-4008-9D10-EE99D1F8ACBC}"/>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Numbered List</a:t>
            </a:r>
          </a:p>
        </p:txBody>
      </p:sp>
      <p:sp>
        <p:nvSpPr>
          <p:cNvPr id="14338" name="Shape 132">
            <a:extLst>
              <a:ext uri="{FF2B5EF4-FFF2-40B4-BE49-F238E27FC236}">
                <a16:creationId xmlns:a16="http://schemas.microsoft.com/office/drawing/2014/main" id="{8021F585-CCBA-456F-AE1C-798334704F96}"/>
              </a:ext>
            </a:extLst>
          </p:cNvPr>
          <p:cNvSpPr>
            <a:spLocks noChangeShapeType="1"/>
          </p:cNvSpPr>
          <p:nvPr/>
        </p:nvSpPr>
        <p:spPr bwMode="auto">
          <a:xfrm>
            <a:off x="11252200" y="4352925"/>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4339" name="Shape 133">
            <a:extLst>
              <a:ext uri="{FF2B5EF4-FFF2-40B4-BE49-F238E27FC236}">
                <a16:creationId xmlns:a16="http://schemas.microsoft.com/office/drawing/2014/main" id="{D03FB8C6-61C9-4E3F-BA9A-4A25A9D8A503}"/>
              </a:ext>
            </a:extLst>
          </p:cNvPr>
          <p:cNvSpPr>
            <a:spLocks noChangeArrowheads="1"/>
          </p:cNvSpPr>
          <p:nvPr/>
        </p:nvSpPr>
        <p:spPr bwMode="auto">
          <a:xfrm>
            <a:off x="2182813" y="8493125"/>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4340" name="Shape 134">
            <a:extLst>
              <a:ext uri="{FF2B5EF4-FFF2-40B4-BE49-F238E27FC236}">
                <a16:creationId xmlns:a16="http://schemas.microsoft.com/office/drawing/2014/main" id="{BE0FF491-7BF6-4361-8C39-1BC9D22E2F30}"/>
              </a:ext>
            </a:extLst>
          </p:cNvPr>
          <p:cNvSpPr>
            <a:spLocks noChangeArrowheads="1"/>
          </p:cNvSpPr>
          <p:nvPr/>
        </p:nvSpPr>
        <p:spPr bwMode="auto">
          <a:xfrm>
            <a:off x="2984500" y="5108575"/>
            <a:ext cx="2794000" cy="2792413"/>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35" name="Shape 135">
            <a:extLst>
              <a:ext uri="{FF2B5EF4-FFF2-40B4-BE49-F238E27FC236}">
                <a16:creationId xmlns:a16="http://schemas.microsoft.com/office/drawing/2014/main" id="{6E0E6F7F-6B46-4329-A913-F384E70F2A3B}"/>
              </a:ext>
            </a:extLst>
          </p:cNvPr>
          <p:cNvSpPr>
            <a:spLocks noChangeArrowheads="1"/>
          </p:cNvSpPr>
          <p:nvPr/>
        </p:nvSpPr>
        <p:spPr bwMode="auto">
          <a:xfrm>
            <a:off x="3957638" y="6229350"/>
            <a:ext cx="873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lvl1pPr>
              <a:defRPr sz="7500" cap="all" baseline="15999">
                <a:latin typeface="Roboto Medium"/>
                <a:ea typeface="Roboto Medium"/>
                <a:cs typeface="Roboto Medium"/>
                <a:sym typeface="Roboto Medium"/>
              </a:defRPr>
            </a:lvl1pPr>
          </a:lstStyle>
          <a:p>
            <a:pPr algn="ctr" eaLnBrk="1" fontAlgn="auto">
              <a:spcBef>
                <a:spcPts val="0"/>
              </a:spcBef>
              <a:spcAft>
                <a:spcPts val="0"/>
              </a:spcAft>
              <a:defRPr/>
            </a:pPr>
            <a:r>
              <a:rPr kern="0" dirty="0"/>
              <a:t>1</a:t>
            </a:r>
          </a:p>
        </p:txBody>
      </p:sp>
      <p:sp>
        <p:nvSpPr>
          <p:cNvPr id="14342" name="Shape 139">
            <a:extLst>
              <a:ext uri="{FF2B5EF4-FFF2-40B4-BE49-F238E27FC236}">
                <a16:creationId xmlns:a16="http://schemas.microsoft.com/office/drawing/2014/main" id="{7C18AFCE-1A75-4B9F-9950-87256655900E}"/>
              </a:ext>
            </a:extLst>
          </p:cNvPr>
          <p:cNvSpPr>
            <a:spLocks noChangeArrowheads="1"/>
          </p:cNvSpPr>
          <p:nvPr/>
        </p:nvSpPr>
        <p:spPr bwMode="auto">
          <a:xfrm>
            <a:off x="8212138" y="5108575"/>
            <a:ext cx="2792412" cy="2792413"/>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40" name="Shape 140">
            <a:extLst>
              <a:ext uri="{FF2B5EF4-FFF2-40B4-BE49-F238E27FC236}">
                <a16:creationId xmlns:a16="http://schemas.microsoft.com/office/drawing/2014/main" id="{87A8C1D3-0681-4177-A11C-B729290A5E3F}"/>
              </a:ext>
            </a:extLst>
          </p:cNvPr>
          <p:cNvSpPr>
            <a:spLocks noChangeArrowheads="1"/>
          </p:cNvSpPr>
          <p:nvPr/>
        </p:nvSpPr>
        <p:spPr bwMode="auto">
          <a:xfrm>
            <a:off x="9183688" y="6229350"/>
            <a:ext cx="87471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lvl1pPr>
              <a:defRPr sz="7500" cap="all" baseline="15999">
                <a:latin typeface="Roboto Medium"/>
                <a:ea typeface="Roboto Medium"/>
                <a:cs typeface="Roboto Medium"/>
                <a:sym typeface="Roboto Medium"/>
              </a:defRPr>
            </a:lvl1pPr>
          </a:lstStyle>
          <a:p>
            <a:pPr algn="ctr" eaLnBrk="1" fontAlgn="auto">
              <a:spcBef>
                <a:spcPts val="0"/>
              </a:spcBef>
              <a:spcAft>
                <a:spcPts val="0"/>
              </a:spcAft>
              <a:defRPr/>
            </a:pPr>
            <a:r>
              <a:rPr kern="0"/>
              <a:t>2</a:t>
            </a:r>
          </a:p>
        </p:txBody>
      </p:sp>
      <p:sp>
        <p:nvSpPr>
          <p:cNvPr id="14344" name="Shape 144">
            <a:extLst>
              <a:ext uri="{FF2B5EF4-FFF2-40B4-BE49-F238E27FC236}">
                <a16:creationId xmlns:a16="http://schemas.microsoft.com/office/drawing/2014/main" id="{CE27DC87-2DDC-4D1F-956E-411AEA8DD467}"/>
              </a:ext>
            </a:extLst>
          </p:cNvPr>
          <p:cNvSpPr>
            <a:spLocks noChangeArrowheads="1"/>
          </p:cNvSpPr>
          <p:nvPr/>
        </p:nvSpPr>
        <p:spPr bwMode="auto">
          <a:xfrm>
            <a:off x="13379450" y="5108575"/>
            <a:ext cx="2792413" cy="2792413"/>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45" name="Shape 145">
            <a:extLst>
              <a:ext uri="{FF2B5EF4-FFF2-40B4-BE49-F238E27FC236}">
                <a16:creationId xmlns:a16="http://schemas.microsoft.com/office/drawing/2014/main" id="{87C78C8F-EA03-456F-8E7B-FD24438C00E2}"/>
              </a:ext>
            </a:extLst>
          </p:cNvPr>
          <p:cNvSpPr>
            <a:spLocks noChangeArrowheads="1"/>
          </p:cNvSpPr>
          <p:nvPr/>
        </p:nvSpPr>
        <p:spPr bwMode="auto">
          <a:xfrm>
            <a:off x="14351000" y="6229350"/>
            <a:ext cx="874713"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lvl1pPr>
              <a:defRPr sz="7500" cap="all" baseline="15999">
                <a:latin typeface="Roboto Medium"/>
                <a:ea typeface="Roboto Medium"/>
                <a:cs typeface="Roboto Medium"/>
                <a:sym typeface="Roboto Medium"/>
              </a:defRPr>
            </a:lvl1pPr>
          </a:lstStyle>
          <a:p>
            <a:pPr algn="ctr" eaLnBrk="1" fontAlgn="auto">
              <a:spcBef>
                <a:spcPts val="0"/>
              </a:spcBef>
              <a:spcAft>
                <a:spcPts val="0"/>
              </a:spcAft>
              <a:defRPr/>
            </a:pPr>
            <a:r>
              <a:rPr kern="0"/>
              <a:t>3</a:t>
            </a:r>
          </a:p>
        </p:txBody>
      </p:sp>
      <p:sp>
        <p:nvSpPr>
          <p:cNvPr id="14346" name="Shape 149">
            <a:extLst>
              <a:ext uri="{FF2B5EF4-FFF2-40B4-BE49-F238E27FC236}">
                <a16:creationId xmlns:a16="http://schemas.microsoft.com/office/drawing/2014/main" id="{E8740481-6719-4668-B7BA-70658C196A02}"/>
              </a:ext>
            </a:extLst>
          </p:cNvPr>
          <p:cNvSpPr>
            <a:spLocks noChangeArrowheads="1"/>
          </p:cNvSpPr>
          <p:nvPr/>
        </p:nvSpPr>
        <p:spPr bwMode="auto">
          <a:xfrm>
            <a:off x="18546763" y="5108575"/>
            <a:ext cx="2792412" cy="2792413"/>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0" name="Shape 150">
            <a:extLst>
              <a:ext uri="{FF2B5EF4-FFF2-40B4-BE49-F238E27FC236}">
                <a16:creationId xmlns:a16="http://schemas.microsoft.com/office/drawing/2014/main" id="{0E072F89-A2FE-4CBB-BD5B-24B713461E50}"/>
              </a:ext>
            </a:extLst>
          </p:cNvPr>
          <p:cNvSpPr>
            <a:spLocks noChangeArrowheads="1"/>
          </p:cNvSpPr>
          <p:nvPr/>
        </p:nvSpPr>
        <p:spPr bwMode="auto">
          <a:xfrm>
            <a:off x="19519900" y="6229350"/>
            <a:ext cx="8731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lvl1pPr>
              <a:defRPr sz="7500" cap="all" baseline="15999">
                <a:latin typeface="Roboto Medium"/>
                <a:ea typeface="Roboto Medium"/>
                <a:cs typeface="Roboto Medium"/>
                <a:sym typeface="Roboto Medium"/>
              </a:defRPr>
            </a:lvl1pPr>
          </a:lstStyle>
          <a:p>
            <a:pPr algn="ctr" eaLnBrk="1" fontAlgn="auto">
              <a:spcBef>
                <a:spcPts val="0"/>
              </a:spcBef>
              <a:spcAft>
                <a:spcPts val="0"/>
              </a:spcAft>
              <a:defRPr/>
            </a:pPr>
            <a:r>
              <a:rPr kern="0"/>
              <a:t>4</a:t>
            </a:r>
          </a:p>
        </p:txBody>
      </p:sp>
      <p:sp>
        <p:nvSpPr>
          <p:cNvPr id="14348" name="Shape 133">
            <a:extLst>
              <a:ext uri="{FF2B5EF4-FFF2-40B4-BE49-F238E27FC236}">
                <a16:creationId xmlns:a16="http://schemas.microsoft.com/office/drawing/2014/main" id="{826E8FC2-2E7D-4BBA-AF1A-7915096AD04B}"/>
              </a:ext>
            </a:extLst>
          </p:cNvPr>
          <p:cNvSpPr>
            <a:spLocks noChangeArrowheads="1"/>
          </p:cNvSpPr>
          <p:nvPr/>
        </p:nvSpPr>
        <p:spPr bwMode="auto">
          <a:xfrm>
            <a:off x="7410450" y="8493125"/>
            <a:ext cx="4395788"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4349" name="Shape 133">
            <a:extLst>
              <a:ext uri="{FF2B5EF4-FFF2-40B4-BE49-F238E27FC236}">
                <a16:creationId xmlns:a16="http://schemas.microsoft.com/office/drawing/2014/main" id="{0AAFCE3D-105C-4E8E-B710-C28A4BDE751A}"/>
              </a:ext>
            </a:extLst>
          </p:cNvPr>
          <p:cNvSpPr>
            <a:spLocks noChangeArrowheads="1"/>
          </p:cNvSpPr>
          <p:nvPr/>
        </p:nvSpPr>
        <p:spPr bwMode="auto">
          <a:xfrm>
            <a:off x="12636500" y="8493125"/>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4350" name="Shape 133">
            <a:extLst>
              <a:ext uri="{FF2B5EF4-FFF2-40B4-BE49-F238E27FC236}">
                <a16:creationId xmlns:a16="http://schemas.microsoft.com/office/drawing/2014/main" id="{2E740EA0-2F50-4710-BE40-F509FB6C8F8E}"/>
              </a:ext>
            </a:extLst>
          </p:cNvPr>
          <p:cNvSpPr>
            <a:spLocks noChangeArrowheads="1"/>
          </p:cNvSpPr>
          <p:nvPr/>
        </p:nvSpPr>
        <p:spPr bwMode="auto">
          <a:xfrm>
            <a:off x="17864138" y="8493125"/>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1" name="Shape 154">
            <a:extLst>
              <a:ext uri="{FF2B5EF4-FFF2-40B4-BE49-F238E27FC236}">
                <a16:creationId xmlns:a16="http://schemas.microsoft.com/office/drawing/2014/main" id="{D7F94298-EF61-4CED-BB38-0B0DA8447E17}"/>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List Page</a:t>
            </a:r>
          </a:p>
        </p:txBody>
      </p:sp>
      <p:sp>
        <p:nvSpPr>
          <p:cNvPr id="15362" name="Shape 155">
            <a:extLst>
              <a:ext uri="{FF2B5EF4-FFF2-40B4-BE49-F238E27FC236}">
                <a16:creationId xmlns:a16="http://schemas.microsoft.com/office/drawing/2014/main" id="{73B19D77-DBE5-4E83-BBF5-81A0628D4313}"/>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5363" name="Shape 157">
            <a:extLst>
              <a:ext uri="{FF2B5EF4-FFF2-40B4-BE49-F238E27FC236}">
                <a16:creationId xmlns:a16="http://schemas.microsoft.com/office/drawing/2014/main" id="{FFAC8E9C-E17B-4F60-AD1F-3AE94BAB26E1}"/>
              </a:ext>
            </a:extLst>
          </p:cNvPr>
          <p:cNvSpPr>
            <a:spLocks noChangeArrowheads="1"/>
          </p:cNvSpPr>
          <p:nvPr/>
        </p:nvSpPr>
        <p:spPr bwMode="auto">
          <a:xfrm>
            <a:off x="2698750" y="5630863"/>
            <a:ext cx="949325" cy="949325"/>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4" name="Shape 159">
            <a:extLst>
              <a:ext uri="{FF2B5EF4-FFF2-40B4-BE49-F238E27FC236}">
                <a16:creationId xmlns:a16="http://schemas.microsoft.com/office/drawing/2014/main" id="{D80A9D51-1EE3-49B8-8EF0-192F18E4758B}"/>
              </a:ext>
            </a:extLst>
          </p:cNvPr>
          <p:cNvSpPr>
            <a:spLocks noChangeArrowheads="1"/>
          </p:cNvSpPr>
          <p:nvPr/>
        </p:nvSpPr>
        <p:spPr bwMode="auto">
          <a:xfrm>
            <a:off x="2698750" y="7864475"/>
            <a:ext cx="949325" cy="949325"/>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5" name="Shape 161">
            <a:extLst>
              <a:ext uri="{FF2B5EF4-FFF2-40B4-BE49-F238E27FC236}">
                <a16:creationId xmlns:a16="http://schemas.microsoft.com/office/drawing/2014/main" id="{E6AA4A2C-5B6F-4006-8930-65F2C36BC520}"/>
              </a:ext>
            </a:extLst>
          </p:cNvPr>
          <p:cNvSpPr>
            <a:spLocks noChangeArrowheads="1"/>
          </p:cNvSpPr>
          <p:nvPr/>
        </p:nvSpPr>
        <p:spPr bwMode="auto">
          <a:xfrm>
            <a:off x="2698750" y="10096500"/>
            <a:ext cx="949325" cy="949325"/>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6" name="Shape 163">
            <a:extLst>
              <a:ext uri="{FF2B5EF4-FFF2-40B4-BE49-F238E27FC236}">
                <a16:creationId xmlns:a16="http://schemas.microsoft.com/office/drawing/2014/main" id="{D795E27F-98C4-4D10-A031-D22ECEE3FD33}"/>
              </a:ext>
            </a:extLst>
          </p:cNvPr>
          <p:cNvSpPr>
            <a:spLocks noChangeArrowheads="1"/>
          </p:cNvSpPr>
          <p:nvPr/>
        </p:nvSpPr>
        <p:spPr bwMode="auto">
          <a:xfrm>
            <a:off x="13060363" y="5630863"/>
            <a:ext cx="949325" cy="949325"/>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7" name="Shape 165">
            <a:extLst>
              <a:ext uri="{FF2B5EF4-FFF2-40B4-BE49-F238E27FC236}">
                <a16:creationId xmlns:a16="http://schemas.microsoft.com/office/drawing/2014/main" id="{B2993881-7ACC-482A-9C47-CB3BA7DED5C8}"/>
              </a:ext>
            </a:extLst>
          </p:cNvPr>
          <p:cNvSpPr>
            <a:spLocks noChangeArrowheads="1"/>
          </p:cNvSpPr>
          <p:nvPr/>
        </p:nvSpPr>
        <p:spPr bwMode="auto">
          <a:xfrm>
            <a:off x="13060363" y="7864475"/>
            <a:ext cx="949325" cy="949325"/>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8" name="Shape 167">
            <a:extLst>
              <a:ext uri="{FF2B5EF4-FFF2-40B4-BE49-F238E27FC236}">
                <a16:creationId xmlns:a16="http://schemas.microsoft.com/office/drawing/2014/main" id="{538EAE73-DAF2-49D9-B5BB-22962C69C591}"/>
              </a:ext>
            </a:extLst>
          </p:cNvPr>
          <p:cNvSpPr>
            <a:spLocks noChangeArrowheads="1"/>
          </p:cNvSpPr>
          <p:nvPr/>
        </p:nvSpPr>
        <p:spPr bwMode="auto">
          <a:xfrm>
            <a:off x="13060363" y="10096500"/>
            <a:ext cx="949325" cy="949325"/>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5369" name="Shape 168">
            <a:extLst>
              <a:ext uri="{FF2B5EF4-FFF2-40B4-BE49-F238E27FC236}">
                <a16:creationId xmlns:a16="http://schemas.microsoft.com/office/drawing/2014/main" id="{0A39907D-261B-4E50-8C5D-CFD1B67DCBBA}"/>
              </a:ext>
            </a:extLst>
          </p:cNvPr>
          <p:cNvSpPr>
            <a:spLocks/>
          </p:cNvSpPr>
          <p:nvPr/>
        </p:nvSpPr>
        <p:spPr bwMode="auto">
          <a:xfrm>
            <a:off x="3027363" y="5918200"/>
            <a:ext cx="290512" cy="400050"/>
          </a:xfrm>
          <a:custGeom>
            <a:avLst/>
            <a:gdLst>
              <a:gd name="T0" fmla="*/ 145389 w 21600"/>
              <a:gd name="T1" fmla="*/ 200049 h 21600"/>
              <a:gd name="T2" fmla="*/ 145389 w 21600"/>
              <a:gd name="T3" fmla="*/ 200049 h 21600"/>
              <a:gd name="T4" fmla="*/ 145389 w 21600"/>
              <a:gd name="T5" fmla="*/ 200049 h 21600"/>
              <a:gd name="T6" fmla="*/ 145389 w 21600"/>
              <a:gd name="T7" fmla="*/ 20004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0911" y="13627"/>
                </a:moveTo>
                <a:cubicBezTo>
                  <a:pt x="13584" y="13627"/>
                  <a:pt x="15365" y="12081"/>
                  <a:pt x="15365" y="10169"/>
                </a:cubicBezTo>
                <a:lnTo>
                  <a:pt x="15365" y="3458"/>
                </a:lnTo>
                <a:cubicBezTo>
                  <a:pt x="15365" y="1505"/>
                  <a:pt x="13584" y="0"/>
                  <a:pt x="10911" y="0"/>
                </a:cubicBezTo>
                <a:cubicBezTo>
                  <a:pt x="8295" y="0"/>
                  <a:pt x="6179" y="1505"/>
                  <a:pt x="6179" y="3458"/>
                </a:cubicBezTo>
                <a:lnTo>
                  <a:pt x="6179" y="10169"/>
                </a:lnTo>
                <a:cubicBezTo>
                  <a:pt x="6179" y="12081"/>
                  <a:pt x="8295" y="13627"/>
                  <a:pt x="10911" y="13627"/>
                </a:cubicBezTo>
                <a:close/>
                <a:moveTo>
                  <a:pt x="18928" y="10169"/>
                </a:moveTo>
                <a:cubicBezTo>
                  <a:pt x="18928" y="13627"/>
                  <a:pt x="15198" y="15986"/>
                  <a:pt x="10911" y="15986"/>
                </a:cubicBezTo>
                <a:cubicBezTo>
                  <a:pt x="6625" y="15986"/>
                  <a:pt x="2672" y="13627"/>
                  <a:pt x="2672" y="10169"/>
                </a:cubicBezTo>
                <a:lnTo>
                  <a:pt x="0" y="10169"/>
                </a:lnTo>
                <a:cubicBezTo>
                  <a:pt x="0" y="14034"/>
                  <a:pt x="4120" y="17288"/>
                  <a:pt x="9130" y="17695"/>
                </a:cubicBezTo>
                <a:lnTo>
                  <a:pt x="9130" y="21600"/>
                </a:lnTo>
                <a:lnTo>
                  <a:pt x="12414" y="21600"/>
                </a:lnTo>
                <a:lnTo>
                  <a:pt x="12414" y="17695"/>
                </a:lnTo>
                <a:cubicBezTo>
                  <a:pt x="17425" y="17288"/>
                  <a:pt x="21600" y="14034"/>
                  <a:pt x="21600" y="10169"/>
                </a:cubicBezTo>
                <a:lnTo>
                  <a:pt x="18928" y="10169"/>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0" name="Shape 169">
            <a:extLst>
              <a:ext uri="{FF2B5EF4-FFF2-40B4-BE49-F238E27FC236}">
                <a16:creationId xmlns:a16="http://schemas.microsoft.com/office/drawing/2014/main" id="{521C9E22-2A42-458D-A678-E0A5197BCF56}"/>
              </a:ext>
            </a:extLst>
          </p:cNvPr>
          <p:cNvSpPr>
            <a:spLocks/>
          </p:cNvSpPr>
          <p:nvPr/>
        </p:nvSpPr>
        <p:spPr bwMode="auto">
          <a:xfrm>
            <a:off x="2974975" y="10421938"/>
            <a:ext cx="369888" cy="296862"/>
          </a:xfrm>
          <a:custGeom>
            <a:avLst/>
            <a:gdLst>
              <a:gd name="T0" fmla="*/ 185183 w 21600"/>
              <a:gd name="T1" fmla="*/ 148665 h 21600"/>
              <a:gd name="T2" fmla="*/ 185183 w 21600"/>
              <a:gd name="T3" fmla="*/ 148665 h 21600"/>
              <a:gd name="T4" fmla="*/ 185183 w 21600"/>
              <a:gd name="T5" fmla="*/ 148665 h 21600"/>
              <a:gd name="T6" fmla="*/ 185183 w 21600"/>
              <a:gd name="T7" fmla="*/ 1486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7265" y="0"/>
                </a:moveTo>
                <a:lnTo>
                  <a:pt x="19355" y="5412"/>
                </a:lnTo>
                <a:lnTo>
                  <a:pt x="16258" y="5412"/>
                </a:lnTo>
                <a:lnTo>
                  <a:pt x="13974" y="0"/>
                </a:lnTo>
                <a:lnTo>
                  <a:pt x="11923" y="0"/>
                </a:lnTo>
                <a:lnTo>
                  <a:pt x="13974" y="5412"/>
                </a:lnTo>
                <a:lnTo>
                  <a:pt x="10684" y="5412"/>
                </a:lnTo>
                <a:lnTo>
                  <a:pt x="8632" y="0"/>
                </a:lnTo>
                <a:lnTo>
                  <a:pt x="6387" y="0"/>
                </a:lnTo>
                <a:lnTo>
                  <a:pt x="8632" y="5412"/>
                </a:lnTo>
                <a:lnTo>
                  <a:pt x="5342" y="5412"/>
                </a:lnTo>
                <a:lnTo>
                  <a:pt x="3290" y="0"/>
                </a:lnTo>
                <a:lnTo>
                  <a:pt x="2284" y="0"/>
                </a:lnTo>
                <a:cubicBezTo>
                  <a:pt x="1045" y="0"/>
                  <a:pt x="0" y="1305"/>
                  <a:pt x="0" y="2851"/>
                </a:cubicBezTo>
                <a:lnTo>
                  <a:pt x="0" y="19039"/>
                </a:lnTo>
                <a:cubicBezTo>
                  <a:pt x="0" y="20295"/>
                  <a:pt x="1045" y="21600"/>
                  <a:pt x="2284" y="21600"/>
                </a:cubicBezTo>
                <a:lnTo>
                  <a:pt x="19355" y="21600"/>
                </a:lnTo>
                <a:cubicBezTo>
                  <a:pt x="20555" y="21600"/>
                  <a:pt x="21600" y="20295"/>
                  <a:pt x="21600" y="19039"/>
                </a:cubicBezTo>
                <a:lnTo>
                  <a:pt x="21600" y="0"/>
                </a:lnTo>
                <a:lnTo>
                  <a:pt x="17265" y="0"/>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1" name="Shape 170">
            <a:extLst>
              <a:ext uri="{FF2B5EF4-FFF2-40B4-BE49-F238E27FC236}">
                <a16:creationId xmlns:a16="http://schemas.microsoft.com/office/drawing/2014/main" id="{A5753BF9-292E-44EF-8006-BA3088F97952}"/>
              </a:ext>
            </a:extLst>
          </p:cNvPr>
          <p:cNvSpPr>
            <a:spLocks/>
          </p:cNvSpPr>
          <p:nvPr/>
        </p:nvSpPr>
        <p:spPr bwMode="auto">
          <a:xfrm>
            <a:off x="3008313" y="8166100"/>
            <a:ext cx="328612" cy="320675"/>
          </a:xfrm>
          <a:custGeom>
            <a:avLst/>
            <a:gdLst>
              <a:gd name="T0" fmla="*/ 164660 w 21600"/>
              <a:gd name="T1" fmla="*/ 160320 h 21600"/>
              <a:gd name="T2" fmla="*/ 164660 w 21600"/>
              <a:gd name="T3" fmla="*/ 160320 h 21600"/>
              <a:gd name="T4" fmla="*/ 164660 w 21600"/>
              <a:gd name="T5" fmla="*/ 160320 h 21600"/>
              <a:gd name="T6" fmla="*/ 164660 w 21600"/>
              <a:gd name="T7" fmla="*/ 16032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7067"/>
                </a:moveTo>
                <a:lnTo>
                  <a:pt x="0" y="14577"/>
                </a:lnTo>
                <a:lnTo>
                  <a:pt x="4838" y="14577"/>
                </a:lnTo>
                <a:lnTo>
                  <a:pt x="10800" y="20672"/>
                </a:lnTo>
                <a:lnTo>
                  <a:pt x="10800" y="928"/>
                </a:lnTo>
                <a:lnTo>
                  <a:pt x="4838" y="7067"/>
                </a:lnTo>
                <a:lnTo>
                  <a:pt x="0" y="7067"/>
                </a:lnTo>
                <a:close/>
                <a:moveTo>
                  <a:pt x="16330" y="10822"/>
                </a:moveTo>
                <a:cubicBezTo>
                  <a:pt x="16330" y="8702"/>
                  <a:pt x="15163" y="6802"/>
                  <a:pt x="13349" y="5875"/>
                </a:cubicBezTo>
                <a:lnTo>
                  <a:pt x="13349" y="15725"/>
                </a:lnTo>
                <a:cubicBezTo>
                  <a:pt x="15163" y="14798"/>
                  <a:pt x="16330" y="13163"/>
                  <a:pt x="16330" y="10822"/>
                </a:cubicBezTo>
                <a:close/>
                <a:moveTo>
                  <a:pt x="13349" y="0"/>
                </a:moveTo>
                <a:lnTo>
                  <a:pt x="13349" y="2606"/>
                </a:lnTo>
                <a:cubicBezTo>
                  <a:pt x="16762" y="3755"/>
                  <a:pt x="19310" y="6802"/>
                  <a:pt x="19310" y="10822"/>
                </a:cubicBezTo>
                <a:cubicBezTo>
                  <a:pt x="19310" y="14798"/>
                  <a:pt x="16762" y="17845"/>
                  <a:pt x="13349" y="19038"/>
                </a:cubicBezTo>
                <a:lnTo>
                  <a:pt x="13349" y="21600"/>
                </a:lnTo>
                <a:cubicBezTo>
                  <a:pt x="18144" y="20407"/>
                  <a:pt x="21600" y="16079"/>
                  <a:pt x="21600" y="10822"/>
                </a:cubicBezTo>
                <a:cubicBezTo>
                  <a:pt x="21600" y="5521"/>
                  <a:pt x="18144" y="1193"/>
                  <a:pt x="13349" y="0"/>
                </a:cubicBez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2" name="Shape 171">
            <a:extLst>
              <a:ext uri="{FF2B5EF4-FFF2-40B4-BE49-F238E27FC236}">
                <a16:creationId xmlns:a16="http://schemas.microsoft.com/office/drawing/2014/main" id="{F25DF45C-3888-4316-991B-3FB2505A974C}"/>
              </a:ext>
            </a:extLst>
          </p:cNvPr>
          <p:cNvSpPr>
            <a:spLocks/>
          </p:cNvSpPr>
          <p:nvPr/>
        </p:nvSpPr>
        <p:spPr bwMode="auto">
          <a:xfrm>
            <a:off x="13355638" y="5940425"/>
            <a:ext cx="358775" cy="357188"/>
          </a:xfrm>
          <a:custGeom>
            <a:avLst/>
            <a:gdLst>
              <a:gd name="T0" fmla="*/ 179997 w 21600"/>
              <a:gd name="T1" fmla="*/ 178641 h 21600"/>
              <a:gd name="T2" fmla="*/ 179997 w 21600"/>
              <a:gd name="T3" fmla="*/ 178641 h 21600"/>
              <a:gd name="T4" fmla="*/ 179997 w 21600"/>
              <a:gd name="T5" fmla="*/ 178641 h 21600"/>
              <a:gd name="T6" fmla="*/ 179997 w 21600"/>
              <a:gd name="T7" fmla="*/ 17864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342" y="9406"/>
                </a:moveTo>
                <a:cubicBezTo>
                  <a:pt x="6145" y="12863"/>
                  <a:pt x="8868" y="15614"/>
                  <a:pt x="12290" y="17213"/>
                </a:cubicBezTo>
                <a:lnTo>
                  <a:pt x="14793" y="14685"/>
                </a:lnTo>
                <a:cubicBezTo>
                  <a:pt x="15234" y="14239"/>
                  <a:pt x="15712" y="14239"/>
                  <a:pt x="16154" y="14462"/>
                </a:cubicBezTo>
                <a:cubicBezTo>
                  <a:pt x="17295" y="14945"/>
                  <a:pt x="18877" y="15168"/>
                  <a:pt x="20239" y="15168"/>
                </a:cubicBezTo>
                <a:cubicBezTo>
                  <a:pt x="21158" y="15168"/>
                  <a:pt x="21600" y="15614"/>
                  <a:pt x="21600" y="16321"/>
                </a:cubicBezTo>
                <a:lnTo>
                  <a:pt x="21600" y="20448"/>
                </a:lnTo>
                <a:cubicBezTo>
                  <a:pt x="21600" y="21117"/>
                  <a:pt x="21158" y="21600"/>
                  <a:pt x="20239" y="21600"/>
                </a:cubicBezTo>
                <a:cubicBezTo>
                  <a:pt x="9089" y="21600"/>
                  <a:pt x="0" y="12640"/>
                  <a:pt x="0" y="1152"/>
                </a:cubicBezTo>
                <a:cubicBezTo>
                  <a:pt x="0" y="446"/>
                  <a:pt x="699" y="0"/>
                  <a:pt x="1361" y="0"/>
                </a:cubicBezTo>
                <a:lnTo>
                  <a:pt x="5483" y="0"/>
                </a:lnTo>
                <a:cubicBezTo>
                  <a:pt x="6145" y="0"/>
                  <a:pt x="6587" y="446"/>
                  <a:pt x="6587" y="1152"/>
                </a:cubicBezTo>
                <a:cubicBezTo>
                  <a:pt x="6587" y="2751"/>
                  <a:pt x="6844" y="4127"/>
                  <a:pt x="7286" y="5502"/>
                </a:cubicBezTo>
                <a:cubicBezTo>
                  <a:pt x="7507" y="5948"/>
                  <a:pt x="7286" y="6432"/>
                  <a:pt x="7065" y="6655"/>
                </a:cubicBezTo>
                <a:lnTo>
                  <a:pt x="4342" y="9406"/>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3" name="Shape 172">
            <a:extLst>
              <a:ext uri="{FF2B5EF4-FFF2-40B4-BE49-F238E27FC236}">
                <a16:creationId xmlns:a16="http://schemas.microsoft.com/office/drawing/2014/main" id="{B36FB8A6-BD2C-46F1-A441-DC88D0DB4262}"/>
              </a:ext>
            </a:extLst>
          </p:cNvPr>
          <p:cNvSpPr>
            <a:spLocks/>
          </p:cNvSpPr>
          <p:nvPr/>
        </p:nvSpPr>
        <p:spPr bwMode="auto">
          <a:xfrm>
            <a:off x="13336588" y="10417175"/>
            <a:ext cx="396875" cy="317500"/>
          </a:xfrm>
          <a:custGeom>
            <a:avLst/>
            <a:gdLst>
              <a:gd name="T0" fmla="*/ 198977 w 21600"/>
              <a:gd name="T1" fmla="*/ 158305 h 21600"/>
              <a:gd name="T2" fmla="*/ 198977 w 21600"/>
              <a:gd name="T3" fmla="*/ 158305 h 21600"/>
              <a:gd name="T4" fmla="*/ 198977 w 21600"/>
              <a:gd name="T5" fmla="*/ 158305 h 21600"/>
              <a:gd name="T6" fmla="*/ 198977 w 21600"/>
              <a:gd name="T7" fmla="*/ 15830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537" y="0"/>
                </a:moveTo>
                <a:lnTo>
                  <a:pt x="2263" y="0"/>
                </a:lnTo>
                <a:cubicBezTo>
                  <a:pt x="1032" y="0"/>
                  <a:pt x="0" y="1053"/>
                  <a:pt x="0" y="2611"/>
                </a:cubicBezTo>
                <a:lnTo>
                  <a:pt x="0" y="18989"/>
                </a:lnTo>
                <a:cubicBezTo>
                  <a:pt x="0" y="20547"/>
                  <a:pt x="1032" y="21600"/>
                  <a:pt x="2263" y="21600"/>
                </a:cubicBezTo>
                <a:lnTo>
                  <a:pt x="19537" y="21600"/>
                </a:lnTo>
                <a:cubicBezTo>
                  <a:pt x="20568" y="21600"/>
                  <a:pt x="21600" y="20547"/>
                  <a:pt x="21600" y="18989"/>
                </a:cubicBezTo>
                <a:lnTo>
                  <a:pt x="21600" y="2611"/>
                </a:lnTo>
                <a:cubicBezTo>
                  <a:pt x="21600" y="1053"/>
                  <a:pt x="20568" y="0"/>
                  <a:pt x="19537" y="0"/>
                </a:cubicBezTo>
                <a:close/>
                <a:moveTo>
                  <a:pt x="19537" y="5221"/>
                </a:moveTo>
                <a:lnTo>
                  <a:pt x="10916" y="12253"/>
                </a:lnTo>
                <a:lnTo>
                  <a:pt x="2263" y="5221"/>
                </a:lnTo>
                <a:lnTo>
                  <a:pt x="2263" y="2611"/>
                </a:lnTo>
                <a:lnTo>
                  <a:pt x="10916" y="9389"/>
                </a:lnTo>
                <a:lnTo>
                  <a:pt x="19537" y="2611"/>
                </a:lnTo>
                <a:lnTo>
                  <a:pt x="19537" y="5221"/>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4" name="Shape 173">
            <a:extLst>
              <a:ext uri="{FF2B5EF4-FFF2-40B4-BE49-F238E27FC236}">
                <a16:creationId xmlns:a16="http://schemas.microsoft.com/office/drawing/2014/main" id="{4E307AE6-8F24-424D-9225-D02886EA3AD7}"/>
              </a:ext>
            </a:extLst>
          </p:cNvPr>
          <p:cNvSpPr>
            <a:spLocks/>
          </p:cNvSpPr>
          <p:nvPr/>
        </p:nvSpPr>
        <p:spPr bwMode="auto">
          <a:xfrm>
            <a:off x="13341350" y="8172450"/>
            <a:ext cx="387350" cy="382588"/>
          </a:xfrm>
          <a:custGeom>
            <a:avLst/>
            <a:gdLst>
              <a:gd name="T0" fmla="*/ 193244 w 21600"/>
              <a:gd name="T1" fmla="*/ 191926 h 21600"/>
              <a:gd name="T2" fmla="*/ 193244 w 21600"/>
              <a:gd name="T3" fmla="*/ 191926 h 21600"/>
              <a:gd name="T4" fmla="*/ 193244 w 21600"/>
              <a:gd name="T5" fmla="*/ 191926 h 21600"/>
              <a:gd name="T6" fmla="*/ 193244 w 21600"/>
              <a:gd name="T7" fmla="*/ 191926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537" y="0"/>
                </a:moveTo>
                <a:lnTo>
                  <a:pt x="2263" y="0"/>
                </a:lnTo>
                <a:cubicBezTo>
                  <a:pt x="1032" y="0"/>
                  <a:pt x="0" y="806"/>
                  <a:pt x="0" y="2083"/>
                </a:cubicBezTo>
                <a:lnTo>
                  <a:pt x="0" y="21600"/>
                </a:lnTo>
                <a:lnTo>
                  <a:pt x="4327" y="17233"/>
                </a:lnTo>
                <a:lnTo>
                  <a:pt x="19537" y="17233"/>
                </a:lnTo>
                <a:cubicBezTo>
                  <a:pt x="20568" y="17233"/>
                  <a:pt x="21600" y="16192"/>
                  <a:pt x="21600" y="15150"/>
                </a:cubicBezTo>
                <a:lnTo>
                  <a:pt x="21600" y="2083"/>
                </a:lnTo>
                <a:cubicBezTo>
                  <a:pt x="21600" y="806"/>
                  <a:pt x="20568" y="0"/>
                  <a:pt x="19537" y="0"/>
                </a:cubicBezTo>
                <a:close/>
                <a:moveTo>
                  <a:pt x="7622" y="9742"/>
                </a:moveTo>
                <a:lnTo>
                  <a:pt x="5558" y="9742"/>
                </a:lnTo>
                <a:lnTo>
                  <a:pt x="5558" y="7458"/>
                </a:lnTo>
                <a:lnTo>
                  <a:pt x="7622" y="7458"/>
                </a:lnTo>
                <a:lnTo>
                  <a:pt x="7622" y="9742"/>
                </a:lnTo>
                <a:close/>
                <a:moveTo>
                  <a:pt x="11948" y="9742"/>
                </a:moveTo>
                <a:lnTo>
                  <a:pt x="9885" y="9742"/>
                </a:lnTo>
                <a:lnTo>
                  <a:pt x="9885" y="7458"/>
                </a:lnTo>
                <a:lnTo>
                  <a:pt x="11948" y="7458"/>
                </a:lnTo>
                <a:lnTo>
                  <a:pt x="11948" y="9742"/>
                </a:lnTo>
                <a:close/>
                <a:moveTo>
                  <a:pt x="16242" y="9742"/>
                </a:moveTo>
                <a:lnTo>
                  <a:pt x="13978" y="9742"/>
                </a:lnTo>
                <a:lnTo>
                  <a:pt x="13978" y="7458"/>
                </a:lnTo>
                <a:lnTo>
                  <a:pt x="16242" y="7458"/>
                </a:lnTo>
                <a:lnTo>
                  <a:pt x="16242" y="9742"/>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5375" name="Shape 100">
            <a:extLst>
              <a:ext uri="{FF2B5EF4-FFF2-40B4-BE49-F238E27FC236}">
                <a16:creationId xmlns:a16="http://schemas.microsoft.com/office/drawing/2014/main" id="{481F4A6E-7AE8-40D4-AA41-73EDB61A7BF0}"/>
              </a:ext>
            </a:extLst>
          </p:cNvPr>
          <p:cNvSpPr>
            <a:spLocks noChangeArrowheads="1"/>
          </p:cNvSpPr>
          <p:nvPr/>
        </p:nvSpPr>
        <p:spPr bwMode="auto">
          <a:xfrm>
            <a:off x="4006850" y="5780088"/>
            <a:ext cx="738187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76" name="Shape 100">
            <a:extLst>
              <a:ext uri="{FF2B5EF4-FFF2-40B4-BE49-F238E27FC236}">
                <a16:creationId xmlns:a16="http://schemas.microsoft.com/office/drawing/2014/main" id="{1ADA02F4-68BC-4997-89D7-AC5DAC5518D2}"/>
              </a:ext>
            </a:extLst>
          </p:cNvPr>
          <p:cNvSpPr>
            <a:spLocks noChangeArrowheads="1"/>
          </p:cNvSpPr>
          <p:nvPr/>
        </p:nvSpPr>
        <p:spPr bwMode="auto">
          <a:xfrm>
            <a:off x="4006850" y="8012113"/>
            <a:ext cx="7381875"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77" name="Shape 100">
            <a:extLst>
              <a:ext uri="{FF2B5EF4-FFF2-40B4-BE49-F238E27FC236}">
                <a16:creationId xmlns:a16="http://schemas.microsoft.com/office/drawing/2014/main" id="{2B51DAFA-2DEB-4722-93C1-B36D765B6B99}"/>
              </a:ext>
            </a:extLst>
          </p:cNvPr>
          <p:cNvSpPr>
            <a:spLocks noChangeArrowheads="1"/>
          </p:cNvSpPr>
          <p:nvPr/>
        </p:nvSpPr>
        <p:spPr bwMode="auto">
          <a:xfrm>
            <a:off x="4006850" y="10245725"/>
            <a:ext cx="7381875"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78" name="Shape 100">
            <a:extLst>
              <a:ext uri="{FF2B5EF4-FFF2-40B4-BE49-F238E27FC236}">
                <a16:creationId xmlns:a16="http://schemas.microsoft.com/office/drawing/2014/main" id="{688A8E55-CD71-42E2-B9AA-92FBF9C68841}"/>
              </a:ext>
            </a:extLst>
          </p:cNvPr>
          <p:cNvSpPr>
            <a:spLocks noChangeArrowheads="1"/>
          </p:cNvSpPr>
          <p:nvPr/>
        </p:nvSpPr>
        <p:spPr bwMode="auto">
          <a:xfrm>
            <a:off x="14285913" y="5780088"/>
            <a:ext cx="7380287"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79" name="Shape 100">
            <a:extLst>
              <a:ext uri="{FF2B5EF4-FFF2-40B4-BE49-F238E27FC236}">
                <a16:creationId xmlns:a16="http://schemas.microsoft.com/office/drawing/2014/main" id="{631799CC-805B-4144-A6CE-CA8D83B9AC17}"/>
              </a:ext>
            </a:extLst>
          </p:cNvPr>
          <p:cNvSpPr>
            <a:spLocks noChangeArrowheads="1"/>
          </p:cNvSpPr>
          <p:nvPr/>
        </p:nvSpPr>
        <p:spPr bwMode="auto">
          <a:xfrm>
            <a:off x="14285913" y="8012113"/>
            <a:ext cx="7380287" cy="2084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
        <p:nvSpPr>
          <p:cNvPr id="15380" name="Shape 100">
            <a:extLst>
              <a:ext uri="{FF2B5EF4-FFF2-40B4-BE49-F238E27FC236}">
                <a16:creationId xmlns:a16="http://schemas.microsoft.com/office/drawing/2014/main" id="{A1D382A2-611A-4D4D-8F67-4F059DB8A777}"/>
              </a:ext>
            </a:extLst>
          </p:cNvPr>
          <p:cNvSpPr>
            <a:spLocks noChangeArrowheads="1"/>
          </p:cNvSpPr>
          <p:nvPr/>
        </p:nvSpPr>
        <p:spPr bwMode="auto">
          <a:xfrm>
            <a:off x="14285913" y="10245725"/>
            <a:ext cx="7380287" cy="2084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sit amet, conetr adipis elit, sed diam nonummy nibhyu euismod tincidunt ut laoreet dolore</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5" name="Shape 175">
            <a:extLst>
              <a:ext uri="{FF2B5EF4-FFF2-40B4-BE49-F238E27FC236}">
                <a16:creationId xmlns:a16="http://schemas.microsoft.com/office/drawing/2014/main" id="{9CB1D478-198D-4C5A-B63E-23B961A342C9}"/>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List Page</a:t>
            </a:r>
          </a:p>
        </p:txBody>
      </p:sp>
      <p:sp>
        <p:nvSpPr>
          <p:cNvPr id="16386" name="Shape 176">
            <a:extLst>
              <a:ext uri="{FF2B5EF4-FFF2-40B4-BE49-F238E27FC236}">
                <a16:creationId xmlns:a16="http://schemas.microsoft.com/office/drawing/2014/main" id="{BC17FE61-02B2-455E-B005-CCE6B4DAC3EF}"/>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6387" name="Shape 178">
            <a:extLst>
              <a:ext uri="{FF2B5EF4-FFF2-40B4-BE49-F238E27FC236}">
                <a16:creationId xmlns:a16="http://schemas.microsoft.com/office/drawing/2014/main" id="{C806E876-697D-4CCD-8106-F5A283A07AE1}"/>
              </a:ext>
            </a:extLst>
          </p:cNvPr>
          <p:cNvSpPr>
            <a:spLocks noChangeArrowheads="1"/>
          </p:cNvSpPr>
          <p:nvPr/>
        </p:nvSpPr>
        <p:spPr bwMode="auto">
          <a:xfrm>
            <a:off x="3143250" y="5246688"/>
            <a:ext cx="2794000" cy="2794000"/>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6388" name="Shape 180">
            <a:extLst>
              <a:ext uri="{FF2B5EF4-FFF2-40B4-BE49-F238E27FC236}">
                <a16:creationId xmlns:a16="http://schemas.microsoft.com/office/drawing/2014/main" id="{103E3266-038F-4082-A634-208482812242}"/>
              </a:ext>
            </a:extLst>
          </p:cNvPr>
          <p:cNvSpPr>
            <a:spLocks noChangeArrowheads="1"/>
          </p:cNvSpPr>
          <p:nvPr/>
        </p:nvSpPr>
        <p:spPr bwMode="auto">
          <a:xfrm>
            <a:off x="8251825" y="5246688"/>
            <a:ext cx="2792413" cy="2794000"/>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6389" name="Shape 182">
            <a:extLst>
              <a:ext uri="{FF2B5EF4-FFF2-40B4-BE49-F238E27FC236}">
                <a16:creationId xmlns:a16="http://schemas.microsoft.com/office/drawing/2014/main" id="{C5B8F3D4-1F12-4B44-BBF1-D5B4B14EE831}"/>
              </a:ext>
            </a:extLst>
          </p:cNvPr>
          <p:cNvSpPr>
            <a:spLocks noChangeArrowheads="1"/>
          </p:cNvSpPr>
          <p:nvPr/>
        </p:nvSpPr>
        <p:spPr bwMode="auto">
          <a:xfrm>
            <a:off x="13358813" y="5246688"/>
            <a:ext cx="2794000" cy="2794000"/>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6390" name="Shape 184">
            <a:extLst>
              <a:ext uri="{FF2B5EF4-FFF2-40B4-BE49-F238E27FC236}">
                <a16:creationId xmlns:a16="http://schemas.microsoft.com/office/drawing/2014/main" id="{20D085E6-6F07-4302-8C7B-C282763239A1}"/>
              </a:ext>
            </a:extLst>
          </p:cNvPr>
          <p:cNvSpPr>
            <a:spLocks noChangeArrowheads="1"/>
          </p:cNvSpPr>
          <p:nvPr/>
        </p:nvSpPr>
        <p:spPr bwMode="auto">
          <a:xfrm>
            <a:off x="18467388" y="5246688"/>
            <a:ext cx="2792412" cy="2794000"/>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6391" name="Shape 185">
            <a:extLst>
              <a:ext uri="{FF2B5EF4-FFF2-40B4-BE49-F238E27FC236}">
                <a16:creationId xmlns:a16="http://schemas.microsoft.com/office/drawing/2014/main" id="{FE0FAE7B-71AA-4209-9420-694C7BDA6016}"/>
              </a:ext>
            </a:extLst>
          </p:cNvPr>
          <p:cNvSpPr>
            <a:spLocks/>
          </p:cNvSpPr>
          <p:nvPr/>
        </p:nvSpPr>
        <p:spPr bwMode="auto">
          <a:xfrm>
            <a:off x="14357350" y="6208713"/>
            <a:ext cx="857250" cy="819150"/>
          </a:xfrm>
          <a:custGeom>
            <a:avLst/>
            <a:gdLst>
              <a:gd name="T0" fmla="*/ 428494 w 21600"/>
              <a:gd name="T1" fmla="*/ 409237 h 21600"/>
              <a:gd name="T2" fmla="*/ 428494 w 21600"/>
              <a:gd name="T3" fmla="*/ 409237 h 21600"/>
              <a:gd name="T4" fmla="*/ 428494 w 21600"/>
              <a:gd name="T5" fmla="*/ 409237 h 21600"/>
              <a:gd name="T6" fmla="*/ 428494 w 21600"/>
              <a:gd name="T7" fmla="*/ 409237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8262" y="4327"/>
                </a:moveTo>
                <a:cubicBezTo>
                  <a:pt x="8262" y="1850"/>
                  <a:pt x="6401" y="0"/>
                  <a:pt x="4131" y="0"/>
                </a:cubicBezTo>
                <a:cubicBezTo>
                  <a:pt x="1860" y="0"/>
                  <a:pt x="0" y="1949"/>
                  <a:pt x="0" y="4327"/>
                </a:cubicBezTo>
                <a:cubicBezTo>
                  <a:pt x="0" y="6672"/>
                  <a:pt x="1766" y="8620"/>
                  <a:pt x="4131" y="8620"/>
                </a:cubicBezTo>
                <a:cubicBezTo>
                  <a:pt x="4730" y="8620"/>
                  <a:pt x="5298" y="8422"/>
                  <a:pt x="5707" y="8224"/>
                </a:cubicBezTo>
                <a:lnTo>
                  <a:pt x="8262" y="10701"/>
                </a:lnTo>
                <a:lnTo>
                  <a:pt x="5707" y="13376"/>
                </a:lnTo>
                <a:cubicBezTo>
                  <a:pt x="5298" y="12947"/>
                  <a:pt x="4730" y="12947"/>
                  <a:pt x="4131" y="12947"/>
                </a:cubicBezTo>
                <a:cubicBezTo>
                  <a:pt x="1766" y="12947"/>
                  <a:pt x="0" y="14895"/>
                  <a:pt x="0" y="17273"/>
                </a:cubicBezTo>
                <a:cubicBezTo>
                  <a:pt x="0" y="19618"/>
                  <a:pt x="1860" y="21600"/>
                  <a:pt x="4131" y="21600"/>
                </a:cubicBezTo>
                <a:cubicBezTo>
                  <a:pt x="6401" y="21600"/>
                  <a:pt x="8262" y="19519"/>
                  <a:pt x="8262" y="17273"/>
                </a:cubicBezTo>
                <a:cubicBezTo>
                  <a:pt x="8262" y="16646"/>
                  <a:pt x="8072" y="16018"/>
                  <a:pt x="7852" y="15424"/>
                </a:cubicBezTo>
                <a:lnTo>
                  <a:pt x="10217" y="12947"/>
                </a:lnTo>
                <a:lnTo>
                  <a:pt x="17469" y="20345"/>
                </a:lnTo>
                <a:lnTo>
                  <a:pt x="21600" y="20345"/>
                </a:lnTo>
                <a:lnTo>
                  <a:pt x="7852" y="5945"/>
                </a:lnTo>
                <a:cubicBezTo>
                  <a:pt x="8072" y="5549"/>
                  <a:pt x="8262" y="4921"/>
                  <a:pt x="8262" y="4327"/>
                </a:cubicBezTo>
                <a:close/>
                <a:moveTo>
                  <a:pt x="4131" y="6374"/>
                </a:moveTo>
                <a:cubicBezTo>
                  <a:pt x="2964" y="6374"/>
                  <a:pt x="2176" y="5549"/>
                  <a:pt x="2176" y="4327"/>
                </a:cubicBezTo>
                <a:cubicBezTo>
                  <a:pt x="2176" y="3072"/>
                  <a:pt x="2964" y="2048"/>
                  <a:pt x="4131" y="2048"/>
                </a:cubicBezTo>
                <a:cubicBezTo>
                  <a:pt x="5298" y="2048"/>
                  <a:pt x="6086" y="3072"/>
                  <a:pt x="6086" y="4327"/>
                </a:cubicBezTo>
                <a:cubicBezTo>
                  <a:pt x="6086" y="5549"/>
                  <a:pt x="5298" y="6374"/>
                  <a:pt x="4131" y="6374"/>
                </a:cubicBezTo>
                <a:close/>
                <a:moveTo>
                  <a:pt x="4131" y="19321"/>
                </a:moveTo>
                <a:cubicBezTo>
                  <a:pt x="2964" y="19321"/>
                  <a:pt x="2176" y="18396"/>
                  <a:pt x="2176" y="17273"/>
                </a:cubicBezTo>
                <a:cubicBezTo>
                  <a:pt x="2176" y="16150"/>
                  <a:pt x="2964" y="14994"/>
                  <a:pt x="4131" y="14994"/>
                </a:cubicBezTo>
                <a:cubicBezTo>
                  <a:pt x="5298" y="14994"/>
                  <a:pt x="6086" y="16150"/>
                  <a:pt x="6086" y="17273"/>
                </a:cubicBezTo>
                <a:cubicBezTo>
                  <a:pt x="6086" y="18396"/>
                  <a:pt x="5298" y="19321"/>
                  <a:pt x="4131" y="19321"/>
                </a:cubicBezTo>
                <a:close/>
                <a:moveTo>
                  <a:pt x="10217" y="10272"/>
                </a:moveTo>
                <a:cubicBezTo>
                  <a:pt x="10627" y="10272"/>
                  <a:pt x="10816" y="10371"/>
                  <a:pt x="10816" y="10701"/>
                </a:cubicBezTo>
                <a:cubicBezTo>
                  <a:pt x="10816" y="10998"/>
                  <a:pt x="10500" y="11295"/>
                  <a:pt x="10217" y="11295"/>
                </a:cubicBezTo>
                <a:cubicBezTo>
                  <a:pt x="9933" y="11295"/>
                  <a:pt x="9838" y="10998"/>
                  <a:pt x="9838" y="10701"/>
                </a:cubicBezTo>
                <a:cubicBezTo>
                  <a:pt x="9838" y="10371"/>
                  <a:pt x="10027" y="10272"/>
                  <a:pt x="10217" y="10272"/>
                </a:cubicBezTo>
                <a:close/>
                <a:moveTo>
                  <a:pt x="21600" y="1024"/>
                </a:moveTo>
                <a:lnTo>
                  <a:pt x="17469" y="1024"/>
                </a:lnTo>
                <a:lnTo>
                  <a:pt x="11383" y="7596"/>
                </a:lnTo>
                <a:lnTo>
                  <a:pt x="13370" y="9644"/>
                </a:lnTo>
                <a:lnTo>
                  <a:pt x="21600" y="1024"/>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6392" name="Shape 186">
            <a:extLst>
              <a:ext uri="{FF2B5EF4-FFF2-40B4-BE49-F238E27FC236}">
                <a16:creationId xmlns:a16="http://schemas.microsoft.com/office/drawing/2014/main" id="{58927F5D-8BCC-41B7-938D-87B98647AF6D}"/>
              </a:ext>
            </a:extLst>
          </p:cNvPr>
          <p:cNvSpPr>
            <a:spLocks/>
          </p:cNvSpPr>
          <p:nvPr/>
        </p:nvSpPr>
        <p:spPr bwMode="auto">
          <a:xfrm>
            <a:off x="9272588" y="6242050"/>
            <a:ext cx="725487" cy="727075"/>
          </a:xfrm>
          <a:custGeom>
            <a:avLst/>
            <a:gdLst>
              <a:gd name="T0" fmla="*/ 363203 w 21480"/>
              <a:gd name="T1" fmla="*/ 363356 h 21489"/>
              <a:gd name="T2" fmla="*/ 363203 w 21480"/>
              <a:gd name="T3" fmla="*/ 363356 h 21489"/>
              <a:gd name="T4" fmla="*/ 363203 w 21480"/>
              <a:gd name="T5" fmla="*/ 363356 h 21489"/>
              <a:gd name="T6" fmla="*/ 363203 w 21480"/>
              <a:gd name="T7" fmla="*/ 363356 h 21489"/>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480" h="21489" extrusionOk="0">
                <a:moveTo>
                  <a:pt x="0" y="17132"/>
                </a:moveTo>
                <a:lnTo>
                  <a:pt x="0" y="21489"/>
                </a:lnTo>
                <a:lnTo>
                  <a:pt x="4608" y="21489"/>
                </a:lnTo>
                <a:lnTo>
                  <a:pt x="17693" y="8160"/>
                </a:lnTo>
                <a:lnTo>
                  <a:pt x="13085" y="3581"/>
                </a:lnTo>
                <a:lnTo>
                  <a:pt x="0" y="17132"/>
                </a:lnTo>
                <a:close/>
                <a:moveTo>
                  <a:pt x="21121" y="4726"/>
                </a:moveTo>
                <a:cubicBezTo>
                  <a:pt x="21600" y="4246"/>
                  <a:pt x="21600" y="3581"/>
                  <a:pt x="21121" y="3101"/>
                </a:cubicBezTo>
                <a:lnTo>
                  <a:pt x="18393" y="332"/>
                </a:lnTo>
                <a:cubicBezTo>
                  <a:pt x="17914" y="-111"/>
                  <a:pt x="17214" y="-111"/>
                  <a:pt x="16771" y="332"/>
                </a:cubicBezTo>
                <a:lnTo>
                  <a:pt x="14707" y="2400"/>
                </a:lnTo>
                <a:lnTo>
                  <a:pt x="19057" y="7015"/>
                </a:lnTo>
                <a:lnTo>
                  <a:pt x="21121" y="4726"/>
                </a:lnTo>
                <a:close/>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6393" name="Shape 187">
            <a:extLst>
              <a:ext uri="{FF2B5EF4-FFF2-40B4-BE49-F238E27FC236}">
                <a16:creationId xmlns:a16="http://schemas.microsoft.com/office/drawing/2014/main" id="{6F8F550F-C41B-4BE9-85BE-4762759EBC22}"/>
              </a:ext>
            </a:extLst>
          </p:cNvPr>
          <p:cNvSpPr>
            <a:spLocks/>
          </p:cNvSpPr>
          <p:nvPr/>
        </p:nvSpPr>
        <p:spPr bwMode="auto">
          <a:xfrm>
            <a:off x="4273550" y="6280150"/>
            <a:ext cx="601663" cy="677863"/>
          </a:xfrm>
          <a:custGeom>
            <a:avLst/>
            <a:gdLst>
              <a:gd name="T0" fmla="*/ 300868 w 21600"/>
              <a:gd name="T1" fmla="*/ 339009 h 21600"/>
              <a:gd name="T2" fmla="*/ 300868 w 21600"/>
              <a:gd name="T3" fmla="*/ 339009 h 21600"/>
              <a:gd name="T4" fmla="*/ 300868 w 21600"/>
              <a:gd name="T5" fmla="*/ 339009 h 21600"/>
              <a:gd name="T6" fmla="*/ 300868 w 21600"/>
              <a:gd name="T7" fmla="*/ 339009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3380" y="2662"/>
                </a:moveTo>
                <a:lnTo>
                  <a:pt x="12869" y="0"/>
                </a:lnTo>
                <a:lnTo>
                  <a:pt x="0" y="0"/>
                </a:lnTo>
                <a:lnTo>
                  <a:pt x="0" y="21600"/>
                </a:lnTo>
                <a:lnTo>
                  <a:pt x="3005" y="21600"/>
                </a:lnTo>
                <a:lnTo>
                  <a:pt x="3005" y="12659"/>
                </a:lnTo>
                <a:lnTo>
                  <a:pt x="10942" y="12659"/>
                </a:lnTo>
                <a:lnTo>
                  <a:pt x="11509" y="15321"/>
                </a:lnTo>
                <a:lnTo>
                  <a:pt x="21600" y="15321"/>
                </a:lnTo>
                <a:lnTo>
                  <a:pt x="21600" y="2662"/>
                </a:lnTo>
                <a:lnTo>
                  <a:pt x="13380" y="2662"/>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6394" name="Shape 188">
            <a:extLst>
              <a:ext uri="{FF2B5EF4-FFF2-40B4-BE49-F238E27FC236}">
                <a16:creationId xmlns:a16="http://schemas.microsoft.com/office/drawing/2014/main" id="{CC71AB56-9FBB-4EEB-A40C-49657F889CBB}"/>
              </a:ext>
            </a:extLst>
          </p:cNvPr>
          <p:cNvSpPr>
            <a:spLocks/>
          </p:cNvSpPr>
          <p:nvPr/>
        </p:nvSpPr>
        <p:spPr bwMode="auto">
          <a:xfrm rot="-2231801">
            <a:off x="19508788" y="6415088"/>
            <a:ext cx="827087" cy="455612"/>
          </a:xfrm>
          <a:custGeom>
            <a:avLst/>
            <a:gdLst>
              <a:gd name="T0" fmla="*/ 413471 w 21600"/>
              <a:gd name="T1" fmla="*/ 227640 h 21600"/>
              <a:gd name="T2" fmla="*/ 413471 w 21600"/>
              <a:gd name="T3" fmla="*/ 227640 h 21600"/>
              <a:gd name="T4" fmla="*/ 413471 w 21600"/>
              <a:gd name="T5" fmla="*/ 227640 h 21600"/>
              <a:gd name="T6" fmla="*/ 413471 w 21600"/>
              <a:gd name="T7" fmla="*/ 227640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5980" y="21600"/>
                </a:moveTo>
                <a:cubicBezTo>
                  <a:pt x="2683" y="21600"/>
                  <a:pt x="0" y="16783"/>
                  <a:pt x="0" y="10800"/>
                </a:cubicBezTo>
                <a:cubicBezTo>
                  <a:pt x="0" y="4817"/>
                  <a:pt x="2683" y="0"/>
                  <a:pt x="5980" y="0"/>
                </a:cubicBezTo>
                <a:lnTo>
                  <a:pt x="17269" y="0"/>
                </a:lnTo>
                <a:cubicBezTo>
                  <a:pt x="19532" y="0"/>
                  <a:pt x="21600" y="3499"/>
                  <a:pt x="21600" y="7808"/>
                </a:cubicBezTo>
                <a:cubicBezTo>
                  <a:pt x="21600" y="12118"/>
                  <a:pt x="19532" y="15668"/>
                  <a:pt x="17269" y="15668"/>
                </a:cubicBezTo>
                <a:lnTo>
                  <a:pt x="8020" y="15668"/>
                </a:lnTo>
                <a:cubicBezTo>
                  <a:pt x="6595" y="15668"/>
                  <a:pt x="5365" y="13386"/>
                  <a:pt x="5365" y="10800"/>
                </a:cubicBezTo>
                <a:cubicBezTo>
                  <a:pt x="5365" y="8163"/>
                  <a:pt x="6595" y="5932"/>
                  <a:pt x="8020" y="5932"/>
                </a:cubicBezTo>
                <a:lnTo>
                  <a:pt x="16235" y="5932"/>
                </a:lnTo>
                <a:lnTo>
                  <a:pt x="16235" y="8924"/>
                </a:lnTo>
                <a:lnTo>
                  <a:pt x="8020" y="8924"/>
                </a:lnTo>
                <a:cubicBezTo>
                  <a:pt x="7405" y="8924"/>
                  <a:pt x="6986" y="9685"/>
                  <a:pt x="6986" y="10800"/>
                </a:cubicBezTo>
                <a:cubicBezTo>
                  <a:pt x="6986" y="11915"/>
                  <a:pt x="7405" y="12676"/>
                  <a:pt x="8020" y="12676"/>
                </a:cubicBezTo>
                <a:lnTo>
                  <a:pt x="17269" y="12676"/>
                </a:lnTo>
                <a:cubicBezTo>
                  <a:pt x="18722" y="12676"/>
                  <a:pt x="19951" y="10597"/>
                  <a:pt x="19951" y="7808"/>
                </a:cubicBezTo>
                <a:cubicBezTo>
                  <a:pt x="19951" y="5020"/>
                  <a:pt x="18722" y="2941"/>
                  <a:pt x="17269" y="2941"/>
                </a:cubicBezTo>
                <a:lnTo>
                  <a:pt x="5980" y="2941"/>
                </a:lnTo>
                <a:cubicBezTo>
                  <a:pt x="3493" y="2941"/>
                  <a:pt x="1649" y="6490"/>
                  <a:pt x="1649" y="10800"/>
                </a:cubicBezTo>
                <a:cubicBezTo>
                  <a:pt x="1649" y="15059"/>
                  <a:pt x="3493" y="18608"/>
                  <a:pt x="5980" y="18608"/>
                </a:cubicBezTo>
                <a:lnTo>
                  <a:pt x="16235" y="18608"/>
                </a:lnTo>
                <a:lnTo>
                  <a:pt x="16235" y="21600"/>
                </a:lnTo>
                <a:lnTo>
                  <a:pt x="5980" y="21600"/>
                </a:lnTo>
              </a:path>
            </a:pathLst>
          </a:cu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endParaRPr lang="en-US"/>
          </a:p>
        </p:txBody>
      </p:sp>
      <p:sp>
        <p:nvSpPr>
          <p:cNvPr id="16395" name="Shape 133">
            <a:extLst>
              <a:ext uri="{FF2B5EF4-FFF2-40B4-BE49-F238E27FC236}">
                <a16:creationId xmlns:a16="http://schemas.microsoft.com/office/drawing/2014/main" id="{BABB4572-1C75-4992-8E6E-DB925583F941}"/>
              </a:ext>
            </a:extLst>
          </p:cNvPr>
          <p:cNvSpPr>
            <a:spLocks noChangeArrowheads="1"/>
          </p:cNvSpPr>
          <p:nvPr/>
        </p:nvSpPr>
        <p:spPr bwMode="auto">
          <a:xfrm>
            <a:off x="2182813" y="8591550"/>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6396" name="Shape 133">
            <a:extLst>
              <a:ext uri="{FF2B5EF4-FFF2-40B4-BE49-F238E27FC236}">
                <a16:creationId xmlns:a16="http://schemas.microsoft.com/office/drawing/2014/main" id="{24354809-674F-435C-A452-1B8954DC4347}"/>
              </a:ext>
            </a:extLst>
          </p:cNvPr>
          <p:cNvSpPr>
            <a:spLocks noChangeArrowheads="1"/>
          </p:cNvSpPr>
          <p:nvPr/>
        </p:nvSpPr>
        <p:spPr bwMode="auto">
          <a:xfrm>
            <a:off x="7437438" y="8591550"/>
            <a:ext cx="4395787"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6397" name="Shape 133">
            <a:extLst>
              <a:ext uri="{FF2B5EF4-FFF2-40B4-BE49-F238E27FC236}">
                <a16:creationId xmlns:a16="http://schemas.microsoft.com/office/drawing/2014/main" id="{47B4667C-02FC-43AD-BC53-CFE1E4457CB4}"/>
              </a:ext>
            </a:extLst>
          </p:cNvPr>
          <p:cNvSpPr>
            <a:spLocks noChangeArrowheads="1"/>
          </p:cNvSpPr>
          <p:nvPr/>
        </p:nvSpPr>
        <p:spPr bwMode="auto">
          <a:xfrm>
            <a:off x="12557125" y="8591550"/>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
        <p:nvSpPr>
          <p:cNvPr id="16398" name="Shape 133">
            <a:extLst>
              <a:ext uri="{FF2B5EF4-FFF2-40B4-BE49-F238E27FC236}">
                <a16:creationId xmlns:a16="http://schemas.microsoft.com/office/drawing/2014/main" id="{9833CEC6-F251-44F8-8406-962D50560AA4}"/>
              </a:ext>
            </a:extLst>
          </p:cNvPr>
          <p:cNvSpPr>
            <a:spLocks noChangeArrowheads="1"/>
          </p:cNvSpPr>
          <p:nvPr/>
        </p:nvSpPr>
        <p:spPr bwMode="auto">
          <a:xfrm>
            <a:off x="17724438" y="8591550"/>
            <a:ext cx="4397375" cy="344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nonummy nib euismod tincidunt ut laore dolore magna aliquam erat volutpat. </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09" name="Shape 190">
            <a:extLst>
              <a:ext uri="{FF2B5EF4-FFF2-40B4-BE49-F238E27FC236}">
                <a16:creationId xmlns:a16="http://schemas.microsoft.com/office/drawing/2014/main" id="{86783A40-D618-4AA0-9AAF-9B9E57F05B63}"/>
              </a:ext>
            </a:extLst>
          </p:cNvPr>
          <p:cNvSpPr>
            <a:spLocks/>
          </p:cNvSpPr>
          <p:nvPr/>
        </p:nvSpPr>
        <p:spPr bwMode="auto">
          <a:xfrm>
            <a:off x="12192000" y="3024188"/>
            <a:ext cx="3811588" cy="3417887"/>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11418" y="0"/>
                </a:moveTo>
                <a:cubicBezTo>
                  <a:pt x="9044" y="0"/>
                  <a:pt x="6670" y="1048"/>
                  <a:pt x="4859" y="3143"/>
                </a:cubicBezTo>
                <a:cubicBezTo>
                  <a:pt x="2887" y="5424"/>
                  <a:pt x="1991" y="8477"/>
                  <a:pt x="2166" y="11461"/>
                </a:cubicBezTo>
                <a:lnTo>
                  <a:pt x="2166" y="16516"/>
                </a:lnTo>
                <a:lnTo>
                  <a:pt x="0" y="16522"/>
                </a:lnTo>
                <a:lnTo>
                  <a:pt x="9" y="21449"/>
                </a:lnTo>
                <a:lnTo>
                  <a:pt x="10937" y="21449"/>
                </a:lnTo>
                <a:cubicBezTo>
                  <a:pt x="13468" y="21600"/>
                  <a:pt x="16044" y="20557"/>
                  <a:pt x="17977" y="18320"/>
                </a:cubicBezTo>
                <a:cubicBezTo>
                  <a:pt x="21600" y="14129"/>
                  <a:pt x="21600" y="7334"/>
                  <a:pt x="17977" y="3143"/>
                </a:cubicBezTo>
                <a:cubicBezTo>
                  <a:pt x="16166" y="1048"/>
                  <a:pt x="13792" y="0"/>
                  <a:pt x="11418" y="0"/>
                </a:cubicBezTo>
                <a:close/>
                <a:moveTo>
                  <a:pt x="11418" y="5259"/>
                </a:moveTo>
                <a:cubicBezTo>
                  <a:pt x="12629" y="5259"/>
                  <a:pt x="13840" y="5793"/>
                  <a:pt x="14763" y="6861"/>
                </a:cubicBezTo>
                <a:cubicBezTo>
                  <a:pt x="16611" y="8999"/>
                  <a:pt x="16611" y="12464"/>
                  <a:pt x="14763" y="14601"/>
                </a:cubicBezTo>
                <a:cubicBezTo>
                  <a:pt x="12916" y="16738"/>
                  <a:pt x="9920" y="16738"/>
                  <a:pt x="8073" y="14601"/>
                </a:cubicBezTo>
                <a:cubicBezTo>
                  <a:pt x="6226" y="12464"/>
                  <a:pt x="6226" y="8999"/>
                  <a:pt x="8073" y="6861"/>
                </a:cubicBezTo>
                <a:cubicBezTo>
                  <a:pt x="8997" y="5793"/>
                  <a:pt x="10208" y="5259"/>
                  <a:pt x="11418" y="5259"/>
                </a:cubicBezTo>
                <a:close/>
              </a:path>
            </a:pathLst>
          </a:cu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7410" name="Shape 191">
            <a:extLst>
              <a:ext uri="{FF2B5EF4-FFF2-40B4-BE49-F238E27FC236}">
                <a16:creationId xmlns:a16="http://schemas.microsoft.com/office/drawing/2014/main" id="{CBF65ADB-5BDB-4B21-B935-51B34EA431BE}"/>
              </a:ext>
            </a:extLst>
          </p:cNvPr>
          <p:cNvSpPr>
            <a:spLocks/>
          </p:cNvSpPr>
          <p:nvPr/>
        </p:nvSpPr>
        <p:spPr bwMode="auto">
          <a:xfrm>
            <a:off x="8380413" y="3024188"/>
            <a:ext cx="3811587" cy="3417887"/>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9276" y="0"/>
                </a:moveTo>
                <a:cubicBezTo>
                  <a:pt x="11650" y="0"/>
                  <a:pt x="14024" y="1048"/>
                  <a:pt x="15835" y="3143"/>
                </a:cubicBezTo>
                <a:cubicBezTo>
                  <a:pt x="17807" y="5424"/>
                  <a:pt x="18703" y="8477"/>
                  <a:pt x="18528" y="11461"/>
                </a:cubicBezTo>
                <a:lnTo>
                  <a:pt x="18528" y="16516"/>
                </a:lnTo>
                <a:lnTo>
                  <a:pt x="20694" y="16522"/>
                </a:lnTo>
                <a:lnTo>
                  <a:pt x="20685" y="21449"/>
                </a:lnTo>
                <a:lnTo>
                  <a:pt x="9757" y="21449"/>
                </a:lnTo>
                <a:cubicBezTo>
                  <a:pt x="7226" y="21600"/>
                  <a:pt x="4650" y="20557"/>
                  <a:pt x="2717" y="18320"/>
                </a:cubicBezTo>
                <a:cubicBezTo>
                  <a:pt x="-906" y="14129"/>
                  <a:pt x="-906" y="7334"/>
                  <a:pt x="2717" y="3143"/>
                </a:cubicBezTo>
                <a:cubicBezTo>
                  <a:pt x="4528" y="1048"/>
                  <a:pt x="6902" y="0"/>
                  <a:pt x="9276" y="0"/>
                </a:cubicBezTo>
                <a:close/>
                <a:moveTo>
                  <a:pt x="9276" y="5259"/>
                </a:moveTo>
                <a:cubicBezTo>
                  <a:pt x="8065" y="5259"/>
                  <a:pt x="6854" y="5793"/>
                  <a:pt x="5931" y="6861"/>
                </a:cubicBezTo>
                <a:cubicBezTo>
                  <a:pt x="4083" y="8999"/>
                  <a:pt x="4083" y="12464"/>
                  <a:pt x="5931" y="14601"/>
                </a:cubicBezTo>
                <a:cubicBezTo>
                  <a:pt x="7778" y="16738"/>
                  <a:pt x="10774" y="16738"/>
                  <a:pt x="12621" y="14601"/>
                </a:cubicBezTo>
                <a:cubicBezTo>
                  <a:pt x="14468" y="12464"/>
                  <a:pt x="14468" y="8999"/>
                  <a:pt x="12621" y="6861"/>
                </a:cubicBezTo>
                <a:cubicBezTo>
                  <a:pt x="11697" y="5793"/>
                  <a:pt x="10486" y="5259"/>
                  <a:pt x="9276" y="5259"/>
                </a:cubicBezTo>
                <a:close/>
              </a:path>
            </a:pathLst>
          </a:cu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7411" name="Shape 192">
            <a:extLst>
              <a:ext uri="{FF2B5EF4-FFF2-40B4-BE49-F238E27FC236}">
                <a16:creationId xmlns:a16="http://schemas.microsoft.com/office/drawing/2014/main" id="{E732EF7A-20B5-40E1-BCFF-EBB05627E6A8}"/>
              </a:ext>
            </a:extLst>
          </p:cNvPr>
          <p:cNvSpPr>
            <a:spLocks/>
          </p:cNvSpPr>
          <p:nvPr/>
        </p:nvSpPr>
        <p:spPr bwMode="auto">
          <a:xfrm rot="10800000">
            <a:off x="8380413" y="7072313"/>
            <a:ext cx="3811587" cy="3416300"/>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11418" y="0"/>
                </a:moveTo>
                <a:cubicBezTo>
                  <a:pt x="9044" y="0"/>
                  <a:pt x="6670" y="1048"/>
                  <a:pt x="4859" y="3143"/>
                </a:cubicBezTo>
                <a:cubicBezTo>
                  <a:pt x="2887" y="5424"/>
                  <a:pt x="1991" y="8477"/>
                  <a:pt x="2166" y="11461"/>
                </a:cubicBezTo>
                <a:lnTo>
                  <a:pt x="2166" y="16516"/>
                </a:lnTo>
                <a:lnTo>
                  <a:pt x="0" y="16522"/>
                </a:lnTo>
                <a:lnTo>
                  <a:pt x="9" y="21449"/>
                </a:lnTo>
                <a:lnTo>
                  <a:pt x="10937" y="21449"/>
                </a:lnTo>
                <a:cubicBezTo>
                  <a:pt x="13468" y="21600"/>
                  <a:pt x="16044" y="20557"/>
                  <a:pt x="17977" y="18320"/>
                </a:cubicBezTo>
                <a:cubicBezTo>
                  <a:pt x="21600" y="14129"/>
                  <a:pt x="21600" y="7334"/>
                  <a:pt x="17977" y="3143"/>
                </a:cubicBezTo>
                <a:cubicBezTo>
                  <a:pt x="16166" y="1048"/>
                  <a:pt x="13792" y="0"/>
                  <a:pt x="11418" y="0"/>
                </a:cubicBezTo>
                <a:close/>
                <a:moveTo>
                  <a:pt x="11418" y="5259"/>
                </a:moveTo>
                <a:cubicBezTo>
                  <a:pt x="12629" y="5259"/>
                  <a:pt x="13840" y="5793"/>
                  <a:pt x="14763" y="6861"/>
                </a:cubicBezTo>
                <a:cubicBezTo>
                  <a:pt x="16611" y="8999"/>
                  <a:pt x="16611" y="12464"/>
                  <a:pt x="14763" y="14601"/>
                </a:cubicBezTo>
                <a:cubicBezTo>
                  <a:pt x="12916" y="16738"/>
                  <a:pt x="9920" y="16738"/>
                  <a:pt x="8073" y="14601"/>
                </a:cubicBezTo>
                <a:cubicBezTo>
                  <a:pt x="6226" y="12464"/>
                  <a:pt x="6226" y="8999"/>
                  <a:pt x="8073" y="6861"/>
                </a:cubicBezTo>
                <a:cubicBezTo>
                  <a:pt x="8997" y="5793"/>
                  <a:pt x="10208" y="5259"/>
                  <a:pt x="11418" y="5259"/>
                </a:cubicBezTo>
                <a:close/>
              </a:path>
            </a:pathLst>
          </a:cu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7412" name="Shape 193">
            <a:extLst>
              <a:ext uri="{FF2B5EF4-FFF2-40B4-BE49-F238E27FC236}">
                <a16:creationId xmlns:a16="http://schemas.microsoft.com/office/drawing/2014/main" id="{727DB5DA-C0FF-4A87-AC3D-CEDC0CFDDA54}"/>
              </a:ext>
            </a:extLst>
          </p:cNvPr>
          <p:cNvSpPr>
            <a:spLocks/>
          </p:cNvSpPr>
          <p:nvPr/>
        </p:nvSpPr>
        <p:spPr bwMode="auto">
          <a:xfrm rot="10800000">
            <a:off x="12192000" y="7072313"/>
            <a:ext cx="3811588" cy="3416300"/>
          </a:xfrm>
          <a:custGeom>
            <a:avLst/>
            <a:gdLst>
              <a:gd name="T0" fmla="*/ 1905829 w 20694"/>
              <a:gd name="T1" fmla="*/ 1708586 h 21463"/>
              <a:gd name="T2" fmla="*/ 1905829 w 20694"/>
              <a:gd name="T3" fmla="*/ 1708586 h 21463"/>
              <a:gd name="T4" fmla="*/ 1905829 w 20694"/>
              <a:gd name="T5" fmla="*/ 1708586 h 21463"/>
              <a:gd name="T6" fmla="*/ 1905829 w 20694"/>
              <a:gd name="T7" fmla="*/ 1708586 h 21463"/>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0694" h="21463" extrusionOk="0">
                <a:moveTo>
                  <a:pt x="9276" y="0"/>
                </a:moveTo>
                <a:cubicBezTo>
                  <a:pt x="11650" y="0"/>
                  <a:pt x="14024" y="1048"/>
                  <a:pt x="15835" y="3143"/>
                </a:cubicBezTo>
                <a:cubicBezTo>
                  <a:pt x="17807" y="5424"/>
                  <a:pt x="18703" y="8477"/>
                  <a:pt x="18528" y="11461"/>
                </a:cubicBezTo>
                <a:lnTo>
                  <a:pt x="18528" y="16516"/>
                </a:lnTo>
                <a:lnTo>
                  <a:pt x="20694" y="16522"/>
                </a:lnTo>
                <a:lnTo>
                  <a:pt x="20685" y="21449"/>
                </a:lnTo>
                <a:lnTo>
                  <a:pt x="9757" y="21449"/>
                </a:lnTo>
                <a:cubicBezTo>
                  <a:pt x="7226" y="21600"/>
                  <a:pt x="4650" y="20557"/>
                  <a:pt x="2717" y="18320"/>
                </a:cubicBezTo>
                <a:cubicBezTo>
                  <a:pt x="-906" y="14129"/>
                  <a:pt x="-906" y="7334"/>
                  <a:pt x="2717" y="3143"/>
                </a:cubicBezTo>
                <a:cubicBezTo>
                  <a:pt x="4528" y="1048"/>
                  <a:pt x="6902" y="0"/>
                  <a:pt x="9276" y="0"/>
                </a:cubicBezTo>
                <a:close/>
                <a:moveTo>
                  <a:pt x="9276" y="5259"/>
                </a:moveTo>
                <a:cubicBezTo>
                  <a:pt x="8065" y="5259"/>
                  <a:pt x="6854" y="5793"/>
                  <a:pt x="5931" y="6861"/>
                </a:cubicBezTo>
                <a:cubicBezTo>
                  <a:pt x="4083" y="8999"/>
                  <a:pt x="4083" y="12464"/>
                  <a:pt x="5931" y="14601"/>
                </a:cubicBezTo>
                <a:cubicBezTo>
                  <a:pt x="7778" y="16738"/>
                  <a:pt x="10774" y="16738"/>
                  <a:pt x="12621" y="14601"/>
                </a:cubicBezTo>
                <a:cubicBezTo>
                  <a:pt x="14468" y="12464"/>
                  <a:pt x="14468" y="8999"/>
                  <a:pt x="12621" y="6861"/>
                </a:cubicBezTo>
                <a:cubicBezTo>
                  <a:pt x="11697" y="5793"/>
                  <a:pt x="10486" y="5259"/>
                  <a:pt x="9276" y="5259"/>
                </a:cubicBezTo>
                <a:close/>
              </a:path>
            </a:pathLst>
          </a:cu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17413" name="Shape 194">
            <a:extLst>
              <a:ext uri="{FF2B5EF4-FFF2-40B4-BE49-F238E27FC236}">
                <a16:creationId xmlns:a16="http://schemas.microsoft.com/office/drawing/2014/main" id="{B4ECE0C2-379D-4081-B769-81640BF20D3D}"/>
              </a:ext>
            </a:extLst>
          </p:cNvPr>
          <p:cNvSpPr>
            <a:spLocks noChangeArrowheads="1"/>
          </p:cNvSpPr>
          <p:nvPr/>
        </p:nvSpPr>
        <p:spPr bwMode="auto">
          <a:xfrm>
            <a:off x="9856788" y="4622800"/>
            <a:ext cx="471487"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5400" baseline="34000">
                <a:solidFill>
                  <a:srgbClr val="222222"/>
                </a:solidFill>
                <a:latin typeface="Roboto Bold"/>
                <a:ea typeface="Roboto Bold"/>
                <a:cs typeface="Roboto Bold"/>
                <a:sym typeface="Roboto Bold"/>
              </a:rPr>
              <a:t>S</a:t>
            </a:r>
          </a:p>
        </p:txBody>
      </p:sp>
      <p:sp>
        <p:nvSpPr>
          <p:cNvPr id="17414" name="Shape 195">
            <a:extLst>
              <a:ext uri="{FF2B5EF4-FFF2-40B4-BE49-F238E27FC236}">
                <a16:creationId xmlns:a16="http://schemas.microsoft.com/office/drawing/2014/main" id="{8CC7EA51-916C-414A-84C6-F44D77FFF16B}"/>
              </a:ext>
            </a:extLst>
          </p:cNvPr>
          <p:cNvSpPr>
            <a:spLocks noChangeArrowheads="1"/>
          </p:cNvSpPr>
          <p:nvPr/>
        </p:nvSpPr>
        <p:spPr bwMode="auto">
          <a:xfrm>
            <a:off x="13995400" y="4619625"/>
            <a:ext cx="627063"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5400" baseline="34000">
                <a:solidFill>
                  <a:srgbClr val="222222"/>
                </a:solidFill>
                <a:latin typeface="Roboto Bold"/>
                <a:ea typeface="Roboto Bold"/>
                <a:cs typeface="Roboto Bold"/>
                <a:sym typeface="Roboto Bold"/>
              </a:rPr>
              <a:t>W</a:t>
            </a:r>
          </a:p>
        </p:txBody>
      </p:sp>
      <p:sp>
        <p:nvSpPr>
          <p:cNvPr id="17415" name="Shape 196">
            <a:extLst>
              <a:ext uri="{FF2B5EF4-FFF2-40B4-BE49-F238E27FC236}">
                <a16:creationId xmlns:a16="http://schemas.microsoft.com/office/drawing/2014/main" id="{43FF4054-F08F-4AAB-BBB9-3D35252A2D73}"/>
              </a:ext>
            </a:extLst>
          </p:cNvPr>
          <p:cNvSpPr>
            <a:spLocks noChangeArrowheads="1"/>
          </p:cNvSpPr>
          <p:nvPr/>
        </p:nvSpPr>
        <p:spPr bwMode="auto">
          <a:xfrm>
            <a:off x="9880600" y="8693150"/>
            <a:ext cx="441325"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5400" baseline="34000">
                <a:solidFill>
                  <a:srgbClr val="222222"/>
                </a:solidFill>
                <a:latin typeface="Roboto Bold"/>
                <a:ea typeface="Roboto Bold"/>
                <a:cs typeface="Roboto Bold"/>
                <a:sym typeface="Roboto Bold"/>
              </a:rPr>
              <a:t>T</a:t>
            </a:r>
          </a:p>
        </p:txBody>
      </p:sp>
      <p:sp>
        <p:nvSpPr>
          <p:cNvPr id="17416" name="Shape 197">
            <a:extLst>
              <a:ext uri="{FF2B5EF4-FFF2-40B4-BE49-F238E27FC236}">
                <a16:creationId xmlns:a16="http://schemas.microsoft.com/office/drawing/2014/main" id="{20D8997D-0C52-4B67-9266-ADD7B8BD3899}"/>
              </a:ext>
            </a:extLst>
          </p:cNvPr>
          <p:cNvSpPr>
            <a:spLocks noChangeArrowheads="1"/>
          </p:cNvSpPr>
          <p:nvPr/>
        </p:nvSpPr>
        <p:spPr bwMode="auto">
          <a:xfrm>
            <a:off x="14050963" y="8689975"/>
            <a:ext cx="533400" cy="71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5400" baseline="34000">
                <a:solidFill>
                  <a:srgbClr val="222222"/>
                </a:solidFill>
                <a:latin typeface="Roboto Bold"/>
                <a:ea typeface="Roboto Bold"/>
                <a:cs typeface="Roboto Bold"/>
                <a:sym typeface="Roboto Bold"/>
              </a:rPr>
              <a:t>O</a:t>
            </a:r>
          </a:p>
        </p:txBody>
      </p:sp>
      <p:sp>
        <p:nvSpPr>
          <p:cNvPr id="17417" name="Shape 198">
            <a:extLst>
              <a:ext uri="{FF2B5EF4-FFF2-40B4-BE49-F238E27FC236}">
                <a16:creationId xmlns:a16="http://schemas.microsoft.com/office/drawing/2014/main" id="{75767636-9A7A-4AA6-982D-5A5569E973E6}"/>
              </a:ext>
            </a:extLst>
          </p:cNvPr>
          <p:cNvSpPr>
            <a:spLocks noChangeArrowheads="1"/>
          </p:cNvSpPr>
          <p:nvPr/>
        </p:nvSpPr>
        <p:spPr bwMode="auto">
          <a:xfrm rot="5400000">
            <a:off x="11196637" y="6183313"/>
            <a:ext cx="396875" cy="774700"/>
          </a:xfrm>
          <a:prstGeom prst="rect">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7418" name="Shape 199">
            <a:extLst>
              <a:ext uri="{FF2B5EF4-FFF2-40B4-BE49-F238E27FC236}">
                <a16:creationId xmlns:a16="http://schemas.microsoft.com/office/drawing/2014/main" id="{17729A25-81EC-47BB-A710-C979B126FCB8}"/>
              </a:ext>
            </a:extLst>
          </p:cNvPr>
          <p:cNvSpPr>
            <a:spLocks noChangeArrowheads="1"/>
          </p:cNvSpPr>
          <p:nvPr/>
        </p:nvSpPr>
        <p:spPr bwMode="auto">
          <a:xfrm rot="5400000">
            <a:off x="12784137" y="6183313"/>
            <a:ext cx="396875" cy="774700"/>
          </a:xfrm>
          <a:prstGeom prst="rect">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7419" name="Shape 200">
            <a:extLst>
              <a:ext uri="{FF2B5EF4-FFF2-40B4-BE49-F238E27FC236}">
                <a16:creationId xmlns:a16="http://schemas.microsoft.com/office/drawing/2014/main" id="{B1F3B7FB-7ED4-4F7A-91FF-CCF79551F145}"/>
              </a:ext>
            </a:extLst>
          </p:cNvPr>
          <p:cNvSpPr>
            <a:spLocks noChangeArrowheads="1"/>
          </p:cNvSpPr>
          <p:nvPr/>
        </p:nvSpPr>
        <p:spPr bwMode="auto">
          <a:xfrm rot="5400000">
            <a:off x="11196637" y="6578601"/>
            <a:ext cx="396875" cy="774700"/>
          </a:xfrm>
          <a:prstGeom prst="rect">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7420" name="Shape 201">
            <a:extLst>
              <a:ext uri="{FF2B5EF4-FFF2-40B4-BE49-F238E27FC236}">
                <a16:creationId xmlns:a16="http://schemas.microsoft.com/office/drawing/2014/main" id="{261047D4-8359-43BC-8105-9EC00339C034}"/>
              </a:ext>
            </a:extLst>
          </p:cNvPr>
          <p:cNvSpPr>
            <a:spLocks noChangeArrowheads="1"/>
          </p:cNvSpPr>
          <p:nvPr/>
        </p:nvSpPr>
        <p:spPr bwMode="auto">
          <a:xfrm rot="5400000">
            <a:off x="12784137" y="6578601"/>
            <a:ext cx="396875" cy="774700"/>
          </a:xfrm>
          <a:prstGeom prst="rect">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17421" name="Shape 202">
            <a:extLst>
              <a:ext uri="{FF2B5EF4-FFF2-40B4-BE49-F238E27FC236}">
                <a16:creationId xmlns:a16="http://schemas.microsoft.com/office/drawing/2014/main" id="{850CC85D-89C9-4BC2-A546-6F334DC86D03}"/>
              </a:ext>
            </a:extLst>
          </p:cNvPr>
          <p:cNvSpPr>
            <a:spLocks noChangeArrowheads="1"/>
          </p:cNvSpPr>
          <p:nvPr/>
        </p:nvSpPr>
        <p:spPr bwMode="auto">
          <a:xfrm>
            <a:off x="16938625" y="3433763"/>
            <a:ext cx="5046663"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eaLnBrk="1"/>
            <a:r>
              <a:rPr lang="en-US" altLang="en-US" sz="4800">
                <a:solidFill>
                  <a:srgbClr val="222222"/>
                </a:solidFill>
              </a:rPr>
              <a:t>Lorem ipsum dolor sit amt, consectetuer adipiscing elit, sed diam volutpat. Ut wisi enim ad minim venim, quis nostrud exerci tation</a:t>
            </a:r>
          </a:p>
        </p:txBody>
      </p:sp>
      <p:sp>
        <p:nvSpPr>
          <p:cNvPr id="17422" name="Shape 203">
            <a:extLst>
              <a:ext uri="{FF2B5EF4-FFF2-40B4-BE49-F238E27FC236}">
                <a16:creationId xmlns:a16="http://schemas.microsoft.com/office/drawing/2014/main" id="{3F199199-7B88-4B5A-B3DD-3E85FA15AE82}"/>
              </a:ext>
            </a:extLst>
          </p:cNvPr>
          <p:cNvSpPr>
            <a:spLocks noChangeArrowheads="1"/>
          </p:cNvSpPr>
          <p:nvPr/>
        </p:nvSpPr>
        <p:spPr bwMode="auto">
          <a:xfrm>
            <a:off x="16938625" y="8067675"/>
            <a:ext cx="5046663"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eaLnBrk="1"/>
            <a:r>
              <a:rPr lang="en-US" altLang="en-US" sz="4800">
                <a:solidFill>
                  <a:srgbClr val="222222"/>
                </a:solidFill>
              </a:rPr>
              <a:t>Lorem ipsum dolor sit amt, consectetuer adipiscing elit, sed diam volutpat. Ut wisi enim ad minim venim, quis nostrud exerci tation</a:t>
            </a:r>
          </a:p>
        </p:txBody>
      </p:sp>
      <p:sp>
        <p:nvSpPr>
          <p:cNvPr id="17423" name="Shape 204">
            <a:extLst>
              <a:ext uri="{FF2B5EF4-FFF2-40B4-BE49-F238E27FC236}">
                <a16:creationId xmlns:a16="http://schemas.microsoft.com/office/drawing/2014/main" id="{B4617882-22B3-4EA6-AE1D-F60826929374}"/>
              </a:ext>
            </a:extLst>
          </p:cNvPr>
          <p:cNvSpPr>
            <a:spLocks noChangeArrowheads="1"/>
          </p:cNvSpPr>
          <p:nvPr/>
        </p:nvSpPr>
        <p:spPr bwMode="auto">
          <a:xfrm>
            <a:off x="2386013" y="3441700"/>
            <a:ext cx="5053012"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r" eaLnBrk="1"/>
            <a:r>
              <a:rPr lang="en-US" altLang="en-US" sz="4800">
                <a:solidFill>
                  <a:srgbClr val="222222"/>
                </a:solidFill>
              </a:rPr>
              <a:t>Lorem ipsum dolor sit amt, consectetuer adipiscing elit, sed diam volutpat. Ut wisi enim ad minim venim, quis nostrud exerci tation</a:t>
            </a:r>
          </a:p>
        </p:txBody>
      </p:sp>
      <p:sp>
        <p:nvSpPr>
          <p:cNvPr id="17424" name="Shape 205">
            <a:extLst>
              <a:ext uri="{FF2B5EF4-FFF2-40B4-BE49-F238E27FC236}">
                <a16:creationId xmlns:a16="http://schemas.microsoft.com/office/drawing/2014/main" id="{7D4B8944-B4DF-4BE4-92DB-9892C9B22CEF}"/>
              </a:ext>
            </a:extLst>
          </p:cNvPr>
          <p:cNvSpPr>
            <a:spLocks noChangeArrowheads="1"/>
          </p:cNvSpPr>
          <p:nvPr/>
        </p:nvSpPr>
        <p:spPr bwMode="auto">
          <a:xfrm>
            <a:off x="2386013" y="8075613"/>
            <a:ext cx="5053012" cy="256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r" eaLnBrk="1"/>
            <a:r>
              <a:rPr lang="en-US" altLang="en-US" sz="4800">
                <a:solidFill>
                  <a:srgbClr val="222222"/>
                </a:solidFill>
              </a:rPr>
              <a:t>Lorem ipsum dolor sit amt, consectetuer adipiscing elit, sed diam volutpat. Ut wisi enim ad minim venim, quis nostrud exerci tation</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3" name="Picture Placeholder 2">
            <a:extLst>
              <a:ext uri="{FF2B5EF4-FFF2-40B4-BE49-F238E27FC236}">
                <a16:creationId xmlns:a16="http://schemas.microsoft.com/office/drawing/2014/main" id="{67DC8766-1823-4275-80A9-678B82A6029B}"/>
              </a:ext>
            </a:extLst>
          </p:cNvPr>
          <p:cNvSpPr>
            <a:spLocks noGrp="1" noTextEdit="1"/>
          </p:cNvSpPr>
          <p:nvPr>
            <p:ph type="pic" sz="quarter" idx="11"/>
          </p:nvPr>
        </p:nvSpPr>
        <p:spPr>
          <a:xfrm>
            <a:off x="9936163" y="1727200"/>
            <a:ext cx="4562475" cy="4562475"/>
          </a:xfrm>
          <a:prstGeom prst="ellipse">
            <a:avLst/>
          </a:prstGeom>
        </p:spPr>
      </p:sp>
      <p:sp>
        <p:nvSpPr>
          <p:cNvPr id="18434" name="Shape 208">
            <a:extLst>
              <a:ext uri="{FF2B5EF4-FFF2-40B4-BE49-F238E27FC236}">
                <a16:creationId xmlns:a16="http://schemas.microsoft.com/office/drawing/2014/main" id="{8CC0EB4D-1A4E-4006-87C1-E7E70EA4CAF4}"/>
              </a:ext>
            </a:extLst>
          </p:cNvPr>
          <p:cNvSpPr>
            <a:spLocks noChangeArrowheads="1"/>
          </p:cNvSpPr>
          <p:nvPr/>
        </p:nvSpPr>
        <p:spPr bwMode="auto">
          <a:xfrm>
            <a:off x="2700338" y="7019925"/>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Andy Freeman</a:t>
            </a:r>
          </a:p>
        </p:txBody>
      </p:sp>
      <p:sp>
        <p:nvSpPr>
          <p:cNvPr id="18435" name="Shape 209">
            <a:extLst>
              <a:ext uri="{FF2B5EF4-FFF2-40B4-BE49-F238E27FC236}">
                <a16:creationId xmlns:a16="http://schemas.microsoft.com/office/drawing/2014/main" id="{976509F5-B4DC-40CC-AB28-538476633D66}"/>
              </a:ext>
            </a:extLst>
          </p:cNvPr>
          <p:cNvSpPr>
            <a:spLocks noChangeShapeType="1"/>
          </p:cNvSpPr>
          <p:nvPr/>
        </p:nvSpPr>
        <p:spPr bwMode="auto">
          <a:xfrm>
            <a:off x="11252200" y="10074275"/>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10" name="Shape 210">
            <a:extLst>
              <a:ext uri="{FF2B5EF4-FFF2-40B4-BE49-F238E27FC236}">
                <a16:creationId xmlns:a16="http://schemas.microsoft.com/office/drawing/2014/main" id="{BB580F99-B40A-4EA4-9B15-01E1F3124A74}"/>
              </a:ext>
            </a:extLst>
          </p:cNvPr>
          <p:cNvSpPr>
            <a:spLocks noChangeArrowheads="1"/>
          </p:cNvSpPr>
          <p:nvPr/>
        </p:nvSpPr>
        <p:spPr bwMode="auto">
          <a:xfrm>
            <a:off x="9355138" y="8826500"/>
            <a:ext cx="5673725"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defRPr sz="2700" cap="all" baseline="44444">
                <a:solidFill>
                  <a:srgbClr val="525454"/>
                </a:solidFill>
              </a:defRPr>
            </a:lvl1pPr>
          </a:lstStyle>
          <a:p>
            <a:pPr algn="ctr" eaLnBrk="1" fontAlgn="auto">
              <a:spcBef>
                <a:spcPts val="0"/>
              </a:spcBef>
              <a:spcAft>
                <a:spcPts val="0"/>
              </a:spcAft>
              <a:defRPr/>
            </a:pPr>
            <a:r>
              <a:rPr sz="4000" kern="0" dirty="0">
                <a:latin typeface="+mn-lt"/>
                <a:ea typeface="+mn-ea"/>
                <a:cs typeface="+mn-cs"/>
              </a:rPr>
              <a:t>C.E.O. Mobility systems Europe</a:t>
            </a:r>
          </a:p>
        </p:txBody>
      </p:sp>
      <p:sp>
        <p:nvSpPr>
          <p:cNvPr id="18437" name="Shape 211">
            <a:extLst>
              <a:ext uri="{FF2B5EF4-FFF2-40B4-BE49-F238E27FC236}">
                <a16:creationId xmlns:a16="http://schemas.microsoft.com/office/drawing/2014/main" id="{5CDE5220-6CF6-4631-AAED-CE4937B894DF}"/>
              </a:ext>
            </a:extLst>
          </p:cNvPr>
          <p:cNvSpPr>
            <a:spLocks noChangeArrowheads="1"/>
          </p:cNvSpPr>
          <p:nvPr/>
        </p:nvSpPr>
        <p:spPr bwMode="auto">
          <a:xfrm>
            <a:off x="2709863" y="10506075"/>
            <a:ext cx="1898332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6000" baseline="0">
                <a:solidFill>
                  <a:srgbClr val="292929"/>
                </a:solidFill>
              </a:rPr>
              <a:t>“Effective methods of advertising campaigns”</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7" name="Picture Placeholder 1">
            <a:extLst>
              <a:ext uri="{FF2B5EF4-FFF2-40B4-BE49-F238E27FC236}">
                <a16:creationId xmlns:a16="http://schemas.microsoft.com/office/drawing/2014/main" id="{46F345FB-AFCF-4867-A05D-9249668243CE}"/>
              </a:ext>
            </a:extLst>
          </p:cNvPr>
          <p:cNvSpPr>
            <a:spLocks noGrp="1" noTextEdit="1"/>
          </p:cNvSpPr>
          <p:nvPr>
            <p:ph type="pic" sz="quarter" idx="10"/>
          </p:nvPr>
        </p:nvSpPr>
        <p:spPr>
          <a:xfrm>
            <a:off x="3605213" y="3663950"/>
            <a:ext cx="5834062" cy="5832475"/>
          </a:xfrm>
          <a:prstGeom prst="ellipse">
            <a:avLst/>
          </a:prstGeom>
        </p:spPr>
      </p:sp>
      <p:grpSp>
        <p:nvGrpSpPr>
          <p:cNvPr id="19458" name="Group 218">
            <a:extLst>
              <a:ext uri="{FF2B5EF4-FFF2-40B4-BE49-F238E27FC236}">
                <a16:creationId xmlns:a16="http://schemas.microsoft.com/office/drawing/2014/main" id="{9087BB4B-B746-41E4-8A78-E669FE1A58F2}"/>
              </a:ext>
            </a:extLst>
          </p:cNvPr>
          <p:cNvGrpSpPr>
            <a:grpSpLocks/>
          </p:cNvGrpSpPr>
          <p:nvPr/>
        </p:nvGrpSpPr>
        <p:grpSpPr bwMode="auto">
          <a:xfrm>
            <a:off x="11029950" y="4043363"/>
            <a:ext cx="10420350" cy="5475287"/>
            <a:chOff x="0" y="357809"/>
            <a:chExt cx="10420912" cy="5475103"/>
          </a:xfrm>
        </p:grpSpPr>
        <p:sp>
          <p:nvSpPr>
            <p:cNvPr id="19459" name="Shape 214">
              <a:extLst>
                <a:ext uri="{FF2B5EF4-FFF2-40B4-BE49-F238E27FC236}">
                  <a16:creationId xmlns:a16="http://schemas.microsoft.com/office/drawing/2014/main" id="{F563C720-AB70-4F56-B3DB-5FC7F225B5FF}"/>
                </a:ext>
              </a:extLst>
            </p:cNvPr>
            <p:cNvSpPr>
              <a:spLocks noChangeArrowheads="1"/>
            </p:cNvSpPr>
            <p:nvPr/>
          </p:nvSpPr>
          <p:spPr bwMode="auto">
            <a:xfrm>
              <a:off x="0" y="357809"/>
              <a:ext cx="1042091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Andy Freeman</a:t>
              </a:r>
            </a:p>
          </p:txBody>
        </p:sp>
        <p:sp>
          <p:nvSpPr>
            <p:cNvPr id="19460" name="Shape 215">
              <a:extLst>
                <a:ext uri="{FF2B5EF4-FFF2-40B4-BE49-F238E27FC236}">
                  <a16:creationId xmlns:a16="http://schemas.microsoft.com/office/drawing/2014/main" id="{164A6170-0C57-4EF5-8138-E749F0E675DE}"/>
                </a:ext>
              </a:extLst>
            </p:cNvPr>
            <p:cNvSpPr>
              <a:spLocks noChangeShapeType="1"/>
            </p:cNvSpPr>
            <p:nvPr/>
          </p:nvSpPr>
          <p:spPr bwMode="auto">
            <a:xfrm>
              <a:off x="12700" y="3293241"/>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16" name="Shape 216">
              <a:extLst>
                <a:ext uri="{FF2B5EF4-FFF2-40B4-BE49-F238E27FC236}">
                  <a16:creationId xmlns:a16="http://schemas.microsoft.com/office/drawing/2014/main" id="{AC842DEB-F649-41FF-AF90-4DF885E74C06}"/>
                </a:ext>
              </a:extLst>
            </p:cNvPr>
            <p:cNvSpPr>
              <a:spLocks noChangeArrowheads="1"/>
            </p:cNvSpPr>
            <p:nvPr/>
          </p:nvSpPr>
          <p:spPr bwMode="auto">
            <a:xfrm>
              <a:off x="0" y="2024785"/>
              <a:ext cx="5674629"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l">
                <a:defRPr sz="2700" cap="all" baseline="44444">
                  <a:solidFill>
                    <a:srgbClr val="525454"/>
                  </a:solidFill>
                </a:defRPr>
              </a:lvl1pPr>
            </a:lstStyle>
            <a:p>
              <a:pPr eaLnBrk="1" fontAlgn="auto">
                <a:spcBef>
                  <a:spcPts val="0"/>
                </a:spcBef>
                <a:spcAft>
                  <a:spcPts val="0"/>
                </a:spcAft>
                <a:defRPr/>
              </a:pPr>
              <a:r>
                <a:rPr sz="4000" kern="0" dirty="0">
                  <a:latin typeface="+mn-lt"/>
                  <a:ea typeface="+mn-ea"/>
                  <a:cs typeface="+mn-cs"/>
                </a:rPr>
                <a:t>C.E.O. Mobility systems Europe</a:t>
              </a:r>
            </a:p>
          </p:txBody>
        </p:sp>
        <p:sp>
          <p:nvSpPr>
            <p:cNvPr id="19462" name="Shape 217">
              <a:extLst>
                <a:ext uri="{FF2B5EF4-FFF2-40B4-BE49-F238E27FC236}">
                  <a16:creationId xmlns:a16="http://schemas.microsoft.com/office/drawing/2014/main" id="{CB2CDDCA-0997-4294-BCBB-6E44639C4740}"/>
                </a:ext>
              </a:extLst>
            </p:cNvPr>
            <p:cNvSpPr>
              <a:spLocks noChangeArrowheads="1"/>
            </p:cNvSpPr>
            <p:nvPr/>
          </p:nvSpPr>
          <p:spPr bwMode="auto">
            <a:xfrm>
              <a:off x="0" y="3724711"/>
              <a:ext cx="10401428" cy="210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6000" baseline="0">
                  <a:solidFill>
                    <a:srgbClr val="292929"/>
                  </a:solidFill>
                </a:rPr>
                <a:t>“Effective methods of advertising campaigns”</a:t>
              </a: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85E6B-1876-400B-9DA9-0F203D8BF855}"/>
              </a:ext>
            </a:extLst>
          </p:cNvPr>
          <p:cNvSpPr txBox="1"/>
          <p:nvPr/>
        </p:nvSpPr>
        <p:spPr>
          <a:xfrm>
            <a:off x="567951" y="710450"/>
            <a:ext cx="10367402" cy="174406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16000" dirty="0">
                <a:solidFill>
                  <a:schemeClr val="accent6">
                    <a:lumMod val="75000"/>
                  </a:schemeClr>
                </a:solidFill>
              </a:rPr>
              <a:t>    </a:t>
            </a:r>
            <a:endParaRPr lang="en-US" sz="16000">
              <a:solidFill>
                <a:schemeClr val="accent6">
                  <a:lumMod val="75000"/>
                </a:schemeClr>
              </a:solidFill>
            </a:endParaRPr>
          </a:p>
        </p:txBody>
      </p:sp>
      <p:pic>
        <p:nvPicPr>
          <p:cNvPr id="30722" name="Picture 2" descr="MCN Solutions">
            <a:extLst>
              <a:ext uri="{FF2B5EF4-FFF2-40B4-BE49-F238E27FC236}">
                <a16:creationId xmlns:a16="http://schemas.microsoft.com/office/drawing/2014/main" id="{D5D430B5-D4B5-4C29-8C2E-34A9060726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796" y="3274665"/>
            <a:ext cx="5696064" cy="1286818"/>
          </a:xfrm>
          <a:prstGeom prst="rect">
            <a:avLst/>
          </a:prstGeom>
          <a:noFill/>
          <a:extLst>
            <a:ext uri="{909E8E84-426E-40DD-AFC4-6F175D3DCCD1}">
              <a14:hiddenFill xmlns:a14="http://schemas.microsoft.com/office/drawing/2010/main">
                <a:solidFill>
                  <a:srgbClr val="FFFFFF"/>
                </a:solidFill>
              </a14:hiddenFill>
            </a:ext>
          </a:extLst>
        </p:spPr>
      </p:pic>
      <p:pic>
        <p:nvPicPr>
          <p:cNvPr id="30724" name="Picture 4" descr="Mindcracker">
            <a:extLst>
              <a:ext uri="{FF2B5EF4-FFF2-40B4-BE49-F238E27FC236}">
                <a16:creationId xmlns:a16="http://schemas.microsoft.com/office/drawing/2014/main" id="{43ED3E9F-CEB2-4956-99D2-492596E1F7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39267" y="2963322"/>
            <a:ext cx="5474154" cy="1598160"/>
          </a:xfrm>
          <a:prstGeom prst="rect">
            <a:avLst/>
          </a:prstGeom>
          <a:noFill/>
          <a:extLst>
            <a:ext uri="{909E8E84-426E-40DD-AFC4-6F175D3DCCD1}">
              <a14:hiddenFill xmlns:a14="http://schemas.microsoft.com/office/drawing/2010/main">
                <a:solidFill>
                  <a:srgbClr val="FFFFFF"/>
                </a:solidFill>
              </a14:hiddenFill>
            </a:ext>
          </a:extLst>
        </p:spPr>
      </p:pic>
      <p:pic>
        <p:nvPicPr>
          <p:cNvPr id="30726" name="Picture 6" descr="Graphite">
            <a:extLst>
              <a:ext uri="{FF2B5EF4-FFF2-40B4-BE49-F238E27FC236}">
                <a16:creationId xmlns:a16="http://schemas.microsoft.com/office/drawing/2014/main" id="{DAFF5001-D051-4F55-9B2E-45396B4FF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80315" y="3597885"/>
            <a:ext cx="6209846" cy="96359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8590E3E-D4CA-4CE6-A155-19D92AD86364}"/>
              </a:ext>
            </a:extLst>
          </p:cNvPr>
          <p:cNvSpPr txBox="1"/>
          <p:nvPr/>
        </p:nvSpPr>
        <p:spPr>
          <a:xfrm>
            <a:off x="15243975" y="11845738"/>
            <a:ext cx="5992586" cy="100540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ctr"/>
            <a:r>
              <a:rPr lang="en-US" sz="8800" b="1">
                <a:solidFill>
                  <a:schemeClr val="accent6">
                    <a:lumMod val="75000"/>
                  </a:schemeClr>
                </a:solidFill>
                <a:latin typeface="+mj-lt"/>
              </a:rPr>
              <a:t>Powered By</a:t>
            </a:r>
          </a:p>
        </p:txBody>
      </p:sp>
      <p:pic>
        <p:nvPicPr>
          <p:cNvPr id="4" name="Picture 2" descr="C# Corner">
            <a:extLst>
              <a:ext uri="{FF2B5EF4-FFF2-40B4-BE49-F238E27FC236}">
                <a16:creationId xmlns:a16="http://schemas.microsoft.com/office/drawing/2014/main" id="{CBEBE803-1618-47EE-9516-C4E9696DA2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47572" y="12533628"/>
            <a:ext cx="4677284" cy="95416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picture containing drawing, plate&#10;&#10;Description automatically generated">
            <a:extLst>
              <a:ext uri="{FF2B5EF4-FFF2-40B4-BE49-F238E27FC236}">
                <a16:creationId xmlns:a16="http://schemas.microsoft.com/office/drawing/2014/main" id="{294B1C79-DC54-467F-85CE-C5E4D1B4FD1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3001" y="6585231"/>
            <a:ext cx="7294986" cy="2596522"/>
          </a:xfrm>
          <a:prstGeom prst="rect">
            <a:avLst/>
          </a:prstGeom>
        </p:spPr>
      </p:pic>
      <p:pic>
        <p:nvPicPr>
          <p:cNvPr id="29698" name="Picture 2" descr="007LogoXSmall">
            <a:extLst>
              <a:ext uri="{FF2B5EF4-FFF2-40B4-BE49-F238E27FC236}">
                <a16:creationId xmlns:a16="http://schemas.microsoft.com/office/drawing/2014/main" id="{7EB558E5-A2C3-4A0E-BC65-3162CCC5F7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24856" y="6491471"/>
            <a:ext cx="4113824" cy="406319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3518EE61-E2B5-4DBB-9CEF-1970E9D3D78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6318" y="8523066"/>
            <a:ext cx="10753996" cy="36195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 Corner">
            <a:extLst>
              <a:ext uri="{FF2B5EF4-FFF2-40B4-BE49-F238E27FC236}">
                <a16:creationId xmlns:a16="http://schemas.microsoft.com/office/drawing/2014/main" id="{068996BB-FA2E-4CC7-A6CC-AA635D1DE75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8571386" y="12484650"/>
            <a:ext cx="5320608" cy="10854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5" descr="A close up of a logo&#10;&#10;Description automatically generated">
            <a:extLst>
              <a:ext uri="{FF2B5EF4-FFF2-40B4-BE49-F238E27FC236}">
                <a16:creationId xmlns:a16="http://schemas.microsoft.com/office/drawing/2014/main" id="{7A5E79A6-3892-4562-A32E-08C05D3A1A1B}"/>
              </a:ext>
            </a:extLst>
          </p:cNvPr>
          <p:cNvPicPr>
            <a:picLocks noChangeAspect="1"/>
          </p:cNvPicPr>
          <p:nvPr/>
        </p:nvPicPr>
        <p:blipFill>
          <a:blip r:embed="rId10"/>
          <a:stretch>
            <a:fillRect/>
          </a:stretch>
        </p:blipFill>
        <p:spPr>
          <a:xfrm>
            <a:off x="8777680" y="5775344"/>
            <a:ext cx="3235356" cy="3619408"/>
          </a:xfrm>
          <a:prstGeom prst="rect">
            <a:avLst/>
          </a:prstGeom>
        </p:spPr>
      </p:pic>
      <p:sp>
        <p:nvSpPr>
          <p:cNvPr id="13" name="TextBox 12">
            <a:extLst>
              <a:ext uri="{FF2B5EF4-FFF2-40B4-BE49-F238E27FC236}">
                <a16:creationId xmlns:a16="http://schemas.microsoft.com/office/drawing/2014/main" id="{9346C568-22D5-4BF7-8E2F-7FEDA6A70834}"/>
              </a:ext>
            </a:extLst>
          </p:cNvPr>
          <p:cNvSpPr txBox="1"/>
          <p:nvPr/>
        </p:nvSpPr>
        <p:spPr>
          <a:xfrm>
            <a:off x="-749873" y="1149484"/>
            <a:ext cx="10367401" cy="21441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r>
              <a:rPr lang="en-US" sz="19900" dirty="0">
                <a:solidFill>
                  <a:schemeClr val="accent6">
                    <a:lumMod val="75000"/>
                  </a:schemeClr>
                </a:solidFill>
                <a:latin typeface="+mn-lt"/>
                <a:ea typeface="+mn-ea"/>
                <a:cs typeface="+mn-cs"/>
              </a:rPr>
              <a:t>Sponsors</a:t>
            </a:r>
            <a:endParaRPr kumimoji="0" lang="en-US" sz="19900" b="0" i="0" u="none" strike="noStrike" cap="none" spc="0" normalizeH="0" baseline="40000" dirty="0">
              <a:ln>
                <a:noFill/>
              </a:ln>
              <a:solidFill>
                <a:schemeClr val="accent6">
                  <a:lumMod val="75000"/>
                </a:schemeClr>
              </a:solidFill>
              <a:effectLst/>
              <a:uFillTx/>
              <a:latin typeface="+mn-lt"/>
              <a:ea typeface="+mn-ea"/>
              <a:cs typeface="+mn-cs"/>
              <a:sym typeface="Roboto Regular"/>
            </a:endParaRPr>
          </a:p>
        </p:txBody>
      </p:sp>
    </p:spTree>
    <p:extLst>
      <p:ext uri="{BB962C8B-B14F-4D97-AF65-F5344CB8AC3E}">
        <p14:creationId xmlns:p14="http://schemas.microsoft.com/office/powerpoint/2010/main" val="3744783766"/>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1" name="Shape 220">
            <a:extLst>
              <a:ext uri="{FF2B5EF4-FFF2-40B4-BE49-F238E27FC236}">
                <a16:creationId xmlns:a16="http://schemas.microsoft.com/office/drawing/2014/main" id="{C9D70E1A-EB37-41DB-9BDA-35439578B253}"/>
              </a:ext>
            </a:extLst>
          </p:cNvPr>
          <p:cNvSpPr>
            <a:spLocks noChangeArrowheads="1"/>
          </p:cNvSpPr>
          <p:nvPr/>
        </p:nvSpPr>
        <p:spPr bwMode="auto">
          <a:xfrm>
            <a:off x="-5819775" y="3441700"/>
            <a:ext cx="15716250" cy="6278563"/>
          </a:xfrm>
          <a:prstGeom prst="roundRect">
            <a:avLst>
              <a:gd name="adj" fmla="val 50000"/>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0482" name="Picture Placeholder 1">
            <a:extLst>
              <a:ext uri="{FF2B5EF4-FFF2-40B4-BE49-F238E27FC236}">
                <a16:creationId xmlns:a16="http://schemas.microsoft.com/office/drawing/2014/main" id="{FED2C20C-A398-4DAC-9895-8EE31D1A8BD1}"/>
              </a:ext>
            </a:extLst>
          </p:cNvPr>
          <p:cNvSpPr>
            <a:spLocks noGrp="1" noTextEdit="1"/>
          </p:cNvSpPr>
          <p:nvPr>
            <p:ph type="pic" sz="quarter" idx="10"/>
          </p:nvPr>
        </p:nvSpPr>
        <p:spPr>
          <a:xfrm>
            <a:off x="3852863" y="3663950"/>
            <a:ext cx="5834062" cy="5832475"/>
          </a:xfrm>
          <a:prstGeom prst="ellipse">
            <a:avLst/>
          </a:prstGeom>
        </p:spPr>
      </p:sp>
      <p:grpSp>
        <p:nvGrpSpPr>
          <p:cNvPr id="20483" name="Group 218">
            <a:extLst>
              <a:ext uri="{FF2B5EF4-FFF2-40B4-BE49-F238E27FC236}">
                <a16:creationId xmlns:a16="http://schemas.microsoft.com/office/drawing/2014/main" id="{C78683C4-68F1-4C3B-B438-CACACC68DF17}"/>
              </a:ext>
            </a:extLst>
          </p:cNvPr>
          <p:cNvGrpSpPr>
            <a:grpSpLocks/>
          </p:cNvGrpSpPr>
          <p:nvPr/>
        </p:nvGrpSpPr>
        <p:grpSpPr bwMode="auto">
          <a:xfrm>
            <a:off x="11307763" y="4043363"/>
            <a:ext cx="10420350" cy="5475287"/>
            <a:chOff x="0" y="357809"/>
            <a:chExt cx="10420912" cy="5475103"/>
          </a:xfrm>
        </p:grpSpPr>
        <p:sp>
          <p:nvSpPr>
            <p:cNvPr id="20484" name="Shape 214">
              <a:extLst>
                <a:ext uri="{FF2B5EF4-FFF2-40B4-BE49-F238E27FC236}">
                  <a16:creationId xmlns:a16="http://schemas.microsoft.com/office/drawing/2014/main" id="{4121AB5B-0988-4A65-A93F-60903B257F8A}"/>
                </a:ext>
              </a:extLst>
            </p:cNvPr>
            <p:cNvSpPr>
              <a:spLocks noChangeArrowheads="1"/>
            </p:cNvSpPr>
            <p:nvPr/>
          </p:nvSpPr>
          <p:spPr bwMode="auto">
            <a:xfrm>
              <a:off x="0" y="357809"/>
              <a:ext cx="1042091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Andy Freeman</a:t>
              </a:r>
            </a:p>
          </p:txBody>
        </p:sp>
        <p:sp>
          <p:nvSpPr>
            <p:cNvPr id="20485" name="Shape 215">
              <a:extLst>
                <a:ext uri="{FF2B5EF4-FFF2-40B4-BE49-F238E27FC236}">
                  <a16:creationId xmlns:a16="http://schemas.microsoft.com/office/drawing/2014/main" id="{3A18CC96-60A9-4F21-A5D8-BA8E092B1E6B}"/>
                </a:ext>
              </a:extLst>
            </p:cNvPr>
            <p:cNvSpPr>
              <a:spLocks noChangeShapeType="1"/>
            </p:cNvSpPr>
            <p:nvPr/>
          </p:nvSpPr>
          <p:spPr bwMode="auto">
            <a:xfrm>
              <a:off x="12700" y="3293241"/>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12" name="Shape 216">
              <a:extLst>
                <a:ext uri="{FF2B5EF4-FFF2-40B4-BE49-F238E27FC236}">
                  <a16:creationId xmlns:a16="http://schemas.microsoft.com/office/drawing/2014/main" id="{F70FC06D-22A3-4DE3-9A57-E850A506B0D2}"/>
                </a:ext>
              </a:extLst>
            </p:cNvPr>
            <p:cNvSpPr>
              <a:spLocks noChangeArrowheads="1"/>
            </p:cNvSpPr>
            <p:nvPr/>
          </p:nvSpPr>
          <p:spPr bwMode="auto">
            <a:xfrm>
              <a:off x="0" y="2024785"/>
              <a:ext cx="5674629" cy="51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lvl1pPr algn="l">
                <a:defRPr sz="2700" cap="all" baseline="44444">
                  <a:solidFill>
                    <a:srgbClr val="525454"/>
                  </a:solidFill>
                </a:defRPr>
              </a:lvl1pPr>
            </a:lstStyle>
            <a:p>
              <a:pPr eaLnBrk="1" fontAlgn="auto">
                <a:spcBef>
                  <a:spcPts val="0"/>
                </a:spcBef>
                <a:spcAft>
                  <a:spcPts val="0"/>
                </a:spcAft>
                <a:defRPr/>
              </a:pPr>
              <a:r>
                <a:rPr sz="4000" kern="0" dirty="0">
                  <a:latin typeface="+mn-lt"/>
                  <a:ea typeface="+mn-ea"/>
                  <a:cs typeface="+mn-cs"/>
                </a:rPr>
                <a:t>C.E.O. Mobility systems Europe</a:t>
              </a:r>
            </a:p>
          </p:txBody>
        </p:sp>
        <p:sp>
          <p:nvSpPr>
            <p:cNvPr id="20487" name="Shape 217">
              <a:extLst>
                <a:ext uri="{FF2B5EF4-FFF2-40B4-BE49-F238E27FC236}">
                  <a16:creationId xmlns:a16="http://schemas.microsoft.com/office/drawing/2014/main" id="{4D5128CC-2DCA-4AC4-84AD-7566881999E3}"/>
                </a:ext>
              </a:extLst>
            </p:cNvPr>
            <p:cNvSpPr>
              <a:spLocks noChangeArrowheads="1"/>
            </p:cNvSpPr>
            <p:nvPr/>
          </p:nvSpPr>
          <p:spPr bwMode="auto">
            <a:xfrm>
              <a:off x="0" y="3724711"/>
              <a:ext cx="10401428" cy="2108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6000" baseline="0">
                  <a:solidFill>
                    <a:srgbClr val="292929"/>
                  </a:solidFill>
                </a:rPr>
                <a:t>“Effective methods of advertising campaigns”</a:t>
              </a:r>
            </a:p>
          </p:txBody>
        </p:sp>
      </p:gr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5" name="Shape 228">
            <a:extLst>
              <a:ext uri="{FF2B5EF4-FFF2-40B4-BE49-F238E27FC236}">
                <a16:creationId xmlns:a16="http://schemas.microsoft.com/office/drawing/2014/main" id="{016FA909-3276-4147-AC93-76C702526418}"/>
              </a:ext>
            </a:extLst>
          </p:cNvPr>
          <p:cNvSpPr>
            <a:spLocks noChangeArrowheads="1"/>
          </p:cNvSpPr>
          <p:nvPr/>
        </p:nvSpPr>
        <p:spPr bwMode="auto">
          <a:xfrm>
            <a:off x="-25400" y="6350"/>
            <a:ext cx="24434800" cy="1370330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1506" name="Picture Placeholder 1">
            <a:extLst>
              <a:ext uri="{FF2B5EF4-FFF2-40B4-BE49-F238E27FC236}">
                <a16:creationId xmlns:a16="http://schemas.microsoft.com/office/drawing/2014/main" id="{5139A905-7033-4FFC-94C4-AD63A313C50B}"/>
              </a:ext>
            </a:extLst>
          </p:cNvPr>
          <p:cNvSpPr>
            <a:spLocks noGrp="1" noTextEdit="1"/>
          </p:cNvSpPr>
          <p:nvPr>
            <p:ph type="pic" sz="quarter" idx="10"/>
          </p:nvPr>
        </p:nvSpPr>
        <p:spPr>
          <a:xfrm>
            <a:off x="-25400" y="6350"/>
            <a:ext cx="24409400" cy="13703300"/>
          </a:xfrm>
        </p:spPr>
      </p:sp>
      <p:sp>
        <p:nvSpPr>
          <p:cNvPr id="229" name="Shape 229">
            <a:extLst>
              <a:ext uri="{FF2B5EF4-FFF2-40B4-BE49-F238E27FC236}">
                <a16:creationId xmlns:a16="http://schemas.microsoft.com/office/drawing/2014/main" id="{D51D689A-FC93-42BD-A6BB-3D3DFC243E64}"/>
              </a:ext>
            </a:extLst>
          </p:cNvPr>
          <p:cNvSpPr>
            <a:spLocks noChangeArrowheads="1"/>
          </p:cNvSpPr>
          <p:nvPr/>
        </p:nvSpPr>
        <p:spPr bwMode="auto">
          <a:xfrm>
            <a:off x="12674600" y="9286875"/>
            <a:ext cx="13481050"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lnSpc>
                <a:spcPct val="10000"/>
              </a:lnSpc>
              <a:defRPr sz="14000" cap="all" baseline="0"/>
            </a:lvl1pPr>
          </a:lstStyle>
          <a:p>
            <a:pPr eaLnBrk="1" fontAlgn="auto">
              <a:spcBef>
                <a:spcPts val="0"/>
              </a:spcBef>
              <a:spcAft>
                <a:spcPts val="0"/>
              </a:spcAft>
              <a:defRPr/>
            </a:pPr>
            <a:r>
              <a:rPr kern="0">
                <a:latin typeface="+mn-lt"/>
                <a:ea typeface="+mn-ea"/>
                <a:cs typeface="+mn-cs"/>
              </a:rPr>
              <a:t>Section</a:t>
            </a:r>
          </a:p>
        </p:txBody>
      </p:sp>
      <p:sp>
        <p:nvSpPr>
          <p:cNvPr id="230" name="Shape 230">
            <a:extLst>
              <a:ext uri="{FF2B5EF4-FFF2-40B4-BE49-F238E27FC236}">
                <a16:creationId xmlns:a16="http://schemas.microsoft.com/office/drawing/2014/main" id="{EC0C7624-EC7C-4933-A478-FBF763D45867}"/>
              </a:ext>
            </a:extLst>
          </p:cNvPr>
          <p:cNvSpPr>
            <a:spLocks noChangeArrowheads="1"/>
          </p:cNvSpPr>
          <p:nvPr/>
        </p:nvSpPr>
        <p:spPr bwMode="auto">
          <a:xfrm>
            <a:off x="12755563" y="11174413"/>
            <a:ext cx="10304462"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defRPr sz="2800" cap="all" baseline="42857"/>
            </a:lvl1pPr>
          </a:lstStyle>
          <a:p>
            <a:pPr eaLnBrk="1" fontAlgn="auto">
              <a:spcBef>
                <a:spcPts val="0"/>
              </a:spcBef>
              <a:spcAft>
                <a:spcPts val="0"/>
              </a:spcAft>
              <a:defRPr/>
            </a:pPr>
            <a:r>
              <a:rPr sz="4000" kern="0">
                <a:latin typeface="+mn-lt"/>
                <a:ea typeface="+mn-ea"/>
                <a:cs typeface="+mn-cs"/>
              </a:rPr>
              <a:t>Multipurpose PowerPoint &amp; Keynote Template</a:t>
            </a:r>
          </a:p>
        </p:txBody>
      </p:sp>
      <p:sp>
        <p:nvSpPr>
          <p:cNvPr id="21509" name="Shape 231">
            <a:extLst>
              <a:ext uri="{FF2B5EF4-FFF2-40B4-BE49-F238E27FC236}">
                <a16:creationId xmlns:a16="http://schemas.microsoft.com/office/drawing/2014/main" id="{55AE3637-FE39-49D7-82FC-B7B3AD4FD0CA}"/>
              </a:ext>
            </a:extLst>
          </p:cNvPr>
          <p:cNvSpPr>
            <a:spLocks/>
          </p:cNvSpPr>
          <p:nvPr/>
        </p:nvSpPr>
        <p:spPr bwMode="auto">
          <a:xfrm rot="5400000">
            <a:off x="-76200" y="-19050"/>
            <a:ext cx="6569075" cy="6569075"/>
          </a:xfrm>
          <a:custGeom>
            <a:avLst/>
            <a:gdLst>
              <a:gd name="T0" fmla="*/ 3284642 w 21600"/>
              <a:gd name="T1" fmla="*/ 3284643 h 21600"/>
              <a:gd name="T2" fmla="*/ 3284642 w 21600"/>
              <a:gd name="T3" fmla="*/ 3284643 h 21600"/>
              <a:gd name="T4" fmla="*/ 3284642 w 21600"/>
              <a:gd name="T5" fmla="*/ 3284643 h 21600"/>
              <a:gd name="T6" fmla="*/ 3284642 w 21600"/>
              <a:gd name="T7" fmla="*/ 3284643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21510" name="Shape 232">
            <a:extLst>
              <a:ext uri="{FF2B5EF4-FFF2-40B4-BE49-F238E27FC236}">
                <a16:creationId xmlns:a16="http://schemas.microsoft.com/office/drawing/2014/main" id="{F628A959-2BC3-4CEF-A149-471BFD3EDC39}"/>
              </a:ext>
            </a:extLst>
          </p:cNvPr>
          <p:cNvSpPr>
            <a:spLocks noChangeArrowheads="1"/>
          </p:cNvSpPr>
          <p:nvPr/>
        </p:nvSpPr>
        <p:spPr bwMode="auto">
          <a:xfrm>
            <a:off x="230188" y="635000"/>
            <a:ext cx="2967037"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p>
            <a:pPr algn="ctr" eaLnBrk="1">
              <a:lnSpc>
                <a:spcPct val="80000"/>
              </a:lnSpc>
            </a:pPr>
            <a:r>
              <a:rPr lang="en-US" altLang="en-US" sz="11100" baseline="0"/>
              <a:t>01</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29" name="Picture Placeholder 1">
            <a:extLst>
              <a:ext uri="{FF2B5EF4-FFF2-40B4-BE49-F238E27FC236}">
                <a16:creationId xmlns:a16="http://schemas.microsoft.com/office/drawing/2014/main" id="{0281E9C1-B6B7-4CEA-9F55-2A1DBE7FDE63}"/>
              </a:ext>
            </a:extLst>
          </p:cNvPr>
          <p:cNvSpPr>
            <a:spLocks noGrp="1" noTextEdit="1"/>
          </p:cNvSpPr>
          <p:nvPr>
            <p:ph type="pic" sz="quarter" idx="10"/>
          </p:nvPr>
        </p:nvSpPr>
        <p:spPr>
          <a:xfrm>
            <a:off x="2681288" y="5275263"/>
            <a:ext cx="5492750" cy="3643312"/>
          </a:xfrm>
        </p:spPr>
      </p:sp>
      <p:sp>
        <p:nvSpPr>
          <p:cNvPr id="22530" name="Picture Placeholder 2">
            <a:extLst>
              <a:ext uri="{FF2B5EF4-FFF2-40B4-BE49-F238E27FC236}">
                <a16:creationId xmlns:a16="http://schemas.microsoft.com/office/drawing/2014/main" id="{6D517511-4140-442F-A169-2E5EE1C3FC0F}"/>
              </a:ext>
            </a:extLst>
          </p:cNvPr>
          <p:cNvSpPr>
            <a:spLocks noGrp="1" noTextEdit="1"/>
          </p:cNvSpPr>
          <p:nvPr>
            <p:ph type="pic" sz="quarter" idx="11"/>
          </p:nvPr>
        </p:nvSpPr>
        <p:spPr>
          <a:xfrm>
            <a:off x="9437688" y="5275263"/>
            <a:ext cx="5492750" cy="3643312"/>
          </a:xfrm>
        </p:spPr>
      </p:sp>
      <p:sp>
        <p:nvSpPr>
          <p:cNvPr id="22531" name="Picture Placeholder 3">
            <a:extLst>
              <a:ext uri="{FF2B5EF4-FFF2-40B4-BE49-F238E27FC236}">
                <a16:creationId xmlns:a16="http://schemas.microsoft.com/office/drawing/2014/main" id="{861C3C5D-23B8-455C-A344-133BD694BB52}"/>
              </a:ext>
            </a:extLst>
          </p:cNvPr>
          <p:cNvSpPr>
            <a:spLocks noGrp="1" noTextEdit="1"/>
          </p:cNvSpPr>
          <p:nvPr>
            <p:ph type="pic" sz="quarter" idx="12"/>
          </p:nvPr>
        </p:nvSpPr>
        <p:spPr>
          <a:xfrm>
            <a:off x="16194088" y="5275263"/>
            <a:ext cx="5489575" cy="3643312"/>
          </a:xfrm>
        </p:spPr>
      </p:sp>
      <p:sp>
        <p:nvSpPr>
          <p:cNvPr id="22532" name="Shape 234">
            <a:extLst>
              <a:ext uri="{FF2B5EF4-FFF2-40B4-BE49-F238E27FC236}">
                <a16:creationId xmlns:a16="http://schemas.microsoft.com/office/drawing/2014/main" id="{C2DB20DC-FC86-4DE7-B41B-C7D0CC8E63BB}"/>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Photo Page</a:t>
            </a:r>
          </a:p>
        </p:txBody>
      </p:sp>
      <p:sp>
        <p:nvSpPr>
          <p:cNvPr id="22533" name="Shape 235">
            <a:extLst>
              <a:ext uri="{FF2B5EF4-FFF2-40B4-BE49-F238E27FC236}">
                <a16:creationId xmlns:a16="http://schemas.microsoft.com/office/drawing/2014/main" id="{80ECECB2-8DB3-45E7-8195-A2B4FD91FBB0}"/>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2534" name="Shape 239">
            <a:extLst>
              <a:ext uri="{FF2B5EF4-FFF2-40B4-BE49-F238E27FC236}">
                <a16:creationId xmlns:a16="http://schemas.microsoft.com/office/drawing/2014/main" id="{EF7B04A7-EDE5-4145-8331-0D9A9C6BC6BF}"/>
              </a:ext>
            </a:extLst>
          </p:cNvPr>
          <p:cNvSpPr>
            <a:spLocks noChangeArrowheads="1"/>
          </p:cNvSpPr>
          <p:nvPr/>
        </p:nvSpPr>
        <p:spPr bwMode="auto">
          <a:xfrm>
            <a:off x="2870200" y="9712325"/>
            <a:ext cx="5081588"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
        <p:nvSpPr>
          <p:cNvPr id="22535" name="Shape 239">
            <a:extLst>
              <a:ext uri="{FF2B5EF4-FFF2-40B4-BE49-F238E27FC236}">
                <a16:creationId xmlns:a16="http://schemas.microsoft.com/office/drawing/2014/main" id="{15CE337C-CE22-49DE-9915-03DDEFB58B4E}"/>
              </a:ext>
            </a:extLst>
          </p:cNvPr>
          <p:cNvSpPr>
            <a:spLocks noChangeArrowheads="1"/>
          </p:cNvSpPr>
          <p:nvPr/>
        </p:nvSpPr>
        <p:spPr bwMode="auto">
          <a:xfrm>
            <a:off x="9652000" y="9712325"/>
            <a:ext cx="50800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
        <p:nvSpPr>
          <p:cNvPr id="22536" name="Shape 239">
            <a:extLst>
              <a:ext uri="{FF2B5EF4-FFF2-40B4-BE49-F238E27FC236}">
                <a16:creationId xmlns:a16="http://schemas.microsoft.com/office/drawing/2014/main" id="{FF37138B-BC86-4F53-9187-0E8C36C0A71F}"/>
              </a:ext>
            </a:extLst>
          </p:cNvPr>
          <p:cNvSpPr>
            <a:spLocks noChangeArrowheads="1"/>
          </p:cNvSpPr>
          <p:nvPr/>
        </p:nvSpPr>
        <p:spPr bwMode="auto">
          <a:xfrm>
            <a:off x="16432213" y="9712325"/>
            <a:ext cx="508158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3" name="Picture Placeholder 3">
            <a:extLst>
              <a:ext uri="{FF2B5EF4-FFF2-40B4-BE49-F238E27FC236}">
                <a16:creationId xmlns:a16="http://schemas.microsoft.com/office/drawing/2014/main" id="{9E1FB56A-4562-407A-B27B-181892BF4EB1}"/>
              </a:ext>
            </a:extLst>
          </p:cNvPr>
          <p:cNvSpPr>
            <a:spLocks noGrp="1" noTextEdit="1"/>
          </p:cNvSpPr>
          <p:nvPr>
            <p:ph type="pic" sz="quarter" idx="12"/>
          </p:nvPr>
        </p:nvSpPr>
        <p:spPr>
          <a:xfrm>
            <a:off x="16194088" y="0"/>
            <a:ext cx="5492750" cy="8918575"/>
          </a:xfrm>
        </p:spPr>
      </p:sp>
      <p:sp>
        <p:nvSpPr>
          <p:cNvPr id="23554" name="Picture Placeholder 2">
            <a:extLst>
              <a:ext uri="{FF2B5EF4-FFF2-40B4-BE49-F238E27FC236}">
                <a16:creationId xmlns:a16="http://schemas.microsoft.com/office/drawing/2014/main" id="{03C2070A-491D-470F-93EE-F56A1309B453}"/>
              </a:ext>
            </a:extLst>
          </p:cNvPr>
          <p:cNvSpPr>
            <a:spLocks noGrp="1" noTextEdit="1"/>
          </p:cNvSpPr>
          <p:nvPr>
            <p:ph type="pic" sz="quarter" idx="11"/>
          </p:nvPr>
        </p:nvSpPr>
        <p:spPr>
          <a:xfrm>
            <a:off x="9437688" y="-3175"/>
            <a:ext cx="5492750" cy="8921750"/>
          </a:xfrm>
        </p:spPr>
      </p:sp>
      <p:sp>
        <p:nvSpPr>
          <p:cNvPr id="23555" name="Picture Placeholder 1">
            <a:extLst>
              <a:ext uri="{FF2B5EF4-FFF2-40B4-BE49-F238E27FC236}">
                <a16:creationId xmlns:a16="http://schemas.microsoft.com/office/drawing/2014/main" id="{20BC77AD-BE50-4F65-AFD4-2D1A59E7021A}"/>
              </a:ext>
            </a:extLst>
          </p:cNvPr>
          <p:cNvSpPr>
            <a:spLocks noGrp="1" noTextEdit="1"/>
          </p:cNvSpPr>
          <p:nvPr>
            <p:ph type="pic" sz="quarter" idx="10"/>
          </p:nvPr>
        </p:nvSpPr>
        <p:spPr>
          <a:xfrm>
            <a:off x="2681288" y="0"/>
            <a:ext cx="5492750" cy="8918575"/>
          </a:xfrm>
        </p:spPr>
      </p:sp>
      <p:sp>
        <p:nvSpPr>
          <p:cNvPr id="23556" name="Shape 249">
            <a:extLst>
              <a:ext uri="{FF2B5EF4-FFF2-40B4-BE49-F238E27FC236}">
                <a16:creationId xmlns:a16="http://schemas.microsoft.com/office/drawing/2014/main" id="{41789E32-5290-425F-913C-69BF63ECF425}"/>
              </a:ext>
            </a:extLst>
          </p:cNvPr>
          <p:cNvSpPr>
            <a:spLocks/>
          </p:cNvSpPr>
          <p:nvPr/>
        </p:nvSpPr>
        <p:spPr bwMode="auto">
          <a:xfrm>
            <a:off x="2681288" y="7880350"/>
            <a:ext cx="1038225" cy="10398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23557" name="Shape 250">
            <a:extLst>
              <a:ext uri="{FF2B5EF4-FFF2-40B4-BE49-F238E27FC236}">
                <a16:creationId xmlns:a16="http://schemas.microsoft.com/office/drawing/2014/main" id="{B8F7D3DB-92C0-4AA3-9300-43DBC516F2EB}"/>
              </a:ext>
            </a:extLst>
          </p:cNvPr>
          <p:cNvSpPr>
            <a:spLocks/>
          </p:cNvSpPr>
          <p:nvPr/>
        </p:nvSpPr>
        <p:spPr bwMode="auto">
          <a:xfrm>
            <a:off x="9437688" y="7880350"/>
            <a:ext cx="1038225" cy="10398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23558" name="Shape 251">
            <a:extLst>
              <a:ext uri="{FF2B5EF4-FFF2-40B4-BE49-F238E27FC236}">
                <a16:creationId xmlns:a16="http://schemas.microsoft.com/office/drawing/2014/main" id="{6C79C3FA-5440-4C24-A113-9B3F94FA8313}"/>
              </a:ext>
            </a:extLst>
          </p:cNvPr>
          <p:cNvSpPr>
            <a:spLocks/>
          </p:cNvSpPr>
          <p:nvPr/>
        </p:nvSpPr>
        <p:spPr bwMode="auto">
          <a:xfrm>
            <a:off x="16194088" y="7880350"/>
            <a:ext cx="1038225" cy="1039813"/>
          </a:xfrm>
          <a:custGeom>
            <a:avLst/>
            <a:gdLst>
              <a:gd name="T0" fmla="*/ 519394 w 21600"/>
              <a:gd name="T1" fmla="*/ 519394 h 21600"/>
              <a:gd name="T2" fmla="*/ 519394 w 21600"/>
              <a:gd name="T3" fmla="*/ 519394 h 21600"/>
              <a:gd name="T4" fmla="*/ 519394 w 21600"/>
              <a:gd name="T5" fmla="*/ 519394 h 21600"/>
              <a:gd name="T6" fmla="*/ 519394 w 21600"/>
              <a:gd name="T7" fmla="*/ 51939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23559" name="Shape 239">
            <a:extLst>
              <a:ext uri="{FF2B5EF4-FFF2-40B4-BE49-F238E27FC236}">
                <a16:creationId xmlns:a16="http://schemas.microsoft.com/office/drawing/2014/main" id="{79A3208A-A197-441E-BE91-95CBFEEC18E9}"/>
              </a:ext>
            </a:extLst>
          </p:cNvPr>
          <p:cNvSpPr>
            <a:spLocks noChangeArrowheads="1"/>
          </p:cNvSpPr>
          <p:nvPr/>
        </p:nvSpPr>
        <p:spPr bwMode="auto">
          <a:xfrm>
            <a:off x="2870200" y="9712325"/>
            <a:ext cx="5081588"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
        <p:nvSpPr>
          <p:cNvPr id="23560" name="Shape 239">
            <a:extLst>
              <a:ext uri="{FF2B5EF4-FFF2-40B4-BE49-F238E27FC236}">
                <a16:creationId xmlns:a16="http://schemas.microsoft.com/office/drawing/2014/main" id="{0CD2BA86-82F6-4422-83CB-84E5DE4F1E1C}"/>
              </a:ext>
            </a:extLst>
          </p:cNvPr>
          <p:cNvSpPr>
            <a:spLocks noChangeArrowheads="1"/>
          </p:cNvSpPr>
          <p:nvPr/>
        </p:nvSpPr>
        <p:spPr bwMode="auto">
          <a:xfrm>
            <a:off x="9652000" y="9712325"/>
            <a:ext cx="5080000"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
        <p:nvSpPr>
          <p:cNvPr id="23561" name="Shape 239">
            <a:extLst>
              <a:ext uri="{FF2B5EF4-FFF2-40B4-BE49-F238E27FC236}">
                <a16:creationId xmlns:a16="http://schemas.microsoft.com/office/drawing/2014/main" id="{11871D38-4C5F-44F4-9E70-3B642DEABC3C}"/>
              </a:ext>
            </a:extLst>
          </p:cNvPr>
          <p:cNvSpPr>
            <a:spLocks noChangeArrowheads="1"/>
          </p:cNvSpPr>
          <p:nvPr/>
        </p:nvSpPr>
        <p:spPr bwMode="auto">
          <a:xfrm>
            <a:off x="16432213" y="9712325"/>
            <a:ext cx="5081587" cy="352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 feugait nulla facilisi. Nam</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7" name="Picture Placeholder 1">
            <a:extLst>
              <a:ext uri="{FF2B5EF4-FFF2-40B4-BE49-F238E27FC236}">
                <a16:creationId xmlns:a16="http://schemas.microsoft.com/office/drawing/2014/main" id="{FAE8D7B7-8D8B-4008-ADB7-10653EAA75AD}"/>
              </a:ext>
            </a:extLst>
          </p:cNvPr>
          <p:cNvSpPr>
            <a:spLocks noGrp="1" noTextEdit="1"/>
          </p:cNvSpPr>
          <p:nvPr>
            <p:ph type="pic" sz="quarter" idx="10"/>
          </p:nvPr>
        </p:nvSpPr>
        <p:spPr>
          <a:xfrm>
            <a:off x="2678113" y="5275263"/>
            <a:ext cx="5927725" cy="2943225"/>
          </a:xfrm>
        </p:spPr>
      </p:sp>
      <p:sp>
        <p:nvSpPr>
          <p:cNvPr id="24578" name="Picture Placeholder 2">
            <a:extLst>
              <a:ext uri="{FF2B5EF4-FFF2-40B4-BE49-F238E27FC236}">
                <a16:creationId xmlns:a16="http://schemas.microsoft.com/office/drawing/2014/main" id="{FBF89363-9468-44E6-8B6D-A8D92E832E88}"/>
              </a:ext>
            </a:extLst>
          </p:cNvPr>
          <p:cNvSpPr>
            <a:spLocks noGrp="1" noTextEdit="1"/>
          </p:cNvSpPr>
          <p:nvPr>
            <p:ph type="pic" sz="quarter" idx="11"/>
          </p:nvPr>
        </p:nvSpPr>
        <p:spPr>
          <a:xfrm>
            <a:off x="9224963" y="5275263"/>
            <a:ext cx="5929312" cy="2943225"/>
          </a:xfrm>
        </p:spPr>
      </p:sp>
      <p:sp>
        <p:nvSpPr>
          <p:cNvPr id="24579" name="Picture Placeholder 3">
            <a:extLst>
              <a:ext uri="{FF2B5EF4-FFF2-40B4-BE49-F238E27FC236}">
                <a16:creationId xmlns:a16="http://schemas.microsoft.com/office/drawing/2014/main" id="{8BFBC735-F03F-4253-B7D4-B6A3DA3140D0}"/>
              </a:ext>
            </a:extLst>
          </p:cNvPr>
          <p:cNvSpPr>
            <a:spLocks noGrp="1" noTextEdit="1"/>
          </p:cNvSpPr>
          <p:nvPr>
            <p:ph type="pic" sz="quarter" idx="12"/>
          </p:nvPr>
        </p:nvSpPr>
        <p:spPr>
          <a:xfrm>
            <a:off x="15770225" y="5275263"/>
            <a:ext cx="5913438" cy="2943225"/>
          </a:xfrm>
        </p:spPr>
      </p:sp>
      <p:sp>
        <p:nvSpPr>
          <p:cNvPr id="24580" name="Picture Placeholder 4">
            <a:extLst>
              <a:ext uri="{FF2B5EF4-FFF2-40B4-BE49-F238E27FC236}">
                <a16:creationId xmlns:a16="http://schemas.microsoft.com/office/drawing/2014/main" id="{43B3C9A5-0B5B-4C2E-BE20-F02CAFAE6AD2}"/>
              </a:ext>
            </a:extLst>
          </p:cNvPr>
          <p:cNvSpPr>
            <a:spLocks noGrp="1" noTextEdit="1"/>
          </p:cNvSpPr>
          <p:nvPr>
            <p:ph type="pic" sz="quarter" idx="13"/>
          </p:nvPr>
        </p:nvSpPr>
        <p:spPr>
          <a:xfrm>
            <a:off x="2678113" y="8905875"/>
            <a:ext cx="5927725" cy="2943225"/>
          </a:xfrm>
        </p:spPr>
      </p:sp>
      <p:sp>
        <p:nvSpPr>
          <p:cNvPr id="24581" name="Picture Placeholder 5">
            <a:extLst>
              <a:ext uri="{FF2B5EF4-FFF2-40B4-BE49-F238E27FC236}">
                <a16:creationId xmlns:a16="http://schemas.microsoft.com/office/drawing/2014/main" id="{8D31C46D-4BBB-4883-8088-CA556E678D02}"/>
              </a:ext>
            </a:extLst>
          </p:cNvPr>
          <p:cNvSpPr>
            <a:spLocks noGrp="1" noTextEdit="1"/>
          </p:cNvSpPr>
          <p:nvPr>
            <p:ph type="pic" sz="quarter" idx="14"/>
          </p:nvPr>
        </p:nvSpPr>
        <p:spPr>
          <a:xfrm>
            <a:off x="9224963" y="8905875"/>
            <a:ext cx="5929312" cy="2943225"/>
          </a:xfrm>
        </p:spPr>
      </p:sp>
      <p:sp>
        <p:nvSpPr>
          <p:cNvPr id="24582" name="Picture Placeholder 6">
            <a:extLst>
              <a:ext uri="{FF2B5EF4-FFF2-40B4-BE49-F238E27FC236}">
                <a16:creationId xmlns:a16="http://schemas.microsoft.com/office/drawing/2014/main" id="{20261C94-1015-4504-BA4F-4B3F3D095D5B}"/>
              </a:ext>
            </a:extLst>
          </p:cNvPr>
          <p:cNvSpPr>
            <a:spLocks noGrp="1" noTextEdit="1"/>
          </p:cNvSpPr>
          <p:nvPr>
            <p:ph type="pic" sz="quarter" idx="15"/>
          </p:nvPr>
        </p:nvSpPr>
        <p:spPr>
          <a:xfrm>
            <a:off x="15770225" y="8905875"/>
            <a:ext cx="5913438" cy="2943225"/>
          </a:xfrm>
        </p:spPr>
      </p:sp>
      <p:sp>
        <p:nvSpPr>
          <p:cNvPr id="24583" name="Shape 253">
            <a:extLst>
              <a:ext uri="{FF2B5EF4-FFF2-40B4-BE49-F238E27FC236}">
                <a16:creationId xmlns:a16="http://schemas.microsoft.com/office/drawing/2014/main" id="{54CA4577-F0EA-45A3-AB11-AE0707EE4FB8}"/>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Photo Page</a:t>
            </a:r>
          </a:p>
        </p:txBody>
      </p:sp>
      <p:sp>
        <p:nvSpPr>
          <p:cNvPr id="24584" name="Shape 254">
            <a:extLst>
              <a:ext uri="{FF2B5EF4-FFF2-40B4-BE49-F238E27FC236}">
                <a16:creationId xmlns:a16="http://schemas.microsoft.com/office/drawing/2014/main" id="{01B30AD0-8A7D-467F-B793-8E397450C1E2}"/>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1" name="Picture Placeholder 2">
            <a:extLst>
              <a:ext uri="{FF2B5EF4-FFF2-40B4-BE49-F238E27FC236}">
                <a16:creationId xmlns:a16="http://schemas.microsoft.com/office/drawing/2014/main" id="{88B812AB-14CB-47DD-9713-F04FA8CDB218}"/>
              </a:ext>
            </a:extLst>
          </p:cNvPr>
          <p:cNvSpPr>
            <a:spLocks noGrp="1" noTextEdit="1"/>
          </p:cNvSpPr>
          <p:nvPr>
            <p:ph type="pic" sz="quarter" idx="10"/>
          </p:nvPr>
        </p:nvSpPr>
        <p:spPr>
          <a:xfrm>
            <a:off x="2671763" y="5275263"/>
            <a:ext cx="5494337" cy="2828925"/>
          </a:xfrm>
        </p:spPr>
      </p:sp>
      <p:sp>
        <p:nvSpPr>
          <p:cNvPr id="25602" name="Picture Placeholder 3">
            <a:extLst>
              <a:ext uri="{FF2B5EF4-FFF2-40B4-BE49-F238E27FC236}">
                <a16:creationId xmlns:a16="http://schemas.microsoft.com/office/drawing/2014/main" id="{28C96CF6-D2A6-40A6-8CA7-0B13EF6C2178}"/>
              </a:ext>
            </a:extLst>
          </p:cNvPr>
          <p:cNvSpPr>
            <a:spLocks noGrp="1" noTextEdit="1"/>
          </p:cNvSpPr>
          <p:nvPr>
            <p:ph type="pic" sz="quarter" idx="11"/>
          </p:nvPr>
        </p:nvSpPr>
        <p:spPr>
          <a:xfrm>
            <a:off x="9453563" y="5275263"/>
            <a:ext cx="5492750" cy="2828925"/>
          </a:xfrm>
        </p:spPr>
      </p:sp>
      <p:sp>
        <p:nvSpPr>
          <p:cNvPr id="25603" name="Picture Placeholder 4">
            <a:extLst>
              <a:ext uri="{FF2B5EF4-FFF2-40B4-BE49-F238E27FC236}">
                <a16:creationId xmlns:a16="http://schemas.microsoft.com/office/drawing/2014/main" id="{712BA115-C779-462B-9830-C3E638B1FDA4}"/>
              </a:ext>
            </a:extLst>
          </p:cNvPr>
          <p:cNvSpPr>
            <a:spLocks noGrp="1" noTextEdit="1"/>
          </p:cNvSpPr>
          <p:nvPr>
            <p:ph type="pic" sz="quarter" idx="12"/>
          </p:nvPr>
        </p:nvSpPr>
        <p:spPr>
          <a:xfrm>
            <a:off x="16233775" y="5275263"/>
            <a:ext cx="5494338" cy="2828925"/>
          </a:xfrm>
        </p:spPr>
      </p:sp>
      <p:sp>
        <p:nvSpPr>
          <p:cNvPr id="25604" name="Shape 262">
            <a:extLst>
              <a:ext uri="{FF2B5EF4-FFF2-40B4-BE49-F238E27FC236}">
                <a16:creationId xmlns:a16="http://schemas.microsoft.com/office/drawing/2014/main" id="{53EEBA99-259A-420F-AC06-4A2329905249}"/>
              </a:ext>
            </a:extLst>
          </p:cNvPr>
          <p:cNvSpPr>
            <a:spLocks noChangeArrowheads="1"/>
          </p:cNvSpPr>
          <p:nvPr/>
        </p:nvSpPr>
        <p:spPr bwMode="auto">
          <a:xfrm>
            <a:off x="2700338" y="1878013"/>
            <a:ext cx="18983325"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lnSpc>
                <a:spcPct val="80000"/>
              </a:lnSpc>
            </a:pPr>
            <a:r>
              <a:rPr lang="en-US" altLang="en-US" sz="11100" baseline="0">
                <a:solidFill>
                  <a:srgbClr val="292929"/>
                </a:solidFill>
              </a:rPr>
              <a:t>Photo Page</a:t>
            </a:r>
          </a:p>
        </p:txBody>
      </p:sp>
      <p:sp>
        <p:nvSpPr>
          <p:cNvPr id="25605" name="Shape 263">
            <a:extLst>
              <a:ext uri="{FF2B5EF4-FFF2-40B4-BE49-F238E27FC236}">
                <a16:creationId xmlns:a16="http://schemas.microsoft.com/office/drawing/2014/main" id="{3C2DDF73-8ACC-4468-BA16-C4836C69A715}"/>
              </a:ext>
            </a:extLst>
          </p:cNvPr>
          <p:cNvSpPr>
            <a:spLocks noChangeShapeType="1"/>
          </p:cNvSpPr>
          <p:nvPr/>
        </p:nvSpPr>
        <p:spPr bwMode="auto">
          <a:xfrm>
            <a:off x="11252200" y="4373563"/>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grpSp>
        <p:nvGrpSpPr>
          <p:cNvPr id="25606" name="Group 1">
            <a:extLst>
              <a:ext uri="{FF2B5EF4-FFF2-40B4-BE49-F238E27FC236}">
                <a16:creationId xmlns:a16="http://schemas.microsoft.com/office/drawing/2014/main" id="{6E19242A-3E3D-41CE-AC7A-1A54CC80D5CD}"/>
              </a:ext>
            </a:extLst>
          </p:cNvPr>
          <p:cNvGrpSpPr>
            <a:grpSpLocks/>
          </p:cNvGrpSpPr>
          <p:nvPr/>
        </p:nvGrpSpPr>
        <p:grpSpPr bwMode="auto">
          <a:xfrm>
            <a:off x="2851150" y="8777288"/>
            <a:ext cx="5080000" cy="3344862"/>
            <a:chOff x="2870250" y="8638390"/>
            <a:chExt cx="5081054" cy="3344493"/>
          </a:xfrm>
        </p:grpSpPr>
        <p:grpSp>
          <p:nvGrpSpPr>
            <p:cNvPr id="25619" name="Group 269">
              <a:extLst>
                <a:ext uri="{FF2B5EF4-FFF2-40B4-BE49-F238E27FC236}">
                  <a16:creationId xmlns:a16="http://schemas.microsoft.com/office/drawing/2014/main" id="{730D2C8B-0348-4999-A9F9-7A3A9D836EA9}"/>
                </a:ext>
              </a:extLst>
            </p:cNvPr>
            <p:cNvGrpSpPr>
              <a:grpSpLocks/>
            </p:cNvGrpSpPr>
            <p:nvPr/>
          </p:nvGrpSpPr>
          <p:grpSpPr bwMode="auto">
            <a:xfrm>
              <a:off x="3322421" y="10782039"/>
              <a:ext cx="4193425" cy="1200844"/>
              <a:chOff x="0" y="74073"/>
              <a:chExt cx="4193421" cy="1200843"/>
            </a:xfrm>
          </p:grpSpPr>
          <p:sp>
            <p:nvSpPr>
              <p:cNvPr id="266" name="Shape 266">
                <a:extLst>
                  <a:ext uri="{FF2B5EF4-FFF2-40B4-BE49-F238E27FC236}">
                    <a16:creationId xmlns:a16="http://schemas.microsoft.com/office/drawing/2014/main" id="{F104450D-A9D1-473C-98AB-616BA269C1EC}"/>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5622" name="Shape 267">
                <a:extLst>
                  <a:ext uri="{FF2B5EF4-FFF2-40B4-BE49-F238E27FC236}">
                    <a16:creationId xmlns:a16="http://schemas.microsoft.com/office/drawing/2014/main" id="{3089050F-C52E-4B7B-B00F-89ADAFA8CAF5}"/>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400"/>
                  <a:t>More Information</a:t>
                </a:r>
              </a:p>
            </p:txBody>
          </p:sp>
          <p:sp>
            <p:nvSpPr>
              <p:cNvPr id="25623" name="Shape 268">
                <a:extLst>
                  <a:ext uri="{FF2B5EF4-FFF2-40B4-BE49-F238E27FC236}">
                    <a16:creationId xmlns:a16="http://schemas.microsoft.com/office/drawing/2014/main" id="{1E72E8C0-7C9C-4A91-AD62-A6F3220F12E1}"/>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grpSp>
        <p:sp>
          <p:nvSpPr>
            <p:cNvPr id="25620" name="Shape 239">
              <a:extLst>
                <a:ext uri="{FF2B5EF4-FFF2-40B4-BE49-F238E27FC236}">
                  <a16:creationId xmlns:a16="http://schemas.microsoft.com/office/drawing/2014/main" id="{AF71DAF3-3FA6-4B01-99AE-626E54DED875}"/>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a:t>
              </a:r>
            </a:p>
          </p:txBody>
        </p:sp>
      </p:grpSp>
      <p:grpSp>
        <p:nvGrpSpPr>
          <p:cNvPr id="25607" name="Group 26">
            <a:extLst>
              <a:ext uri="{FF2B5EF4-FFF2-40B4-BE49-F238E27FC236}">
                <a16:creationId xmlns:a16="http://schemas.microsoft.com/office/drawing/2014/main" id="{5C0A5B5C-35EF-474F-8EA3-681CCF28F3B8}"/>
              </a:ext>
            </a:extLst>
          </p:cNvPr>
          <p:cNvGrpSpPr>
            <a:grpSpLocks/>
          </p:cNvGrpSpPr>
          <p:nvPr/>
        </p:nvGrpSpPr>
        <p:grpSpPr bwMode="auto">
          <a:xfrm>
            <a:off x="9659938" y="8777288"/>
            <a:ext cx="5080000" cy="3344862"/>
            <a:chOff x="2870250" y="8638390"/>
            <a:chExt cx="5081054" cy="3344493"/>
          </a:xfrm>
        </p:grpSpPr>
        <p:grpSp>
          <p:nvGrpSpPr>
            <p:cNvPr id="25614" name="Group 269">
              <a:extLst>
                <a:ext uri="{FF2B5EF4-FFF2-40B4-BE49-F238E27FC236}">
                  <a16:creationId xmlns:a16="http://schemas.microsoft.com/office/drawing/2014/main" id="{233842BC-0AD1-4567-8DCA-87C32796FEFD}"/>
                </a:ext>
              </a:extLst>
            </p:cNvPr>
            <p:cNvGrpSpPr>
              <a:grpSpLocks/>
            </p:cNvGrpSpPr>
            <p:nvPr/>
          </p:nvGrpSpPr>
          <p:grpSpPr bwMode="auto">
            <a:xfrm>
              <a:off x="3322421" y="10782039"/>
              <a:ext cx="4193425" cy="1200844"/>
              <a:chOff x="0" y="74073"/>
              <a:chExt cx="4193421" cy="1200843"/>
            </a:xfrm>
          </p:grpSpPr>
          <p:sp>
            <p:nvSpPr>
              <p:cNvPr id="30" name="Shape 266">
                <a:extLst>
                  <a:ext uri="{FF2B5EF4-FFF2-40B4-BE49-F238E27FC236}">
                    <a16:creationId xmlns:a16="http://schemas.microsoft.com/office/drawing/2014/main" id="{691F66B7-81E7-4D85-913F-9A954183950C}"/>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5617" name="Shape 267">
                <a:extLst>
                  <a:ext uri="{FF2B5EF4-FFF2-40B4-BE49-F238E27FC236}">
                    <a16:creationId xmlns:a16="http://schemas.microsoft.com/office/drawing/2014/main" id="{59F7ACD2-5410-41C3-A0CC-9D116D23302C}"/>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400"/>
                  <a:t>More Information</a:t>
                </a:r>
              </a:p>
            </p:txBody>
          </p:sp>
          <p:sp>
            <p:nvSpPr>
              <p:cNvPr id="25618" name="Shape 268">
                <a:extLst>
                  <a:ext uri="{FF2B5EF4-FFF2-40B4-BE49-F238E27FC236}">
                    <a16:creationId xmlns:a16="http://schemas.microsoft.com/office/drawing/2014/main" id="{F8FF8316-2ACA-4318-ACEC-84E9DAB59A26}"/>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grpSp>
        <p:sp>
          <p:nvSpPr>
            <p:cNvPr id="25615" name="Shape 239">
              <a:extLst>
                <a:ext uri="{FF2B5EF4-FFF2-40B4-BE49-F238E27FC236}">
                  <a16:creationId xmlns:a16="http://schemas.microsoft.com/office/drawing/2014/main" id="{F3EF96B3-F63C-4214-B7BE-37BB75939D31}"/>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a:t>
              </a:r>
            </a:p>
          </p:txBody>
        </p:sp>
      </p:grpSp>
      <p:grpSp>
        <p:nvGrpSpPr>
          <p:cNvPr id="25608" name="Group 32">
            <a:extLst>
              <a:ext uri="{FF2B5EF4-FFF2-40B4-BE49-F238E27FC236}">
                <a16:creationId xmlns:a16="http://schemas.microsoft.com/office/drawing/2014/main" id="{D3B0F217-4766-4E32-ACB5-50695FE83F7D}"/>
              </a:ext>
            </a:extLst>
          </p:cNvPr>
          <p:cNvGrpSpPr>
            <a:grpSpLocks/>
          </p:cNvGrpSpPr>
          <p:nvPr/>
        </p:nvGrpSpPr>
        <p:grpSpPr bwMode="auto">
          <a:xfrm>
            <a:off x="16449675" y="8777288"/>
            <a:ext cx="5080000" cy="3344862"/>
            <a:chOff x="2870250" y="8638390"/>
            <a:chExt cx="5081054" cy="3344493"/>
          </a:xfrm>
        </p:grpSpPr>
        <p:grpSp>
          <p:nvGrpSpPr>
            <p:cNvPr id="25609" name="Group 269">
              <a:extLst>
                <a:ext uri="{FF2B5EF4-FFF2-40B4-BE49-F238E27FC236}">
                  <a16:creationId xmlns:a16="http://schemas.microsoft.com/office/drawing/2014/main" id="{A712CD13-3E79-4C89-B9E2-E37FC0808C69}"/>
                </a:ext>
              </a:extLst>
            </p:cNvPr>
            <p:cNvGrpSpPr>
              <a:grpSpLocks/>
            </p:cNvGrpSpPr>
            <p:nvPr/>
          </p:nvGrpSpPr>
          <p:grpSpPr bwMode="auto">
            <a:xfrm>
              <a:off x="3322421" y="10782039"/>
              <a:ext cx="4193425" cy="1200844"/>
              <a:chOff x="0" y="74073"/>
              <a:chExt cx="4193421" cy="1200843"/>
            </a:xfrm>
          </p:grpSpPr>
          <p:sp>
            <p:nvSpPr>
              <p:cNvPr id="36" name="Shape 266">
                <a:extLst>
                  <a:ext uri="{FF2B5EF4-FFF2-40B4-BE49-F238E27FC236}">
                    <a16:creationId xmlns:a16="http://schemas.microsoft.com/office/drawing/2014/main" id="{91EE182F-A144-411F-801A-5D60F50158FD}"/>
                  </a:ext>
                </a:extLst>
              </p:cNvPr>
              <p:cNvSpPr>
                <a:spLocks noChangeArrowheads="1"/>
              </p:cNvSpPr>
              <p:nvPr/>
            </p:nvSpPr>
            <p:spPr bwMode="auto">
              <a:xfrm>
                <a:off x="159338" y="74073"/>
                <a:ext cx="4034083" cy="1021351"/>
              </a:xfrm>
              <a:prstGeom prst="roundRect">
                <a:avLst>
                  <a:gd name="adj" fmla="val 6051"/>
                </a:avLst>
              </a:prstGeom>
              <a:solidFill>
                <a:srgbClr val="FF751E"/>
              </a:solidFill>
              <a:ln>
                <a:noFill/>
              </a:ln>
              <a:effectLst>
                <a:outerShdw blurRad="241300" dist="138423" dir="5314236" rotWithShape="0">
                  <a:srgbClr val="808080">
                    <a:alpha val="30508"/>
                  </a:srgbClr>
                </a:outerShdw>
              </a:effectLst>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5612" name="Shape 267">
                <a:extLst>
                  <a:ext uri="{FF2B5EF4-FFF2-40B4-BE49-F238E27FC236}">
                    <a16:creationId xmlns:a16="http://schemas.microsoft.com/office/drawing/2014/main" id="{F59D62B6-87FF-40EA-86DB-733AEF19861A}"/>
                  </a:ext>
                </a:extLst>
              </p:cNvPr>
              <p:cNvSpPr>
                <a:spLocks noChangeArrowheads="1"/>
              </p:cNvSpPr>
              <p:nvPr/>
            </p:nvSpPr>
            <p:spPr bwMode="auto">
              <a:xfrm>
                <a:off x="0" y="514178"/>
                <a:ext cx="4162093" cy="760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400"/>
                  <a:t>More Information</a:t>
                </a:r>
              </a:p>
            </p:txBody>
          </p:sp>
          <p:sp>
            <p:nvSpPr>
              <p:cNvPr id="25613" name="Shape 268">
                <a:extLst>
                  <a:ext uri="{FF2B5EF4-FFF2-40B4-BE49-F238E27FC236}">
                    <a16:creationId xmlns:a16="http://schemas.microsoft.com/office/drawing/2014/main" id="{B89544FA-354F-4BEB-9F6C-BB2AA7115B21}"/>
                  </a:ext>
                </a:extLst>
              </p:cNvPr>
              <p:cNvSpPr>
                <a:spLocks/>
              </p:cNvSpPr>
              <p:nvPr/>
            </p:nvSpPr>
            <p:spPr bwMode="auto">
              <a:xfrm>
                <a:off x="3775677" y="501839"/>
                <a:ext cx="101349" cy="165430"/>
              </a:xfrm>
              <a:custGeom>
                <a:avLst/>
                <a:gdLst>
                  <a:gd name="T0" fmla="*/ 50675 w 21600"/>
                  <a:gd name="T1" fmla="*/ 82715 h 21600"/>
                  <a:gd name="T2" fmla="*/ 50675 w 21600"/>
                  <a:gd name="T3" fmla="*/ 82715 h 21600"/>
                  <a:gd name="T4" fmla="*/ 50675 w 21600"/>
                  <a:gd name="T5" fmla="*/ 82715 h 21600"/>
                  <a:gd name="T6" fmla="*/ 50675 w 21600"/>
                  <a:gd name="T7" fmla="*/ 8271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4010" y="0"/>
                    </a:moveTo>
                    <a:lnTo>
                      <a:pt x="0" y="2462"/>
                    </a:lnTo>
                    <a:lnTo>
                      <a:pt x="13671" y="10800"/>
                    </a:lnTo>
                    <a:lnTo>
                      <a:pt x="0" y="19194"/>
                    </a:lnTo>
                    <a:lnTo>
                      <a:pt x="4010" y="21600"/>
                    </a:lnTo>
                    <a:lnTo>
                      <a:pt x="21600" y="10800"/>
                    </a:lnTo>
                    <a:lnTo>
                      <a:pt x="4010" y="0"/>
                    </a:lnTo>
                  </a:path>
                </a:pathLst>
              </a:custGeom>
              <a:solidFill>
                <a:srgbClr val="FFFFFF"/>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nchor="ctr"/>
              <a:lstStyle/>
              <a:p>
                <a:endParaRPr lang="en-US"/>
              </a:p>
            </p:txBody>
          </p:sp>
        </p:grpSp>
        <p:sp>
          <p:nvSpPr>
            <p:cNvPr id="25610" name="Shape 239">
              <a:extLst>
                <a:ext uri="{FF2B5EF4-FFF2-40B4-BE49-F238E27FC236}">
                  <a16:creationId xmlns:a16="http://schemas.microsoft.com/office/drawing/2014/main" id="{CE9F4908-27E4-4C39-9C62-E2E131F6CF5C}"/>
                </a:ext>
              </a:extLst>
            </p:cNvPr>
            <p:cNvSpPr>
              <a:spLocks noChangeArrowheads="1"/>
            </p:cNvSpPr>
            <p:nvPr/>
          </p:nvSpPr>
          <p:spPr bwMode="auto">
            <a:xfrm>
              <a:off x="2870250" y="8638390"/>
              <a:ext cx="5081054" cy="1924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dolor sit amet, conetr adipis elsed diam nonuy nib euismod tincidunt ut laore dolore</a:t>
              </a:r>
            </a:p>
          </p:txBody>
        </p:sp>
      </p:gr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5" name="Picture Placeholder 1">
            <a:extLst>
              <a:ext uri="{FF2B5EF4-FFF2-40B4-BE49-F238E27FC236}">
                <a16:creationId xmlns:a16="http://schemas.microsoft.com/office/drawing/2014/main" id="{17D13A7E-F725-4CA8-A35C-E2FBA0FB81F4}"/>
              </a:ext>
            </a:extLst>
          </p:cNvPr>
          <p:cNvSpPr>
            <a:spLocks noGrp="1" noTextEdit="1"/>
          </p:cNvSpPr>
          <p:nvPr>
            <p:ph type="pic" sz="quarter" idx="10"/>
          </p:nvPr>
        </p:nvSpPr>
        <p:spPr>
          <a:xfrm>
            <a:off x="3159125" y="3309938"/>
            <a:ext cx="5832475" cy="5834062"/>
          </a:xfrm>
          <a:prstGeom prst="ellipse">
            <a:avLst/>
          </a:prstGeom>
        </p:spPr>
      </p:sp>
      <p:grpSp>
        <p:nvGrpSpPr>
          <p:cNvPr id="26626" name="Group 295">
            <a:extLst>
              <a:ext uri="{FF2B5EF4-FFF2-40B4-BE49-F238E27FC236}">
                <a16:creationId xmlns:a16="http://schemas.microsoft.com/office/drawing/2014/main" id="{1A559AFA-88BB-48C1-98C6-BBBD0FFBCC37}"/>
              </a:ext>
            </a:extLst>
          </p:cNvPr>
          <p:cNvGrpSpPr>
            <a:grpSpLocks/>
          </p:cNvGrpSpPr>
          <p:nvPr/>
        </p:nvGrpSpPr>
        <p:grpSpPr bwMode="auto">
          <a:xfrm>
            <a:off x="4040188" y="9661525"/>
            <a:ext cx="4070350" cy="744538"/>
            <a:chOff x="0" y="0"/>
            <a:chExt cx="4070143" cy="744029"/>
          </a:xfrm>
        </p:grpSpPr>
        <p:sp>
          <p:nvSpPr>
            <p:cNvPr id="26634" name="Shape 287">
              <a:extLst>
                <a:ext uri="{FF2B5EF4-FFF2-40B4-BE49-F238E27FC236}">
                  <a16:creationId xmlns:a16="http://schemas.microsoft.com/office/drawing/2014/main" id="{C042637F-DF1F-4424-B39A-395514F3D762}"/>
                </a:ext>
              </a:extLst>
            </p:cNvPr>
            <p:cNvSpPr>
              <a:spLocks noChangeArrowheads="1"/>
            </p:cNvSpPr>
            <p:nvPr/>
          </p:nvSpPr>
          <p:spPr bwMode="auto">
            <a:xfrm>
              <a:off x="1108704"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35" name="Shape 288">
              <a:extLst>
                <a:ext uri="{FF2B5EF4-FFF2-40B4-BE49-F238E27FC236}">
                  <a16:creationId xmlns:a16="http://schemas.microsoft.com/office/drawing/2014/main" id="{8F81F8E4-E93C-48CC-AA92-A1F8E7CBD32F}"/>
                </a:ext>
              </a:extLst>
            </p:cNvPr>
            <p:cNvSpPr>
              <a:spLocks/>
            </p:cNvSpPr>
            <p:nvPr/>
          </p:nvSpPr>
          <p:spPr bwMode="auto">
            <a:xfrm>
              <a:off x="1338537" y="245870"/>
              <a:ext cx="316509" cy="252290"/>
            </a:xfrm>
            <a:custGeom>
              <a:avLst/>
              <a:gdLst>
                <a:gd name="T0" fmla="*/ 158255 w 21600"/>
                <a:gd name="T1" fmla="*/ 126145 h 21600"/>
                <a:gd name="T2" fmla="*/ 158255 w 21600"/>
                <a:gd name="T3" fmla="*/ 126145 h 21600"/>
                <a:gd name="T4" fmla="*/ 158255 w 21600"/>
                <a:gd name="T5" fmla="*/ 126145 h 21600"/>
                <a:gd name="T6" fmla="*/ 158255 w 21600"/>
                <a:gd name="T7" fmla="*/ 12614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9238" y="5082"/>
                  </a:moveTo>
                  <a:cubicBezTo>
                    <a:pt x="19238" y="5506"/>
                    <a:pt x="19238" y="5929"/>
                    <a:pt x="19238" y="5929"/>
                  </a:cubicBezTo>
                  <a:cubicBezTo>
                    <a:pt x="19238" y="13129"/>
                    <a:pt x="14850" y="21600"/>
                    <a:pt x="6750" y="21600"/>
                  </a:cubicBezTo>
                  <a:cubicBezTo>
                    <a:pt x="4387" y="21600"/>
                    <a:pt x="2025" y="20753"/>
                    <a:pt x="0" y="19059"/>
                  </a:cubicBezTo>
                  <a:cubicBezTo>
                    <a:pt x="337" y="19059"/>
                    <a:pt x="675" y="19059"/>
                    <a:pt x="1012" y="19059"/>
                  </a:cubicBezTo>
                  <a:cubicBezTo>
                    <a:pt x="3037" y="19059"/>
                    <a:pt x="5062" y="18212"/>
                    <a:pt x="6412" y="16941"/>
                  </a:cubicBezTo>
                  <a:cubicBezTo>
                    <a:pt x="4725" y="16941"/>
                    <a:pt x="3037" y="15247"/>
                    <a:pt x="2362" y="13129"/>
                  </a:cubicBezTo>
                  <a:cubicBezTo>
                    <a:pt x="2700" y="13129"/>
                    <a:pt x="3037" y="13129"/>
                    <a:pt x="3375" y="13129"/>
                  </a:cubicBezTo>
                  <a:cubicBezTo>
                    <a:pt x="3712" y="13129"/>
                    <a:pt x="4050" y="13129"/>
                    <a:pt x="4387" y="13129"/>
                  </a:cubicBezTo>
                  <a:cubicBezTo>
                    <a:pt x="2362" y="12282"/>
                    <a:pt x="1012" y="10165"/>
                    <a:pt x="1012" y="7624"/>
                  </a:cubicBezTo>
                  <a:cubicBezTo>
                    <a:pt x="1012" y="7624"/>
                    <a:pt x="1012" y="7624"/>
                    <a:pt x="1012" y="7624"/>
                  </a:cubicBezTo>
                  <a:cubicBezTo>
                    <a:pt x="1687" y="8047"/>
                    <a:pt x="2362" y="8047"/>
                    <a:pt x="3037" y="8047"/>
                  </a:cubicBezTo>
                  <a:cubicBezTo>
                    <a:pt x="1687" y="7200"/>
                    <a:pt x="1012" y="5506"/>
                    <a:pt x="1012" y="3812"/>
                  </a:cubicBezTo>
                  <a:cubicBezTo>
                    <a:pt x="1012" y="2541"/>
                    <a:pt x="1350" y="1694"/>
                    <a:pt x="1687" y="847"/>
                  </a:cubicBezTo>
                  <a:cubicBezTo>
                    <a:pt x="3712" y="4235"/>
                    <a:pt x="7087" y="6353"/>
                    <a:pt x="10462" y="6776"/>
                  </a:cubicBezTo>
                  <a:cubicBezTo>
                    <a:pt x="10462" y="6353"/>
                    <a:pt x="10462" y="5929"/>
                    <a:pt x="10462" y="5506"/>
                  </a:cubicBezTo>
                  <a:cubicBezTo>
                    <a:pt x="10462" y="2118"/>
                    <a:pt x="12488" y="0"/>
                    <a:pt x="14850" y="0"/>
                  </a:cubicBezTo>
                  <a:cubicBezTo>
                    <a:pt x="16200" y="0"/>
                    <a:pt x="17213" y="424"/>
                    <a:pt x="18225" y="1694"/>
                  </a:cubicBezTo>
                  <a:cubicBezTo>
                    <a:pt x="18900" y="1271"/>
                    <a:pt x="19913" y="847"/>
                    <a:pt x="20925" y="424"/>
                  </a:cubicBezTo>
                  <a:cubicBezTo>
                    <a:pt x="20588" y="1694"/>
                    <a:pt x="19913" y="2541"/>
                    <a:pt x="18900" y="3388"/>
                  </a:cubicBezTo>
                  <a:cubicBezTo>
                    <a:pt x="19913" y="2965"/>
                    <a:pt x="20588" y="2965"/>
                    <a:pt x="21600" y="2541"/>
                  </a:cubicBezTo>
                  <a:cubicBezTo>
                    <a:pt x="20925" y="3388"/>
                    <a:pt x="20250" y="4659"/>
                    <a:pt x="19238" y="5082"/>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US"/>
            </a:p>
          </p:txBody>
        </p:sp>
        <p:sp>
          <p:nvSpPr>
            <p:cNvPr id="26636" name="Shape 289">
              <a:extLst>
                <a:ext uri="{FF2B5EF4-FFF2-40B4-BE49-F238E27FC236}">
                  <a16:creationId xmlns:a16="http://schemas.microsoft.com/office/drawing/2014/main" id="{2871C1A0-1866-422D-BD54-7888C0CDA53A}"/>
                </a:ext>
              </a:extLst>
            </p:cNvPr>
            <p:cNvSpPr>
              <a:spLocks noChangeArrowheads="1"/>
            </p:cNvSpPr>
            <p:nvPr/>
          </p:nvSpPr>
          <p:spPr bwMode="auto">
            <a:xfrm>
              <a:off x="0" y="0"/>
              <a:ext cx="744029"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37" name="Shape 290">
              <a:extLst>
                <a:ext uri="{FF2B5EF4-FFF2-40B4-BE49-F238E27FC236}">
                  <a16:creationId xmlns:a16="http://schemas.microsoft.com/office/drawing/2014/main" id="{CB36DDFD-09C4-42A0-8C2C-50E110209D0C}"/>
                </a:ext>
              </a:extLst>
            </p:cNvPr>
            <p:cNvSpPr>
              <a:spLocks/>
            </p:cNvSpPr>
            <p:nvPr/>
          </p:nvSpPr>
          <p:spPr bwMode="auto">
            <a:xfrm>
              <a:off x="277913" y="211756"/>
              <a:ext cx="174310" cy="332563"/>
            </a:xfrm>
            <a:custGeom>
              <a:avLst/>
              <a:gdLst>
                <a:gd name="T0" fmla="*/ 87155 w 21600"/>
                <a:gd name="T1" fmla="*/ 166282 h 21600"/>
                <a:gd name="T2" fmla="*/ 87155 w 21600"/>
                <a:gd name="T3" fmla="*/ 166282 h 21600"/>
                <a:gd name="T4" fmla="*/ 87155 w 21600"/>
                <a:gd name="T5" fmla="*/ 166282 h 21600"/>
                <a:gd name="T6" fmla="*/ 87155 w 21600"/>
                <a:gd name="T7" fmla="*/ 16628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3546"/>
                  </a:moveTo>
                  <a:cubicBezTo>
                    <a:pt x="17897" y="3546"/>
                    <a:pt x="17897" y="3546"/>
                    <a:pt x="17897" y="3546"/>
                  </a:cubicBezTo>
                  <a:cubicBezTo>
                    <a:pt x="14811" y="3546"/>
                    <a:pt x="14194" y="4513"/>
                    <a:pt x="14194" y="5481"/>
                  </a:cubicBezTo>
                  <a:cubicBezTo>
                    <a:pt x="14194" y="8060"/>
                    <a:pt x="14194" y="8060"/>
                    <a:pt x="14194" y="8060"/>
                  </a:cubicBezTo>
                  <a:cubicBezTo>
                    <a:pt x="21600" y="8060"/>
                    <a:pt x="21600" y="8060"/>
                    <a:pt x="21600" y="8060"/>
                  </a:cubicBezTo>
                  <a:cubicBezTo>
                    <a:pt x="20366" y="11928"/>
                    <a:pt x="20366" y="11928"/>
                    <a:pt x="20366" y="11928"/>
                  </a:cubicBezTo>
                  <a:cubicBezTo>
                    <a:pt x="14194" y="11928"/>
                    <a:pt x="14194" y="11928"/>
                    <a:pt x="14194" y="11928"/>
                  </a:cubicBezTo>
                  <a:cubicBezTo>
                    <a:pt x="14194" y="21600"/>
                    <a:pt x="14194" y="21600"/>
                    <a:pt x="14194" y="21600"/>
                  </a:cubicBezTo>
                  <a:cubicBezTo>
                    <a:pt x="6789" y="21600"/>
                    <a:pt x="6789" y="21600"/>
                    <a:pt x="6789" y="21600"/>
                  </a:cubicBezTo>
                  <a:cubicBezTo>
                    <a:pt x="6789" y="11928"/>
                    <a:pt x="6789" y="11928"/>
                    <a:pt x="6789" y="11928"/>
                  </a:cubicBezTo>
                  <a:cubicBezTo>
                    <a:pt x="0" y="11928"/>
                    <a:pt x="0" y="11928"/>
                    <a:pt x="0" y="11928"/>
                  </a:cubicBezTo>
                  <a:cubicBezTo>
                    <a:pt x="0" y="8060"/>
                    <a:pt x="0" y="8060"/>
                    <a:pt x="0" y="8060"/>
                  </a:cubicBezTo>
                  <a:cubicBezTo>
                    <a:pt x="6789" y="8060"/>
                    <a:pt x="6789" y="8060"/>
                    <a:pt x="6789" y="8060"/>
                  </a:cubicBezTo>
                  <a:cubicBezTo>
                    <a:pt x="6789" y="5158"/>
                    <a:pt x="6789" y="5158"/>
                    <a:pt x="6789" y="5158"/>
                  </a:cubicBezTo>
                  <a:cubicBezTo>
                    <a:pt x="6789" y="1934"/>
                    <a:pt x="10491" y="0"/>
                    <a:pt x="16046" y="0"/>
                  </a:cubicBezTo>
                  <a:cubicBezTo>
                    <a:pt x="18514" y="0"/>
                    <a:pt x="20983" y="322"/>
                    <a:pt x="21600" y="322"/>
                  </a:cubicBezTo>
                  <a:lnTo>
                    <a:pt x="21600" y="3546"/>
                  </a:ln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US"/>
            </a:p>
          </p:txBody>
        </p:sp>
        <p:sp>
          <p:nvSpPr>
            <p:cNvPr id="26638" name="Shape 291">
              <a:extLst>
                <a:ext uri="{FF2B5EF4-FFF2-40B4-BE49-F238E27FC236}">
                  <a16:creationId xmlns:a16="http://schemas.microsoft.com/office/drawing/2014/main" id="{0C6A36F1-047A-47B5-9F96-8DABE03C29CC}"/>
                </a:ext>
              </a:extLst>
            </p:cNvPr>
            <p:cNvSpPr>
              <a:spLocks noChangeArrowheads="1"/>
            </p:cNvSpPr>
            <p:nvPr/>
          </p:nvSpPr>
          <p:spPr bwMode="auto">
            <a:xfrm>
              <a:off x="2217410"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39" name="Shape 292">
              <a:extLst>
                <a:ext uri="{FF2B5EF4-FFF2-40B4-BE49-F238E27FC236}">
                  <a16:creationId xmlns:a16="http://schemas.microsoft.com/office/drawing/2014/main" id="{CA7FFDD8-F9FC-4281-9ED4-E8786E59A440}"/>
                </a:ext>
              </a:extLst>
            </p:cNvPr>
            <p:cNvSpPr>
              <a:spLocks/>
            </p:cNvSpPr>
            <p:nvPr/>
          </p:nvSpPr>
          <p:spPr bwMode="auto">
            <a:xfrm>
              <a:off x="2490954" y="216294"/>
              <a:ext cx="196941" cy="311443"/>
            </a:xfrm>
            <a:custGeom>
              <a:avLst/>
              <a:gdLst>
                <a:gd name="T0" fmla="*/ 98471 w 21600"/>
                <a:gd name="T1" fmla="*/ 155722 h 21600"/>
                <a:gd name="T2" fmla="*/ 98471 w 21600"/>
                <a:gd name="T3" fmla="*/ 155722 h 21600"/>
                <a:gd name="T4" fmla="*/ 98471 w 21600"/>
                <a:gd name="T5" fmla="*/ 155722 h 21600"/>
                <a:gd name="T6" fmla="*/ 98471 w 21600"/>
                <a:gd name="T7" fmla="*/ 155722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600" y="0"/>
                  </a:moveTo>
                  <a:cubicBezTo>
                    <a:pt x="18900" y="1029"/>
                    <a:pt x="18900" y="1029"/>
                    <a:pt x="18900" y="1029"/>
                  </a:cubicBezTo>
                  <a:cubicBezTo>
                    <a:pt x="16200" y="1029"/>
                    <a:pt x="16200" y="1029"/>
                    <a:pt x="16200" y="1029"/>
                  </a:cubicBezTo>
                  <a:cubicBezTo>
                    <a:pt x="17820" y="2057"/>
                    <a:pt x="19440" y="3086"/>
                    <a:pt x="19440" y="4800"/>
                  </a:cubicBezTo>
                  <a:cubicBezTo>
                    <a:pt x="19440" y="8229"/>
                    <a:pt x="14580" y="8571"/>
                    <a:pt x="14580" y="10286"/>
                  </a:cubicBezTo>
                  <a:cubicBezTo>
                    <a:pt x="14580" y="12000"/>
                    <a:pt x="20520" y="12686"/>
                    <a:pt x="20520" y="16114"/>
                  </a:cubicBezTo>
                  <a:cubicBezTo>
                    <a:pt x="20520" y="17143"/>
                    <a:pt x="20520" y="17829"/>
                    <a:pt x="19980" y="18514"/>
                  </a:cubicBezTo>
                  <a:cubicBezTo>
                    <a:pt x="17820" y="20914"/>
                    <a:pt x="12960" y="21600"/>
                    <a:pt x="9180" y="21600"/>
                  </a:cubicBezTo>
                  <a:cubicBezTo>
                    <a:pt x="6480" y="21600"/>
                    <a:pt x="2700" y="20914"/>
                    <a:pt x="540" y="19200"/>
                  </a:cubicBezTo>
                  <a:cubicBezTo>
                    <a:pt x="0" y="18857"/>
                    <a:pt x="0" y="18171"/>
                    <a:pt x="0" y="17486"/>
                  </a:cubicBezTo>
                  <a:cubicBezTo>
                    <a:pt x="0" y="16114"/>
                    <a:pt x="1620" y="14743"/>
                    <a:pt x="3240" y="14057"/>
                  </a:cubicBezTo>
                  <a:cubicBezTo>
                    <a:pt x="5940" y="13029"/>
                    <a:pt x="8640" y="13029"/>
                    <a:pt x="11340" y="12686"/>
                  </a:cubicBezTo>
                  <a:cubicBezTo>
                    <a:pt x="10800" y="12000"/>
                    <a:pt x="10260" y="11657"/>
                    <a:pt x="10260" y="10971"/>
                  </a:cubicBezTo>
                  <a:cubicBezTo>
                    <a:pt x="10260" y="10286"/>
                    <a:pt x="10260" y="9943"/>
                    <a:pt x="10800" y="9600"/>
                  </a:cubicBezTo>
                  <a:cubicBezTo>
                    <a:pt x="10260" y="9943"/>
                    <a:pt x="9720" y="9943"/>
                    <a:pt x="9180" y="9943"/>
                  </a:cubicBezTo>
                  <a:cubicBezTo>
                    <a:pt x="5400" y="9943"/>
                    <a:pt x="2160" y="7886"/>
                    <a:pt x="2160" y="5486"/>
                  </a:cubicBezTo>
                  <a:cubicBezTo>
                    <a:pt x="2160" y="3771"/>
                    <a:pt x="3240" y="2400"/>
                    <a:pt x="4860" y="1714"/>
                  </a:cubicBezTo>
                  <a:cubicBezTo>
                    <a:pt x="7020" y="343"/>
                    <a:pt x="10260" y="0"/>
                    <a:pt x="12960" y="0"/>
                  </a:cubicBezTo>
                  <a:lnTo>
                    <a:pt x="21600" y="0"/>
                  </a:lnTo>
                  <a:close/>
                  <a:moveTo>
                    <a:pt x="12960" y="13714"/>
                  </a:moveTo>
                  <a:cubicBezTo>
                    <a:pt x="12960" y="13714"/>
                    <a:pt x="12420" y="13714"/>
                    <a:pt x="11880" y="13714"/>
                  </a:cubicBezTo>
                  <a:cubicBezTo>
                    <a:pt x="8640" y="13714"/>
                    <a:pt x="3780" y="14400"/>
                    <a:pt x="3780" y="16800"/>
                  </a:cubicBezTo>
                  <a:cubicBezTo>
                    <a:pt x="3780" y="19543"/>
                    <a:pt x="8100" y="20229"/>
                    <a:pt x="11340" y="20229"/>
                  </a:cubicBezTo>
                  <a:cubicBezTo>
                    <a:pt x="14580" y="20229"/>
                    <a:pt x="17820" y="19543"/>
                    <a:pt x="17820" y="17486"/>
                  </a:cubicBezTo>
                  <a:cubicBezTo>
                    <a:pt x="17820" y="15429"/>
                    <a:pt x="15120" y="14400"/>
                    <a:pt x="12960" y="13714"/>
                  </a:cubicBezTo>
                  <a:close/>
                  <a:moveTo>
                    <a:pt x="9720" y="1029"/>
                  </a:moveTo>
                  <a:cubicBezTo>
                    <a:pt x="8640" y="1029"/>
                    <a:pt x="7560" y="1371"/>
                    <a:pt x="7020" y="2057"/>
                  </a:cubicBezTo>
                  <a:cubicBezTo>
                    <a:pt x="5940" y="2400"/>
                    <a:pt x="5940" y="3086"/>
                    <a:pt x="5940" y="4114"/>
                  </a:cubicBezTo>
                  <a:cubicBezTo>
                    <a:pt x="5940" y="5829"/>
                    <a:pt x="7560" y="8914"/>
                    <a:pt x="11340" y="8914"/>
                  </a:cubicBezTo>
                  <a:cubicBezTo>
                    <a:pt x="12420" y="8914"/>
                    <a:pt x="13500" y="8571"/>
                    <a:pt x="14580" y="8229"/>
                  </a:cubicBezTo>
                  <a:cubicBezTo>
                    <a:pt x="15120" y="7543"/>
                    <a:pt x="15660" y="6857"/>
                    <a:pt x="15660" y="6171"/>
                  </a:cubicBezTo>
                  <a:cubicBezTo>
                    <a:pt x="15660" y="4114"/>
                    <a:pt x="13500" y="1029"/>
                    <a:pt x="9720" y="1029"/>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US"/>
            </a:p>
          </p:txBody>
        </p:sp>
        <p:sp>
          <p:nvSpPr>
            <p:cNvPr id="26640" name="Shape 293">
              <a:extLst>
                <a:ext uri="{FF2B5EF4-FFF2-40B4-BE49-F238E27FC236}">
                  <a16:creationId xmlns:a16="http://schemas.microsoft.com/office/drawing/2014/main" id="{BA8FBD8E-BA19-455C-839E-4FE06AEEE106}"/>
                </a:ext>
              </a:extLst>
            </p:cNvPr>
            <p:cNvSpPr>
              <a:spLocks noChangeArrowheads="1"/>
            </p:cNvSpPr>
            <p:nvPr/>
          </p:nvSpPr>
          <p:spPr bwMode="auto">
            <a:xfrm>
              <a:off x="3326114" y="0"/>
              <a:ext cx="744030" cy="744030"/>
            </a:xfrm>
            <a:prstGeom prst="ellipse">
              <a:avLst/>
            </a:prstGeom>
            <a:noFill/>
            <a:ln w="12700">
              <a:solidFill>
                <a:srgbClr val="034383"/>
              </a:solidFill>
              <a:miter lim="400000"/>
              <a:headEnd/>
              <a:tailEnd/>
            </a:ln>
            <a:extLst>
              <a:ext uri="{909E8E84-426E-40DD-AFC4-6F175D3DCCD1}">
                <a14:hiddenFill xmlns:a14="http://schemas.microsoft.com/office/drawing/2010/main">
                  <a:solidFill>
                    <a:srgbClr val="FFFFFF"/>
                  </a:solidFill>
                </a14:hiddenFill>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41" name="Shape 294">
              <a:extLst>
                <a:ext uri="{FF2B5EF4-FFF2-40B4-BE49-F238E27FC236}">
                  <a16:creationId xmlns:a16="http://schemas.microsoft.com/office/drawing/2014/main" id="{164ED4AA-86DE-43EA-9148-BCA4A2A4B16F}"/>
                </a:ext>
              </a:extLst>
            </p:cNvPr>
            <p:cNvSpPr>
              <a:spLocks/>
            </p:cNvSpPr>
            <p:nvPr/>
          </p:nvSpPr>
          <p:spPr bwMode="auto">
            <a:xfrm>
              <a:off x="3529814" y="250643"/>
              <a:ext cx="336632" cy="242742"/>
            </a:xfrm>
            <a:custGeom>
              <a:avLst/>
              <a:gdLst>
                <a:gd name="T0" fmla="*/ 168316 w 21600"/>
                <a:gd name="T1" fmla="*/ 121371 h 21600"/>
                <a:gd name="T2" fmla="*/ 168316 w 21600"/>
                <a:gd name="T3" fmla="*/ 121371 h 21600"/>
                <a:gd name="T4" fmla="*/ 168316 w 21600"/>
                <a:gd name="T5" fmla="*/ 121371 h 21600"/>
                <a:gd name="T6" fmla="*/ 168316 w 21600"/>
                <a:gd name="T7" fmla="*/ 121371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034383"/>
            </a:solidFill>
            <a:ln>
              <a:noFill/>
            </a:ln>
            <a:extLst>
              <a:ext uri="{91240B29-F687-4F45-9708-019B960494DF}">
                <a14:hiddenLine xmlns:a14="http://schemas.microsoft.com/office/drawing/2010/main" w="12700" cap="flat">
                  <a:solidFill>
                    <a:srgbClr val="000000"/>
                  </a:solidFill>
                  <a:miter lim="400000"/>
                  <a:headEnd/>
                  <a:tailEnd/>
                </a14:hiddenLine>
              </a:ext>
            </a:extLst>
          </p:spPr>
          <p:txBody>
            <a:bodyPr lIns="45719" tIns="45719" rIns="45719" bIns="45719"/>
            <a:lstStyle/>
            <a:p>
              <a:endParaRPr lang="en-US"/>
            </a:p>
          </p:txBody>
        </p:sp>
      </p:grpSp>
      <p:grpSp>
        <p:nvGrpSpPr>
          <p:cNvPr id="26627" name="Group 303">
            <a:extLst>
              <a:ext uri="{FF2B5EF4-FFF2-40B4-BE49-F238E27FC236}">
                <a16:creationId xmlns:a16="http://schemas.microsoft.com/office/drawing/2014/main" id="{058B31D2-520A-40D6-B8CD-624C35E2AA49}"/>
              </a:ext>
            </a:extLst>
          </p:cNvPr>
          <p:cNvGrpSpPr>
            <a:grpSpLocks/>
          </p:cNvGrpSpPr>
          <p:nvPr/>
        </p:nvGrpSpPr>
        <p:grpSpPr bwMode="auto">
          <a:xfrm>
            <a:off x="10717213" y="2674938"/>
            <a:ext cx="10644187" cy="12365037"/>
            <a:chOff x="0" y="0"/>
            <a:chExt cx="10644656" cy="12366294"/>
          </a:xfrm>
        </p:grpSpPr>
        <p:sp>
          <p:nvSpPr>
            <p:cNvPr id="26628" name="Shape 297">
              <a:extLst>
                <a:ext uri="{FF2B5EF4-FFF2-40B4-BE49-F238E27FC236}">
                  <a16:creationId xmlns:a16="http://schemas.microsoft.com/office/drawing/2014/main" id="{8F2075C4-EF01-48E0-99BD-CE27F4556B4C}"/>
                </a:ext>
              </a:extLst>
            </p:cNvPr>
            <p:cNvSpPr>
              <a:spLocks noChangeArrowheads="1"/>
            </p:cNvSpPr>
            <p:nvPr/>
          </p:nvSpPr>
          <p:spPr bwMode="auto">
            <a:xfrm>
              <a:off x="41186" y="3358007"/>
              <a:ext cx="10520245" cy="4907765"/>
            </a:xfrm>
            <a:prstGeom prst="roundRect">
              <a:avLst>
                <a:gd name="adj" fmla="val 1296"/>
              </a:avLst>
            </a:prstGeom>
            <a:solidFill>
              <a:srgbClr val="EFF1F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6629" name="Shape 298">
              <a:extLst>
                <a:ext uri="{FF2B5EF4-FFF2-40B4-BE49-F238E27FC236}">
                  <a16:creationId xmlns:a16="http://schemas.microsoft.com/office/drawing/2014/main" id="{1CD908C6-25E3-446E-A084-1BF28487DC23}"/>
                </a:ext>
              </a:extLst>
            </p:cNvPr>
            <p:cNvSpPr>
              <a:spLocks noChangeArrowheads="1"/>
            </p:cNvSpPr>
            <p:nvPr/>
          </p:nvSpPr>
          <p:spPr bwMode="auto">
            <a:xfrm>
              <a:off x="0" y="0"/>
              <a:ext cx="10420912" cy="195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Testimonial</a:t>
              </a:r>
            </a:p>
          </p:txBody>
        </p:sp>
        <p:sp>
          <p:nvSpPr>
            <p:cNvPr id="26630" name="Shape 299">
              <a:extLst>
                <a:ext uri="{FF2B5EF4-FFF2-40B4-BE49-F238E27FC236}">
                  <a16:creationId xmlns:a16="http://schemas.microsoft.com/office/drawing/2014/main" id="{D7C45FE5-D91A-4598-BAC8-FA5795CF2B4E}"/>
                </a:ext>
              </a:extLst>
            </p:cNvPr>
            <p:cNvSpPr>
              <a:spLocks noChangeShapeType="1"/>
            </p:cNvSpPr>
            <p:nvPr/>
          </p:nvSpPr>
          <p:spPr bwMode="auto">
            <a:xfrm>
              <a:off x="12700" y="2527503"/>
              <a:ext cx="1879215" cy="1"/>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26631" name="Shape 300">
              <a:extLst>
                <a:ext uri="{FF2B5EF4-FFF2-40B4-BE49-F238E27FC236}">
                  <a16:creationId xmlns:a16="http://schemas.microsoft.com/office/drawing/2014/main" id="{96FE7B79-49F4-41F6-840B-AF16C9E4D175}"/>
                </a:ext>
              </a:extLst>
            </p:cNvPr>
            <p:cNvSpPr>
              <a:spLocks noChangeArrowheads="1"/>
            </p:cNvSpPr>
            <p:nvPr/>
          </p:nvSpPr>
          <p:spPr bwMode="auto">
            <a:xfrm>
              <a:off x="73637" y="1562743"/>
              <a:ext cx="1959770" cy="694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p>
              <a:pPr algn="ctr" eaLnBrk="1"/>
              <a:r>
                <a:rPr lang="en-US" altLang="en-US" sz="40000" baseline="3000"/>
                <a:t>“</a:t>
              </a:r>
            </a:p>
          </p:txBody>
        </p:sp>
        <p:sp>
          <p:nvSpPr>
            <p:cNvPr id="26632" name="Shape 301">
              <a:extLst>
                <a:ext uri="{FF2B5EF4-FFF2-40B4-BE49-F238E27FC236}">
                  <a16:creationId xmlns:a16="http://schemas.microsoft.com/office/drawing/2014/main" id="{1929ED98-8562-4B2D-B3C6-0FDA0A70A026}"/>
                </a:ext>
              </a:extLst>
            </p:cNvPr>
            <p:cNvSpPr>
              <a:spLocks noChangeArrowheads="1"/>
            </p:cNvSpPr>
            <p:nvPr/>
          </p:nvSpPr>
          <p:spPr bwMode="auto">
            <a:xfrm>
              <a:off x="8665043" y="5419393"/>
              <a:ext cx="1979613" cy="6946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50800" tIns="50800" rIns="50800" bIns="50800" anchor="ctr">
              <a:spAutoFit/>
            </a:bodyPr>
            <a:lstStyle/>
            <a:p>
              <a:pPr algn="ctr" eaLnBrk="1"/>
              <a:r>
                <a:rPr lang="en-US" altLang="en-US" sz="40000" baseline="3000"/>
                <a:t>”</a:t>
              </a:r>
            </a:p>
          </p:txBody>
        </p:sp>
        <p:sp>
          <p:nvSpPr>
            <p:cNvPr id="26633" name="Shape 302">
              <a:extLst>
                <a:ext uri="{FF2B5EF4-FFF2-40B4-BE49-F238E27FC236}">
                  <a16:creationId xmlns:a16="http://schemas.microsoft.com/office/drawing/2014/main" id="{BC444FE0-870C-43E3-9DEF-63C97C469EBF}"/>
                </a:ext>
              </a:extLst>
            </p:cNvPr>
            <p:cNvSpPr>
              <a:spLocks noChangeArrowheads="1"/>
            </p:cNvSpPr>
            <p:nvPr/>
          </p:nvSpPr>
          <p:spPr bwMode="auto">
            <a:xfrm>
              <a:off x="744729" y="4227435"/>
              <a:ext cx="9265559" cy="3262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i="1">
                  <a:solidFill>
                    <a:srgbClr val="222222"/>
                  </a:solidFill>
                </a:rPr>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a:t>
              </a:r>
            </a:p>
          </p:txBody>
        </p:sp>
      </p:gr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9" name="Shape 305">
            <a:extLst>
              <a:ext uri="{FF2B5EF4-FFF2-40B4-BE49-F238E27FC236}">
                <a16:creationId xmlns:a16="http://schemas.microsoft.com/office/drawing/2014/main" id="{6869527E-3C81-4E36-B4FE-82D9CFF39F54}"/>
              </a:ext>
            </a:extLst>
          </p:cNvPr>
          <p:cNvSpPr>
            <a:spLocks noChangeArrowheads="1"/>
          </p:cNvSpPr>
          <p:nvPr/>
        </p:nvSpPr>
        <p:spPr bwMode="auto">
          <a:xfrm>
            <a:off x="-25400" y="6350"/>
            <a:ext cx="24434800" cy="13703300"/>
          </a:xfrm>
          <a:prstGeom prst="rect">
            <a:avLst/>
          </a:prstGeom>
          <a:gradFill rotWithShape="0">
            <a:gsLst>
              <a:gs pos="0">
                <a:srgbClr val="034383"/>
              </a:gs>
              <a:gs pos="100000">
                <a:srgbClr val="63C8D1"/>
              </a:gs>
            </a:gsLst>
            <a:lin ang="18720000"/>
          </a:gra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7650" name="Picture Placeholder 1">
            <a:extLst>
              <a:ext uri="{FF2B5EF4-FFF2-40B4-BE49-F238E27FC236}">
                <a16:creationId xmlns:a16="http://schemas.microsoft.com/office/drawing/2014/main" id="{FED8DBEF-2D19-4D45-99A6-62F575D8406B}"/>
              </a:ext>
            </a:extLst>
          </p:cNvPr>
          <p:cNvSpPr>
            <a:spLocks noGrp="1" noTextEdit="1"/>
          </p:cNvSpPr>
          <p:nvPr>
            <p:ph type="pic" sz="quarter" idx="10"/>
          </p:nvPr>
        </p:nvSpPr>
        <p:spPr>
          <a:xfrm>
            <a:off x="-25400" y="0"/>
            <a:ext cx="24434800" cy="13709650"/>
          </a:xfrm>
        </p:spPr>
      </p:sp>
      <p:sp>
        <p:nvSpPr>
          <p:cNvPr id="306" name="Shape 306">
            <a:extLst>
              <a:ext uri="{FF2B5EF4-FFF2-40B4-BE49-F238E27FC236}">
                <a16:creationId xmlns:a16="http://schemas.microsoft.com/office/drawing/2014/main" id="{96CBD931-137F-4622-96EE-7894403556CE}"/>
              </a:ext>
            </a:extLst>
          </p:cNvPr>
          <p:cNvSpPr>
            <a:spLocks noChangeArrowheads="1"/>
          </p:cNvSpPr>
          <p:nvPr/>
        </p:nvSpPr>
        <p:spPr bwMode="auto">
          <a:xfrm>
            <a:off x="10399713" y="5913438"/>
            <a:ext cx="13479462"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lnSpc>
                <a:spcPct val="10000"/>
              </a:lnSpc>
              <a:defRPr sz="14000" cap="all" baseline="0"/>
            </a:lvl1pPr>
          </a:lstStyle>
          <a:p>
            <a:pPr eaLnBrk="1" fontAlgn="auto">
              <a:spcBef>
                <a:spcPts val="0"/>
              </a:spcBef>
              <a:spcAft>
                <a:spcPts val="0"/>
              </a:spcAft>
              <a:defRPr/>
            </a:pPr>
            <a:r>
              <a:rPr kern="0">
                <a:latin typeface="+mn-lt"/>
                <a:ea typeface="+mn-ea"/>
                <a:cs typeface="+mn-cs"/>
              </a:rPr>
              <a:t>Section</a:t>
            </a:r>
          </a:p>
        </p:txBody>
      </p:sp>
      <p:sp>
        <p:nvSpPr>
          <p:cNvPr id="307" name="Shape 307">
            <a:extLst>
              <a:ext uri="{FF2B5EF4-FFF2-40B4-BE49-F238E27FC236}">
                <a16:creationId xmlns:a16="http://schemas.microsoft.com/office/drawing/2014/main" id="{4ECB541B-3342-4D48-A441-7D126B922312}"/>
              </a:ext>
            </a:extLst>
          </p:cNvPr>
          <p:cNvSpPr>
            <a:spLocks noChangeArrowheads="1"/>
          </p:cNvSpPr>
          <p:nvPr/>
        </p:nvSpPr>
        <p:spPr bwMode="auto">
          <a:xfrm>
            <a:off x="10520363" y="7661275"/>
            <a:ext cx="103028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defRPr sz="2800" cap="all" baseline="42857"/>
            </a:lvl1pPr>
          </a:lstStyle>
          <a:p>
            <a:pPr eaLnBrk="1" fontAlgn="auto">
              <a:spcBef>
                <a:spcPts val="0"/>
              </a:spcBef>
              <a:spcAft>
                <a:spcPts val="0"/>
              </a:spcAft>
              <a:defRPr/>
            </a:pPr>
            <a:r>
              <a:rPr sz="4000" kern="0">
                <a:latin typeface="+mn-lt"/>
                <a:ea typeface="+mn-ea"/>
                <a:cs typeface="+mn-cs"/>
              </a:rPr>
              <a:t>Multipurpose PowerPoint &amp; Keynote Template</a:t>
            </a:r>
          </a:p>
        </p:txBody>
      </p:sp>
      <p:sp>
        <p:nvSpPr>
          <p:cNvPr id="27653" name="Shape 308">
            <a:extLst>
              <a:ext uri="{FF2B5EF4-FFF2-40B4-BE49-F238E27FC236}">
                <a16:creationId xmlns:a16="http://schemas.microsoft.com/office/drawing/2014/main" id="{60F1A898-12DE-4428-A860-CDC638722A2A}"/>
              </a:ext>
            </a:extLst>
          </p:cNvPr>
          <p:cNvSpPr>
            <a:spLocks noChangeArrowheads="1"/>
          </p:cNvSpPr>
          <p:nvPr/>
        </p:nvSpPr>
        <p:spPr bwMode="auto">
          <a:xfrm>
            <a:off x="-20638" y="5127625"/>
            <a:ext cx="8920163" cy="3033713"/>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309" name="Shape 309">
            <a:extLst>
              <a:ext uri="{FF2B5EF4-FFF2-40B4-BE49-F238E27FC236}">
                <a16:creationId xmlns:a16="http://schemas.microsoft.com/office/drawing/2014/main" id="{03CFE08A-6259-4F3C-BA63-F8D1AD322BB4}"/>
              </a:ext>
            </a:extLst>
          </p:cNvPr>
          <p:cNvSpPr>
            <a:spLocks noChangeArrowheads="1"/>
          </p:cNvSpPr>
          <p:nvPr/>
        </p:nvSpPr>
        <p:spPr bwMode="auto">
          <a:xfrm>
            <a:off x="5472113" y="5913438"/>
            <a:ext cx="2967037" cy="245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spAutoFit/>
          </a:bodyPr>
          <a:lstStyle>
            <a:lvl1pPr algn="l">
              <a:lnSpc>
                <a:spcPct val="10000"/>
              </a:lnSpc>
              <a:defRPr sz="14000" cap="all" baseline="0">
                <a:solidFill>
                  <a:srgbClr val="0E6193"/>
                </a:solidFill>
              </a:defRPr>
            </a:lvl1pPr>
          </a:lstStyle>
          <a:p>
            <a:pPr eaLnBrk="1" fontAlgn="auto">
              <a:spcBef>
                <a:spcPts val="0"/>
              </a:spcBef>
              <a:spcAft>
                <a:spcPts val="0"/>
              </a:spcAft>
              <a:defRPr/>
            </a:pPr>
            <a:r>
              <a:rPr kern="0">
                <a:latin typeface="+mn-lt"/>
                <a:ea typeface="+mn-ea"/>
                <a:cs typeface="+mn-cs"/>
              </a:rPr>
              <a:t>01.</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28673" name="Group 313">
            <a:extLst>
              <a:ext uri="{FF2B5EF4-FFF2-40B4-BE49-F238E27FC236}">
                <a16:creationId xmlns:a16="http://schemas.microsoft.com/office/drawing/2014/main" id="{DE6E6B96-6962-451C-9D20-882446D00F9C}"/>
              </a:ext>
            </a:extLst>
          </p:cNvPr>
          <p:cNvGrpSpPr>
            <a:grpSpLocks/>
          </p:cNvGrpSpPr>
          <p:nvPr/>
        </p:nvGrpSpPr>
        <p:grpSpPr bwMode="auto">
          <a:xfrm>
            <a:off x="2606675" y="2808288"/>
            <a:ext cx="8072438" cy="8072437"/>
            <a:chOff x="0" y="0"/>
            <a:chExt cx="8071748" cy="8071748"/>
          </a:xfrm>
        </p:grpSpPr>
        <p:graphicFrame>
          <p:nvGraphicFramePr>
            <p:cNvPr id="28702" name="Chart 311">
              <a:extLst>
                <a:ext uri="{FF2B5EF4-FFF2-40B4-BE49-F238E27FC236}">
                  <a16:creationId xmlns:a16="http://schemas.microsoft.com/office/drawing/2014/main" id="{57365FFF-4533-4687-8B26-7DF495419484}"/>
                </a:ext>
              </a:extLst>
            </p:cNvPr>
            <p:cNvGraphicFramePr>
              <a:graphicFrameLocks/>
            </p:cNvGraphicFramePr>
            <p:nvPr/>
          </p:nvGraphicFramePr>
          <p:xfrm>
            <a:off x="-50800" y="-50800"/>
            <a:ext cx="8173349" cy="8173349"/>
          </p:xfrm>
          <a:graphic>
            <a:graphicData uri="http://schemas.openxmlformats.org/presentationml/2006/ole">
              <mc:AlternateContent xmlns:mc="http://schemas.openxmlformats.org/markup-compatibility/2006">
                <mc:Choice xmlns:v="urn:schemas-microsoft-com:vml" Requires="v">
                  <p:oleObj spid="_x0000_s28859" name="Chart" r:id="rId3" imgW="8180156" imgH="8180156" progId="Excel.Chart.8">
                    <p:embed/>
                  </p:oleObj>
                </mc:Choice>
                <mc:Fallback>
                  <p:oleObj name="Chart" r:id="rId3" imgW="8180156" imgH="8180156" progId="Excel.Chart.8">
                    <p:embed/>
                    <p:pic>
                      <p:nvPicPr>
                        <p:cNvPr id="0" name="Chart 31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800" y="-50800"/>
                          <a:ext cx="8173349" cy="81733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3" name="Shape 312">
              <a:extLst>
                <a:ext uri="{FF2B5EF4-FFF2-40B4-BE49-F238E27FC236}">
                  <a16:creationId xmlns:a16="http://schemas.microsoft.com/office/drawing/2014/main" id="{5B610093-0470-42DE-8F1E-2962B3B84B00}"/>
                </a:ext>
              </a:extLst>
            </p:cNvPr>
            <p:cNvSpPr>
              <a:spLocks noChangeArrowheads="1"/>
            </p:cNvSpPr>
            <p:nvPr/>
          </p:nvSpPr>
          <p:spPr bwMode="auto">
            <a:xfrm>
              <a:off x="404491" y="404491"/>
              <a:ext cx="7262766" cy="726276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grpSp>
        <p:nvGrpSpPr>
          <p:cNvPr id="28674" name="Group 316">
            <a:extLst>
              <a:ext uri="{FF2B5EF4-FFF2-40B4-BE49-F238E27FC236}">
                <a16:creationId xmlns:a16="http://schemas.microsoft.com/office/drawing/2014/main" id="{1D79CFF2-AD49-4759-B678-12E5153CE173}"/>
              </a:ext>
            </a:extLst>
          </p:cNvPr>
          <p:cNvGrpSpPr>
            <a:grpSpLocks/>
          </p:cNvGrpSpPr>
          <p:nvPr/>
        </p:nvGrpSpPr>
        <p:grpSpPr bwMode="auto">
          <a:xfrm>
            <a:off x="3392488" y="3594100"/>
            <a:ext cx="6499225" cy="6500813"/>
            <a:chOff x="0" y="0"/>
            <a:chExt cx="6500022" cy="6500022"/>
          </a:xfrm>
        </p:grpSpPr>
        <p:graphicFrame>
          <p:nvGraphicFramePr>
            <p:cNvPr id="28700" name="Chart 314">
              <a:extLst>
                <a:ext uri="{FF2B5EF4-FFF2-40B4-BE49-F238E27FC236}">
                  <a16:creationId xmlns:a16="http://schemas.microsoft.com/office/drawing/2014/main" id="{ED806E4F-2885-4D5A-8081-C2699DBFD8ED}"/>
                </a:ext>
              </a:extLst>
            </p:cNvPr>
            <p:cNvGraphicFramePr>
              <a:graphicFrameLocks/>
            </p:cNvGraphicFramePr>
            <p:nvPr/>
          </p:nvGraphicFramePr>
          <p:xfrm>
            <a:off x="-50800" y="-50800"/>
            <a:ext cx="6601623" cy="6601623"/>
          </p:xfrm>
          <a:graphic>
            <a:graphicData uri="http://schemas.openxmlformats.org/presentationml/2006/ole">
              <mc:AlternateContent xmlns:mc="http://schemas.openxmlformats.org/markup-compatibility/2006">
                <mc:Choice xmlns:v="urn:schemas-microsoft-com:vml" Requires="v">
                  <p:oleObj spid="_x0000_s28860" name="Chart" r:id="rId5" imgW="6607518" imgH="6607518" progId="Excel.Chart.8">
                    <p:embed/>
                  </p:oleObj>
                </mc:Choice>
                <mc:Fallback>
                  <p:oleObj name="Chart" r:id="rId5" imgW="6607518" imgH="6607518" progId="Excel.Chart.8">
                    <p:embed/>
                    <p:pic>
                      <p:nvPicPr>
                        <p:cNvPr id="0" name="Chart 31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800" y="-50800"/>
                          <a:ext cx="6601623" cy="660162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01" name="Shape 315">
              <a:extLst>
                <a:ext uri="{FF2B5EF4-FFF2-40B4-BE49-F238E27FC236}">
                  <a16:creationId xmlns:a16="http://schemas.microsoft.com/office/drawing/2014/main" id="{2A576A53-BDDF-415D-A720-A51D03637B59}"/>
                </a:ext>
              </a:extLst>
            </p:cNvPr>
            <p:cNvSpPr>
              <a:spLocks noChangeArrowheads="1"/>
            </p:cNvSpPr>
            <p:nvPr/>
          </p:nvSpPr>
          <p:spPr bwMode="auto">
            <a:xfrm>
              <a:off x="402921" y="402921"/>
              <a:ext cx="5694181" cy="569418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grpSp>
        <p:nvGrpSpPr>
          <p:cNvPr id="28675" name="Group 319">
            <a:extLst>
              <a:ext uri="{FF2B5EF4-FFF2-40B4-BE49-F238E27FC236}">
                <a16:creationId xmlns:a16="http://schemas.microsoft.com/office/drawing/2014/main" id="{DD6F8245-5260-4CC4-84F5-B6103FAC4954}"/>
              </a:ext>
            </a:extLst>
          </p:cNvPr>
          <p:cNvGrpSpPr>
            <a:grpSpLocks/>
          </p:cNvGrpSpPr>
          <p:nvPr/>
        </p:nvGrpSpPr>
        <p:grpSpPr bwMode="auto">
          <a:xfrm>
            <a:off x="4184650" y="4386263"/>
            <a:ext cx="4914900" cy="4916487"/>
            <a:chOff x="0" y="0"/>
            <a:chExt cx="4915648" cy="4915648"/>
          </a:xfrm>
        </p:grpSpPr>
        <p:graphicFrame>
          <p:nvGraphicFramePr>
            <p:cNvPr id="28698" name="Chart 317">
              <a:extLst>
                <a:ext uri="{FF2B5EF4-FFF2-40B4-BE49-F238E27FC236}">
                  <a16:creationId xmlns:a16="http://schemas.microsoft.com/office/drawing/2014/main" id="{88356C65-C776-46C7-9CC5-88D4B6EEDD7B}"/>
                </a:ext>
              </a:extLst>
            </p:cNvPr>
            <p:cNvGraphicFramePr>
              <a:graphicFrameLocks/>
            </p:cNvGraphicFramePr>
            <p:nvPr/>
          </p:nvGraphicFramePr>
          <p:xfrm>
            <a:off x="-50800" y="-50800"/>
            <a:ext cx="5017249" cy="5017249"/>
          </p:xfrm>
          <a:graphic>
            <a:graphicData uri="http://schemas.openxmlformats.org/presentationml/2006/ole">
              <mc:AlternateContent xmlns:mc="http://schemas.openxmlformats.org/markup-compatibility/2006">
                <mc:Choice xmlns:v="urn:schemas-microsoft-com:vml" Requires="v">
                  <p:oleObj spid="_x0000_s28861" name="Chart" r:id="rId7" imgW="5022689" imgH="5022689" progId="Excel.Chart.8">
                    <p:embed/>
                  </p:oleObj>
                </mc:Choice>
                <mc:Fallback>
                  <p:oleObj name="Chart" r:id="rId7" imgW="5022689" imgH="5022689" progId="Excel.Chart.8">
                    <p:embed/>
                    <p:pic>
                      <p:nvPicPr>
                        <p:cNvPr id="0" name="Chart 31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00" y="-50800"/>
                          <a:ext cx="5017249" cy="501724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9" name="Shape 318">
              <a:extLst>
                <a:ext uri="{FF2B5EF4-FFF2-40B4-BE49-F238E27FC236}">
                  <a16:creationId xmlns:a16="http://schemas.microsoft.com/office/drawing/2014/main" id="{550C5A32-B8F8-4769-BA83-953C6A982B9B}"/>
                </a:ext>
              </a:extLst>
            </p:cNvPr>
            <p:cNvSpPr>
              <a:spLocks noChangeArrowheads="1"/>
            </p:cNvSpPr>
            <p:nvPr/>
          </p:nvSpPr>
          <p:spPr bwMode="auto">
            <a:xfrm>
              <a:off x="396536" y="396536"/>
              <a:ext cx="4122576" cy="4122576"/>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grpSp>
        <p:nvGrpSpPr>
          <p:cNvPr id="28676" name="Group 322">
            <a:extLst>
              <a:ext uri="{FF2B5EF4-FFF2-40B4-BE49-F238E27FC236}">
                <a16:creationId xmlns:a16="http://schemas.microsoft.com/office/drawing/2014/main" id="{0735848F-8DF4-4CBC-A622-20C4AB306E3F}"/>
              </a:ext>
            </a:extLst>
          </p:cNvPr>
          <p:cNvGrpSpPr>
            <a:grpSpLocks/>
          </p:cNvGrpSpPr>
          <p:nvPr/>
        </p:nvGrpSpPr>
        <p:grpSpPr bwMode="auto">
          <a:xfrm>
            <a:off x="4972050" y="5173663"/>
            <a:ext cx="3340100" cy="3341687"/>
            <a:chOff x="0" y="0"/>
            <a:chExt cx="3340699" cy="3340699"/>
          </a:xfrm>
        </p:grpSpPr>
        <p:graphicFrame>
          <p:nvGraphicFramePr>
            <p:cNvPr id="28696" name="Chart 320">
              <a:extLst>
                <a:ext uri="{FF2B5EF4-FFF2-40B4-BE49-F238E27FC236}">
                  <a16:creationId xmlns:a16="http://schemas.microsoft.com/office/drawing/2014/main" id="{AA3DBA2D-933C-4700-A784-6B08AE333042}"/>
                </a:ext>
              </a:extLst>
            </p:cNvPr>
            <p:cNvGraphicFramePr>
              <a:graphicFrameLocks/>
            </p:cNvGraphicFramePr>
            <p:nvPr/>
          </p:nvGraphicFramePr>
          <p:xfrm>
            <a:off x="-50800" y="-50800"/>
            <a:ext cx="3442300" cy="3442300"/>
          </p:xfrm>
          <a:graphic>
            <a:graphicData uri="http://schemas.openxmlformats.org/presentationml/2006/ole">
              <mc:AlternateContent xmlns:mc="http://schemas.openxmlformats.org/markup-compatibility/2006">
                <mc:Choice xmlns:v="urn:schemas-microsoft-com:vml" Requires="v">
                  <p:oleObj spid="_x0000_s28862" name="Chart" r:id="rId9" imgW="3443955" imgH="3450051" progId="Excel.Chart.8">
                    <p:embed/>
                  </p:oleObj>
                </mc:Choice>
                <mc:Fallback>
                  <p:oleObj name="Chart" r:id="rId9" imgW="3443955" imgH="3450051" progId="Excel.Chart.8">
                    <p:embed/>
                    <p:pic>
                      <p:nvPicPr>
                        <p:cNvPr id="0" name="Chart 32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800" y="-50800"/>
                          <a:ext cx="3442300" cy="344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7" name="Shape 321">
              <a:extLst>
                <a:ext uri="{FF2B5EF4-FFF2-40B4-BE49-F238E27FC236}">
                  <a16:creationId xmlns:a16="http://schemas.microsoft.com/office/drawing/2014/main" id="{61A05E78-B03B-4DD8-A078-435A862BFBBA}"/>
                </a:ext>
              </a:extLst>
            </p:cNvPr>
            <p:cNvSpPr>
              <a:spLocks noChangeArrowheads="1"/>
            </p:cNvSpPr>
            <p:nvPr/>
          </p:nvSpPr>
          <p:spPr bwMode="auto">
            <a:xfrm>
              <a:off x="393834" y="393834"/>
              <a:ext cx="2553031" cy="255303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grpSp>
        <p:nvGrpSpPr>
          <p:cNvPr id="28677" name="Group 325">
            <a:extLst>
              <a:ext uri="{FF2B5EF4-FFF2-40B4-BE49-F238E27FC236}">
                <a16:creationId xmlns:a16="http://schemas.microsoft.com/office/drawing/2014/main" id="{FE6A963F-11AB-4220-B23A-4C234442920E}"/>
              </a:ext>
            </a:extLst>
          </p:cNvPr>
          <p:cNvGrpSpPr>
            <a:grpSpLocks/>
          </p:cNvGrpSpPr>
          <p:nvPr/>
        </p:nvGrpSpPr>
        <p:grpSpPr bwMode="auto">
          <a:xfrm>
            <a:off x="5759450" y="5961063"/>
            <a:ext cx="1765300" cy="1766887"/>
            <a:chOff x="0" y="0"/>
            <a:chExt cx="1765700" cy="1765700"/>
          </a:xfrm>
        </p:grpSpPr>
        <p:graphicFrame>
          <p:nvGraphicFramePr>
            <p:cNvPr id="28694" name="Chart 323">
              <a:extLst>
                <a:ext uri="{FF2B5EF4-FFF2-40B4-BE49-F238E27FC236}">
                  <a16:creationId xmlns:a16="http://schemas.microsoft.com/office/drawing/2014/main" id="{2545698A-E81B-459C-BFB9-BB8EC1E1A0A5}"/>
                </a:ext>
              </a:extLst>
            </p:cNvPr>
            <p:cNvGraphicFramePr>
              <a:graphicFrameLocks/>
            </p:cNvGraphicFramePr>
            <p:nvPr/>
          </p:nvGraphicFramePr>
          <p:xfrm>
            <a:off x="-50800" y="-50800"/>
            <a:ext cx="1867301" cy="1867301"/>
          </p:xfrm>
          <a:graphic>
            <a:graphicData uri="http://schemas.openxmlformats.org/presentationml/2006/ole">
              <mc:AlternateContent xmlns:mc="http://schemas.openxmlformats.org/markup-compatibility/2006">
                <mc:Choice xmlns:v="urn:schemas-microsoft-com:vml" Requires="v">
                  <p:oleObj spid="_x0000_s28863" name="Chart" r:id="rId11" imgW="1871317" imgH="1871317" progId="Excel.Chart.8">
                    <p:embed/>
                  </p:oleObj>
                </mc:Choice>
                <mc:Fallback>
                  <p:oleObj name="Chart" r:id="rId11" imgW="1871317" imgH="1871317" progId="Excel.Chart.8">
                    <p:embed/>
                    <p:pic>
                      <p:nvPicPr>
                        <p:cNvPr id="0" name="Chart 323"/>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800" y="-50800"/>
                          <a:ext cx="1867301" cy="18673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5" name="Shape 324">
              <a:extLst>
                <a:ext uri="{FF2B5EF4-FFF2-40B4-BE49-F238E27FC236}">
                  <a16:creationId xmlns:a16="http://schemas.microsoft.com/office/drawing/2014/main" id="{FBBF24C6-CBF6-49BC-B5CF-0C0807A61035}"/>
                </a:ext>
              </a:extLst>
            </p:cNvPr>
            <p:cNvSpPr>
              <a:spLocks noChangeArrowheads="1"/>
            </p:cNvSpPr>
            <p:nvPr/>
          </p:nvSpPr>
          <p:spPr bwMode="auto">
            <a:xfrm>
              <a:off x="390075" y="390075"/>
              <a:ext cx="985551" cy="985551"/>
            </a:xfrm>
            <a:prstGeom prst="ellipse">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grpSp>
      <p:sp>
        <p:nvSpPr>
          <p:cNvPr id="28678" name="Shape 326">
            <a:extLst>
              <a:ext uri="{FF2B5EF4-FFF2-40B4-BE49-F238E27FC236}">
                <a16:creationId xmlns:a16="http://schemas.microsoft.com/office/drawing/2014/main" id="{59F2378A-C661-43FE-9919-563ED146B5F8}"/>
              </a:ext>
            </a:extLst>
          </p:cNvPr>
          <p:cNvSpPr>
            <a:spLocks noChangeArrowheads="1"/>
          </p:cNvSpPr>
          <p:nvPr/>
        </p:nvSpPr>
        <p:spPr bwMode="auto">
          <a:xfrm>
            <a:off x="6384925" y="2846388"/>
            <a:ext cx="12938125" cy="357187"/>
          </a:xfrm>
          <a:prstGeom prst="roundRect">
            <a:avLst>
              <a:gd name="adj" fmla="val 50000"/>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79" name="Shape 327">
            <a:extLst>
              <a:ext uri="{FF2B5EF4-FFF2-40B4-BE49-F238E27FC236}">
                <a16:creationId xmlns:a16="http://schemas.microsoft.com/office/drawing/2014/main" id="{864A164A-445A-48E2-8958-CFDA7F4C673E}"/>
              </a:ext>
            </a:extLst>
          </p:cNvPr>
          <p:cNvSpPr>
            <a:spLocks noChangeArrowheads="1"/>
          </p:cNvSpPr>
          <p:nvPr/>
        </p:nvSpPr>
        <p:spPr bwMode="auto">
          <a:xfrm>
            <a:off x="6384925" y="3632200"/>
            <a:ext cx="9213850" cy="358775"/>
          </a:xfrm>
          <a:prstGeom prst="roundRect">
            <a:avLst>
              <a:gd name="adj" fmla="val 50000"/>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0" name="Shape 328">
            <a:extLst>
              <a:ext uri="{FF2B5EF4-FFF2-40B4-BE49-F238E27FC236}">
                <a16:creationId xmlns:a16="http://schemas.microsoft.com/office/drawing/2014/main" id="{51FCD095-4395-47D7-B24A-456F8869B9BE}"/>
              </a:ext>
            </a:extLst>
          </p:cNvPr>
          <p:cNvSpPr>
            <a:spLocks noChangeArrowheads="1"/>
          </p:cNvSpPr>
          <p:nvPr/>
        </p:nvSpPr>
        <p:spPr bwMode="auto">
          <a:xfrm>
            <a:off x="6384925" y="4410075"/>
            <a:ext cx="4068763" cy="368300"/>
          </a:xfrm>
          <a:prstGeom prst="roundRect">
            <a:avLst>
              <a:gd name="adj" fmla="val 50000"/>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1" name="Shape 329">
            <a:extLst>
              <a:ext uri="{FF2B5EF4-FFF2-40B4-BE49-F238E27FC236}">
                <a16:creationId xmlns:a16="http://schemas.microsoft.com/office/drawing/2014/main" id="{2846F678-A32C-46AB-BB9F-17F0BDD75643}"/>
              </a:ext>
            </a:extLst>
          </p:cNvPr>
          <p:cNvSpPr>
            <a:spLocks noChangeArrowheads="1"/>
          </p:cNvSpPr>
          <p:nvPr/>
        </p:nvSpPr>
        <p:spPr bwMode="auto">
          <a:xfrm>
            <a:off x="6384925" y="5191125"/>
            <a:ext cx="7340600" cy="374650"/>
          </a:xfrm>
          <a:prstGeom prst="roundRect">
            <a:avLst>
              <a:gd name="adj" fmla="val 50000"/>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2" name="Shape 330">
            <a:extLst>
              <a:ext uri="{FF2B5EF4-FFF2-40B4-BE49-F238E27FC236}">
                <a16:creationId xmlns:a16="http://schemas.microsoft.com/office/drawing/2014/main" id="{67E4FEEB-C1C0-4B47-A9C4-A223E669FEAF}"/>
              </a:ext>
            </a:extLst>
          </p:cNvPr>
          <p:cNvSpPr>
            <a:spLocks noChangeArrowheads="1"/>
          </p:cNvSpPr>
          <p:nvPr/>
        </p:nvSpPr>
        <p:spPr bwMode="auto">
          <a:xfrm>
            <a:off x="6384925" y="5970588"/>
            <a:ext cx="4068763" cy="382587"/>
          </a:xfrm>
          <a:prstGeom prst="roundRect">
            <a:avLst>
              <a:gd name="adj" fmla="val 50000"/>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3" name="Shape 331">
            <a:extLst>
              <a:ext uri="{FF2B5EF4-FFF2-40B4-BE49-F238E27FC236}">
                <a16:creationId xmlns:a16="http://schemas.microsoft.com/office/drawing/2014/main" id="{8AA04B76-1461-4671-9BED-3632B26C0ECC}"/>
              </a:ext>
            </a:extLst>
          </p:cNvPr>
          <p:cNvSpPr>
            <a:spLocks noChangeArrowheads="1"/>
          </p:cNvSpPr>
          <p:nvPr/>
        </p:nvSpPr>
        <p:spPr bwMode="auto">
          <a:xfrm>
            <a:off x="6448425" y="7337425"/>
            <a:ext cx="387350" cy="373063"/>
          </a:xfrm>
          <a:prstGeom prst="ellipse">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4" name="Shape 332">
            <a:extLst>
              <a:ext uri="{FF2B5EF4-FFF2-40B4-BE49-F238E27FC236}">
                <a16:creationId xmlns:a16="http://schemas.microsoft.com/office/drawing/2014/main" id="{575AD206-FEF7-4570-89BE-CC773FA8A9B4}"/>
              </a:ext>
            </a:extLst>
          </p:cNvPr>
          <p:cNvSpPr>
            <a:spLocks noChangeArrowheads="1"/>
          </p:cNvSpPr>
          <p:nvPr/>
        </p:nvSpPr>
        <p:spPr bwMode="auto">
          <a:xfrm rot="-95984">
            <a:off x="6451600" y="8120063"/>
            <a:ext cx="376238" cy="371475"/>
          </a:xfrm>
          <a:prstGeom prst="ellipse">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5" name="Shape 333">
            <a:extLst>
              <a:ext uri="{FF2B5EF4-FFF2-40B4-BE49-F238E27FC236}">
                <a16:creationId xmlns:a16="http://schemas.microsoft.com/office/drawing/2014/main" id="{886A8968-C669-4135-8923-3DB0F664049B}"/>
              </a:ext>
            </a:extLst>
          </p:cNvPr>
          <p:cNvSpPr>
            <a:spLocks noChangeArrowheads="1"/>
          </p:cNvSpPr>
          <p:nvPr/>
        </p:nvSpPr>
        <p:spPr bwMode="auto">
          <a:xfrm rot="-95984">
            <a:off x="6443663" y="8905875"/>
            <a:ext cx="361950" cy="360363"/>
          </a:xfrm>
          <a:prstGeom prst="ellipse">
            <a:avLst/>
          </a:prstGeom>
          <a:solidFill>
            <a:srgbClr val="0E619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6" name="Shape 334">
            <a:extLst>
              <a:ext uri="{FF2B5EF4-FFF2-40B4-BE49-F238E27FC236}">
                <a16:creationId xmlns:a16="http://schemas.microsoft.com/office/drawing/2014/main" id="{77AFAF80-3F88-4610-AC5B-D7E7EB0A6E63}"/>
              </a:ext>
            </a:extLst>
          </p:cNvPr>
          <p:cNvSpPr>
            <a:spLocks noChangeArrowheads="1"/>
          </p:cNvSpPr>
          <p:nvPr/>
        </p:nvSpPr>
        <p:spPr bwMode="auto">
          <a:xfrm rot="-95984">
            <a:off x="6440488" y="9693275"/>
            <a:ext cx="355600" cy="354013"/>
          </a:xfrm>
          <a:prstGeom prst="ellipse">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7" name="Shape 335">
            <a:extLst>
              <a:ext uri="{FF2B5EF4-FFF2-40B4-BE49-F238E27FC236}">
                <a16:creationId xmlns:a16="http://schemas.microsoft.com/office/drawing/2014/main" id="{ECFE7A39-DB2D-4CC1-9A67-B0D5EF2CB16C}"/>
              </a:ext>
            </a:extLst>
          </p:cNvPr>
          <p:cNvSpPr>
            <a:spLocks noChangeArrowheads="1"/>
          </p:cNvSpPr>
          <p:nvPr/>
        </p:nvSpPr>
        <p:spPr bwMode="auto">
          <a:xfrm rot="-95984">
            <a:off x="6450013" y="10477500"/>
            <a:ext cx="342900" cy="346075"/>
          </a:xfrm>
          <a:prstGeom prst="ellipse">
            <a:avLst/>
          </a:prstGeom>
          <a:solidFill>
            <a:srgbClr val="63C8D1"/>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8688" name="Shape 336">
            <a:extLst>
              <a:ext uri="{FF2B5EF4-FFF2-40B4-BE49-F238E27FC236}">
                <a16:creationId xmlns:a16="http://schemas.microsoft.com/office/drawing/2014/main" id="{583B34C4-3B4C-4E9D-A8D1-1B50566D353F}"/>
              </a:ext>
            </a:extLst>
          </p:cNvPr>
          <p:cNvSpPr>
            <a:spLocks noChangeArrowheads="1"/>
          </p:cNvSpPr>
          <p:nvPr/>
        </p:nvSpPr>
        <p:spPr bwMode="auto">
          <a:xfrm>
            <a:off x="7018338" y="7454900"/>
            <a:ext cx="1036637"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31%</a:t>
            </a:r>
          </a:p>
        </p:txBody>
      </p:sp>
      <p:sp>
        <p:nvSpPr>
          <p:cNvPr id="28689" name="Shape 337">
            <a:extLst>
              <a:ext uri="{FF2B5EF4-FFF2-40B4-BE49-F238E27FC236}">
                <a16:creationId xmlns:a16="http://schemas.microsoft.com/office/drawing/2014/main" id="{15213A0C-D1C8-4AAC-879C-6519F992C4B5}"/>
              </a:ext>
            </a:extLst>
          </p:cNvPr>
          <p:cNvSpPr>
            <a:spLocks noChangeArrowheads="1"/>
          </p:cNvSpPr>
          <p:nvPr/>
        </p:nvSpPr>
        <p:spPr bwMode="auto">
          <a:xfrm>
            <a:off x="7018338" y="8251825"/>
            <a:ext cx="10366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44%</a:t>
            </a:r>
          </a:p>
        </p:txBody>
      </p:sp>
      <p:sp>
        <p:nvSpPr>
          <p:cNvPr id="28690" name="Shape 338">
            <a:extLst>
              <a:ext uri="{FF2B5EF4-FFF2-40B4-BE49-F238E27FC236}">
                <a16:creationId xmlns:a16="http://schemas.microsoft.com/office/drawing/2014/main" id="{46AC24B6-3D48-4480-A3B2-699E748EEEB8}"/>
              </a:ext>
            </a:extLst>
          </p:cNvPr>
          <p:cNvSpPr>
            <a:spLocks noChangeArrowheads="1"/>
          </p:cNvSpPr>
          <p:nvPr/>
        </p:nvSpPr>
        <p:spPr bwMode="auto">
          <a:xfrm>
            <a:off x="7018338" y="9048750"/>
            <a:ext cx="1036637"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32%</a:t>
            </a:r>
          </a:p>
        </p:txBody>
      </p:sp>
      <p:sp>
        <p:nvSpPr>
          <p:cNvPr id="28691" name="Shape 339">
            <a:extLst>
              <a:ext uri="{FF2B5EF4-FFF2-40B4-BE49-F238E27FC236}">
                <a16:creationId xmlns:a16="http://schemas.microsoft.com/office/drawing/2014/main" id="{47BAD37B-26F9-4782-B71F-74FC32B490F0}"/>
              </a:ext>
            </a:extLst>
          </p:cNvPr>
          <p:cNvSpPr>
            <a:spLocks noChangeArrowheads="1"/>
          </p:cNvSpPr>
          <p:nvPr/>
        </p:nvSpPr>
        <p:spPr bwMode="auto">
          <a:xfrm>
            <a:off x="7018338" y="9844088"/>
            <a:ext cx="10366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65%</a:t>
            </a:r>
          </a:p>
        </p:txBody>
      </p:sp>
      <p:sp>
        <p:nvSpPr>
          <p:cNvPr id="28692" name="Shape 340">
            <a:extLst>
              <a:ext uri="{FF2B5EF4-FFF2-40B4-BE49-F238E27FC236}">
                <a16:creationId xmlns:a16="http://schemas.microsoft.com/office/drawing/2014/main" id="{DF015D6A-CE7B-4A34-939E-16A88146E224}"/>
              </a:ext>
            </a:extLst>
          </p:cNvPr>
          <p:cNvSpPr>
            <a:spLocks noChangeArrowheads="1"/>
          </p:cNvSpPr>
          <p:nvPr/>
        </p:nvSpPr>
        <p:spPr bwMode="auto">
          <a:xfrm>
            <a:off x="7018338" y="10641013"/>
            <a:ext cx="1036637" cy="51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r>
              <a:rPr lang="en-US" altLang="en-US" sz="4000">
                <a:solidFill>
                  <a:srgbClr val="222222"/>
                </a:solidFill>
              </a:rPr>
              <a:t>71%</a:t>
            </a:r>
          </a:p>
        </p:txBody>
      </p:sp>
      <p:sp>
        <p:nvSpPr>
          <p:cNvPr id="28693" name="Shape 341">
            <a:extLst>
              <a:ext uri="{FF2B5EF4-FFF2-40B4-BE49-F238E27FC236}">
                <a16:creationId xmlns:a16="http://schemas.microsoft.com/office/drawing/2014/main" id="{BD49F9AD-2375-4D89-B02E-5F049A932075}"/>
              </a:ext>
            </a:extLst>
          </p:cNvPr>
          <p:cNvSpPr>
            <a:spLocks noChangeArrowheads="1"/>
          </p:cNvSpPr>
          <p:nvPr/>
        </p:nvSpPr>
        <p:spPr bwMode="auto">
          <a:xfrm>
            <a:off x="9759950" y="7500938"/>
            <a:ext cx="11980863"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Lorgfm ipsum dolor sit amet, consectetuer adipiscing elit, sed diam nonumy nibh euismod tincidunt ut laoreet dolore magna aliqudgam ergt volutdpat. Ut wdgisi enim ad minim veniam, quis nostrud exerci tation ullamcorper suscipit lobortis nisl ut aliquip ex ea commodo condfasseat. Duis autem vel eum iriue dolor in hendruyerit in vulputate velit esse molestie praesent luptatum zzril delenit augue duis dolore te feugait nulla facilisi. Nam liber</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7" name="Picture Placeholder 1">
            <a:extLst>
              <a:ext uri="{FF2B5EF4-FFF2-40B4-BE49-F238E27FC236}">
                <a16:creationId xmlns:a16="http://schemas.microsoft.com/office/drawing/2014/main" id="{977A1258-D867-4268-9E54-8D882E3A217A}"/>
              </a:ext>
            </a:extLst>
          </p:cNvPr>
          <p:cNvSpPr>
            <a:spLocks noGrp="1" noTextEdit="1"/>
          </p:cNvSpPr>
          <p:nvPr>
            <p:ph type="pic" sz="quarter" idx="10"/>
          </p:nvPr>
        </p:nvSpPr>
        <p:spPr>
          <a:xfrm>
            <a:off x="2665413" y="2898775"/>
            <a:ext cx="5492750" cy="3644900"/>
          </a:xfrm>
        </p:spPr>
      </p:sp>
      <p:sp>
        <p:nvSpPr>
          <p:cNvPr id="29698" name="Picture Placeholder 2">
            <a:extLst>
              <a:ext uri="{FF2B5EF4-FFF2-40B4-BE49-F238E27FC236}">
                <a16:creationId xmlns:a16="http://schemas.microsoft.com/office/drawing/2014/main" id="{ABCAD956-A908-4D6E-B11D-561F84A4FC56}"/>
              </a:ext>
            </a:extLst>
          </p:cNvPr>
          <p:cNvSpPr>
            <a:spLocks noGrp="1" noTextEdit="1"/>
          </p:cNvSpPr>
          <p:nvPr>
            <p:ph type="pic" sz="quarter" idx="11"/>
          </p:nvPr>
        </p:nvSpPr>
        <p:spPr>
          <a:xfrm>
            <a:off x="9382125" y="2898775"/>
            <a:ext cx="5495925" cy="3644900"/>
          </a:xfrm>
        </p:spPr>
      </p:sp>
      <p:sp>
        <p:nvSpPr>
          <p:cNvPr id="29699" name="Picture Placeholder 3">
            <a:extLst>
              <a:ext uri="{FF2B5EF4-FFF2-40B4-BE49-F238E27FC236}">
                <a16:creationId xmlns:a16="http://schemas.microsoft.com/office/drawing/2014/main" id="{1C76A57F-3EC9-4063-8E62-1DA33E5CE4D2}"/>
              </a:ext>
            </a:extLst>
          </p:cNvPr>
          <p:cNvSpPr>
            <a:spLocks noGrp="1" noTextEdit="1"/>
          </p:cNvSpPr>
          <p:nvPr>
            <p:ph type="pic" sz="quarter" idx="12"/>
          </p:nvPr>
        </p:nvSpPr>
        <p:spPr>
          <a:xfrm>
            <a:off x="16098838" y="2898775"/>
            <a:ext cx="5495925" cy="3644900"/>
          </a:xfrm>
        </p:spPr>
      </p:sp>
      <p:sp>
        <p:nvSpPr>
          <p:cNvPr id="29700" name="Shape 343">
            <a:extLst>
              <a:ext uri="{FF2B5EF4-FFF2-40B4-BE49-F238E27FC236}">
                <a16:creationId xmlns:a16="http://schemas.microsoft.com/office/drawing/2014/main" id="{D2EDD84B-46CF-4F0B-891C-0BAAF1C8753A}"/>
              </a:ext>
            </a:extLst>
          </p:cNvPr>
          <p:cNvSpPr>
            <a:spLocks noChangeArrowheads="1"/>
          </p:cNvSpPr>
          <p:nvPr/>
        </p:nvSpPr>
        <p:spPr bwMode="auto">
          <a:xfrm>
            <a:off x="2762250" y="7185025"/>
            <a:ext cx="53054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4500" baseline="0">
                <a:solidFill>
                  <a:srgbClr val="292929"/>
                </a:solidFill>
              </a:rPr>
              <a:t>Day 1</a:t>
            </a:r>
          </a:p>
        </p:txBody>
      </p:sp>
      <p:sp>
        <p:nvSpPr>
          <p:cNvPr id="29701" name="Shape 345">
            <a:extLst>
              <a:ext uri="{FF2B5EF4-FFF2-40B4-BE49-F238E27FC236}">
                <a16:creationId xmlns:a16="http://schemas.microsoft.com/office/drawing/2014/main" id="{C9CD4C4E-215B-4FB4-82A3-2DA023B84241}"/>
              </a:ext>
            </a:extLst>
          </p:cNvPr>
          <p:cNvSpPr>
            <a:spLocks noChangeArrowheads="1"/>
          </p:cNvSpPr>
          <p:nvPr/>
        </p:nvSpPr>
        <p:spPr bwMode="auto">
          <a:xfrm>
            <a:off x="2492375" y="8385175"/>
            <a:ext cx="584517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diam dolor sit amet, conseer adipiscing elit, neuismod tincidnt ut lat dolore magna aliquam erat volutpat. Ut wisi enim ad minim veniam, ullamcorper suscipit lobortis</a:t>
            </a:r>
          </a:p>
        </p:txBody>
      </p:sp>
      <p:sp>
        <p:nvSpPr>
          <p:cNvPr id="29702" name="Shape 346">
            <a:extLst>
              <a:ext uri="{FF2B5EF4-FFF2-40B4-BE49-F238E27FC236}">
                <a16:creationId xmlns:a16="http://schemas.microsoft.com/office/drawing/2014/main" id="{0ED36D19-38E0-4177-B1E0-3229CB684544}"/>
              </a:ext>
            </a:extLst>
          </p:cNvPr>
          <p:cNvSpPr>
            <a:spLocks noChangeArrowheads="1"/>
          </p:cNvSpPr>
          <p:nvPr/>
        </p:nvSpPr>
        <p:spPr bwMode="auto">
          <a:xfrm>
            <a:off x="2665413" y="2898775"/>
            <a:ext cx="1400175" cy="1717675"/>
          </a:xfrm>
          <a:prstGeom prst="rect">
            <a:avLst/>
          </a:prstGeom>
          <a:solidFill>
            <a:srgbClr val="034383"/>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9703" name="Shape 347">
            <a:extLst>
              <a:ext uri="{FF2B5EF4-FFF2-40B4-BE49-F238E27FC236}">
                <a16:creationId xmlns:a16="http://schemas.microsoft.com/office/drawing/2014/main" id="{6E5DBC6B-4BF8-4879-BAD4-121F4B2B057D}"/>
              </a:ext>
            </a:extLst>
          </p:cNvPr>
          <p:cNvSpPr>
            <a:spLocks noChangeArrowheads="1"/>
          </p:cNvSpPr>
          <p:nvPr/>
        </p:nvSpPr>
        <p:spPr bwMode="auto">
          <a:xfrm>
            <a:off x="2665413" y="3436938"/>
            <a:ext cx="140017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3500" baseline="34000">
                <a:latin typeface="Roboto Bold"/>
                <a:ea typeface="Roboto Bold"/>
                <a:cs typeface="Roboto Bold"/>
                <a:sym typeface="Roboto Bold"/>
              </a:rPr>
              <a:t>21</a:t>
            </a:r>
          </a:p>
          <a:p>
            <a:pPr algn="ctr" eaLnBrk="1"/>
            <a:r>
              <a:rPr lang="en-US" altLang="en-US" sz="3500" baseline="34000">
                <a:latin typeface="Roboto Bold"/>
                <a:ea typeface="Roboto Bold"/>
                <a:cs typeface="Roboto Bold"/>
                <a:sym typeface="Roboto Bold"/>
              </a:rPr>
              <a:t>NOV</a:t>
            </a:r>
          </a:p>
        </p:txBody>
      </p:sp>
      <p:sp>
        <p:nvSpPr>
          <p:cNvPr id="29704" name="Shape 349">
            <a:extLst>
              <a:ext uri="{FF2B5EF4-FFF2-40B4-BE49-F238E27FC236}">
                <a16:creationId xmlns:a16="http://schemas.microsoft.com/office/drawing/2014/main" id="{B2AF9048-C656-40E6-B9AE-80ED6D81EC99}"/>
              </a:ext>
            </a:extLst>
          </p:cNvPr>
          <p:cNvSpPr>
            <a:spLocks noChangeArrowheads="1"/>
          </p:cNvSpPr>
          <p:nvPr/>
        </p:nvSpPr>
        <p:spPr bwMode="auto">
          <a:xfrm>
            <a:off x="9478963" y="7185025"/>
            <a:ext cx="53054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4500" baseline="0">
                <a:solidFill>
                  <a:srgbClr val="292929"/>
                </a:solidFill>
              </a:rPr>
              <a:t>Day 2</a:t>
            </a:r>
          </a:p>
        </p:txBody>
      </p:sp>
      <p:sp>
        <p:nvSpPr>
          <p:cNvPr id="29705" name="Shape 352">
            <a:extLst>
              <a:ext uri="{FF2B5EF4-FFF2-40B4-BE49-F238E27FC236}">
                <a16:creationId xmlns:a16="http://schemas.microsoft.com/office/drawing/2014/main" id="{B3F9131E-2A66-45D6-9852-7727C327A0CA}"/>
              </a:ext>
            </a:extLst>
          </p:cNvPr>
          <p:cNvSpPr>
            <a:spLocks noChangeArrowheads="1"/>
          </p:cNvSpPr>
          <p:nvPr/>
        </p:nvSpPr>
        <p:spPr bwMode="auto">
          <a:xfrm>
            <a:off x="9382125" y="2898775"/>
            <a:ext cx="1400175" cy="1717675"/>
          </a:xfrm>
          <a:prstGeom prst="rect">
            <a:avLst/>
          </a:pr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9706" name="Shape 353">
            <a:extLst>
              <a:ext uri="{FF2B5EF4-FFF2-40B4-BE49-F238E27FC236}">
                <a16:creationId xmlns:a16="http://schemas.microsoft.com/office/drawing/2014/main" id="{6195B293-05C5-42DA-8CE1-C1B926A675D8}"/>
              </a:ext>
            </a:extLst>
          </p:cNvPr>
          <p:cNvSpPr>
            <a:spLocks noChangeArrowheads="1"/>
          </p:cNvSpPr>
          <p:nvPr/>
        </p:nvSpPr>
        <p:spPr bwMode="auto">
          <a:xfrm>
            <a:off x="9382125" y="3436938"/>
            <a:ext cx="140017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3500" baseline="34000">
                <a:latin typeface="Roboto Bold"/>
                <a:ea typeface="Roboto Bold"/>
                <a:cs typeface="Roboto Bold"/>
                <a:sym typeface="Roboto Bold"/>
              </a:rPr>
              <a:t>22</a:t>
            </a:r>
          </a:p>
          <a:p>
            <a:pPr algn="ctr" eaLnBrk="1"/>
            <a:r>
              <a:rPr lang="en-US" altLang="en-US" sz="3500" baseline="34000">
                <a:latin typeface="Roboto Bold"/>
                <a:ea typeface="Roboto Bold"/>
                <a:cs typeface="Roboto Bold"/>
                <a:sym typeface="Roboto Bold"/>
              </a:rPr>
              <a:t>NOV</a:t>
            </a:r>
          </a:p>
        </p:txBody>
      </p:sp>
      <p:sp>
        <p:nvSpPr>
          <p:cNvPr id="29707" name="Shape 355">
            <a:extLst>
              <a:ext uri="{FF2B5EF4-FFF2-40B4-BE49-F238E27FC236}">
                <a16:creationId xmlns:a16="http://schemas.microsoft.com/office/drawing/2014/main" id="{917CFEFC-9D68-49D2-A0E5-2C64EF66DA10}"/>
              </a:ext>
            </a:extLst>
          </p:cNvPr>
          <p:cNvSpPr>
            <a:spLocks noChangeArrowheads="1"/>
          </p:cNvSpPr>
          <p:nvPr/>
        </p:nvSpPr>
        <p:spPr bwMode="auto">
          <a:xfrm>
            <a:off x="16195675" y="7185025"/>
            <a:ext cx="5305425"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4500" baseline="0">
                <a:solidFill>
                  <a:srgbClr val="292929"/>
                </a:solidFill>
              </a:rPr>
              <a:t>Day 3</a:t>
            </a:r>
          </a:p>
        </p:txBody>
      </p:sp>
      <p:sp>
        <p:nvSpPr>
          <p:cNvPr id="29708" name="Shape 358">
            <a:extLst>
              <a:ext uri="{FF2B5EF4-FFF2-40B4-BE49-F238E27FC236}">
                <a16:creationId xmlns:a16="http://schemas.microsoft.com/office/drawing/2014/main" id="{B564A8B8-2BD0-495B-9CFF-94E17C2880ED}"/>
              </a:ext>
            </a:extLst>
          </p:cNvPr>
          <p:cNvSpPr>
            <a:spLocks noChangeArrowheads="1"/>
          </p:cNvSpPr>
          <p:nvPr/>
        </p:nvSpPr>
        <p:spPr bwMode="auto">
          <a:xfrm>
            <a:off x="16098838" y="2898775"/>
            <a:ext cx="1400175" cy="1717675"/>
          </a:xfrm>
          <a:prstGeom prst="rect">
            <a:avLst/>
          </a:prstGeom>
          <a:solidFill>
            <a:srgbClr val="258EAC"/>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29709" name="Shape 359">
            <a:extLst>
              <a:ext uri="{FF2B5EF4-FFF2-40B4-BE49-F238E27FC236}">
                <a16:creationId xmlns:a16="http://schemas.microsoft.com/office/drawing/2014/main" id="{66D51B0F-6B4A-4FA9-9ABE-4E7127CCA90C}"/>
              </a:ext>
            </a:extLst>
          </p:cNvPr>
          <p:cNvSpPr>
            <a:spLocks noChangeArrowheads="1"/>
          </p:cNvSpPr>
          <p:nvPr/>
        </p:nvSpPr>
        <p:spPr bwMode="auto">
          <a:xfrm>
            <a:off x="16098838" y="3436938"/>
            <a:ext cx="1400175" cy="1182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algn="ctr" eaLnBrk="1"/>
            <a:r>
              <a:rPr lang="en-US" altLang="en-US" sz="3500" baseline="34000">
                <a:latin typeface="Roboto Bold"/>
                <a:ea typeface="Roboto Bold"/>
                <a:cs typeface="Roboto Bold"/>
                <a:sym typeface="Roboto Bold"/>
              </a:rPr>
              <a:t>23</a:t>
            </a:r>
          </a:p>
          <a:p>
            <a:pPr algn="ctr" eaLnBrk="1"/>
            <a:r>
              <a:rPr lang="en-US" altLang="en-US" sz="3500" baseline="34000">
                <a:latin typeface="Roboto Bold"/>
                <a:ea typeface="Roboto Bold"/>
                <a:cs typeface="Roboto Bold"/>
                <a:sym typeface="Roboto Bold"/>
              </a:rPr>
              <a:t>NOV</a:t>
            </a:r>
          </a:p>
        </p:txBody>
      </p:sp>
      <p:sp>
        <p:nvSpPr>
          <p:cNvPr id="29710" name="Shape 345">
            <a:extLst>
              <a:ext uri="{FF2B5EF4-FFF2-40B4-BE49-F238E27FC236}">
                <a16:creationId xmlns:a16="http://schemas.microsoft.com/office/drawing/2014/main" id="{39B65C03-6695-437E-B825-B1BFF6A1F8F2}"/>
              </a:ext>
            </a:extLst>
          </p:cNvPr>
          <p:cNvSpPr>
            <a:spLocks noChangeArrowheads="1"/>
          </p:cNvSpPr>
          <p:nvPr/>
        </p:nvSpPr>
        <p:spPr bwMode="auto">
          <a:xfrm>
            <a:off x="9209088" y="8389938"/>
            <a:ext cx="5845175" cy="304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diam dolor sit amet, conseer adipiscing elit, neuismod tincidnt ut lat dolore magna aliquam erat volutpat. Ut wisi enim ad minim veniam, ullamcorper suscipit lobortis</a:t>
            </a:r>
          </a:p>
        </p:txBody>
      </p:sp>
      <p:sp>
        <p:nvSpPr>
          <p:cNvPr id="29711" name="Shape 345">
            <a:extLst>
              <a:ext uri="{FF2B5EF4-FFF2-40B4-BE49-F238E27FC236}">
                <a16:creationId xmlns:a16="http://schemas.microsoft.com/office/drawing/2014/main" id="{35B409B4-C74E-4D6F-B91D-8EDEDEA680FD}"/>
              </a:ext>
            </a:extLst>
          </p:cNvPr>
          <p:cNvSpPr>
            <a:spLocks noChangeArrowheads="1"/>
          </p:cNvSpPr>
          <p:nvPr/>
        </p:nvSpPr>
        <p:spPr bwMode="auto">
          <a:xfrm>
            <a:off x="15925800" y="8393113"/>
            <a:ext cx="5845175" cy="304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algn="ctr" eaLnBrk="1"/>
            <a:r>
              <a:rPr lang="en-US" altLang="en-US" sz="4800">
                <a:solidFill>
                  <a:srgbClr val="222222"/>
                </a:solidFill>
              </a:rPr>
              <a:t>Lorem ipsum diam dolor sit amet, conseer adipiscing elit, neuismod tincidnt ut lat dolore magna aliquam erat volutpat. Ut wisi enim ad minim veniam, ullamcorper suscipit lobortis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24384000" cy="1371600"/>
          </a:xfrm>
        </p:spPr>
        <p:txBody>
          <a:bodyPr>
            <a:normAutofit fontScale="90000"/>
          </a:bodyPr>
          <a:lstStyle/>
          <a:p>
            <a:pPr>
              <a:lnSpc>
                <a:spcPct val="100000"/>
              </a:lnSpc>
            </a:pPr>
            <a:r>
              <a:rPr lang="en-US" dirty="0">
                <a:solidFill>
                  <a:srgbClr val="7030A0"/>
                </a:solidFill>
              </a:rPr>
              <a:t>Agenda</a:t>
            </a:r>
          </a:p>
        </p:txBody>
      </p:sp>
      <p:sp>
        <p:nvSpPr>
          <p:cNvPr id="3" name="Text Placeholder 2">
            <a:extLst>
              <a:ext uri="{FF2B5EF4-FFF2-40B4-BE49-F238E27FC236}">
                <a16:creationId xmlns:a16="http://schemas.microsoft.com/office/drawing/2014/main" id="{A5B326DA-CF2C-4D60-A6B6-96F326BAF21D}"/>
              </a:ext>
            </a:extLst>
          </p:cNvPr>
          <p:cNvSpPr>
            <a:spLocks noGrp="1"/>
          </p:cNvSpPr>
          <p:nvPr>
            <p:ph type="body" sz="quarter" idx="4294967295"/>
          </p:nvPr>
        </p:nvSpPr>
        <p:spPr>
          <a:xfrm>
            <a:off x="1157288" y="1441450"/>
            <a:ext cx="23226712" cy="11325225"/>
          </a:xfrm>
        </p:spPr>
        <p:txBody>
          <a:bodyPr anchor="ctr">
            <a:normAutofit/>
          </a:bodyPr>
          <a:lstStyle/>
          <a:p>
            <a:pPr>
              <a:buSzPct val="100000"/>
            </a:pPr>
            <a:r>
              <a:rPr lang="en-US" sz="6000" dirty="0">
                <a:solidFill>
                  <a:schemeClr val="tx2">
                    <a:lumMod val="10000"/>
                  </a:schemeClr>
                </a:solidFill>
              </a:rPr>
              <a:t>Pre-requirements</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Pre-configurations</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Which questions I want to see answered?</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Scripts development and some caveats</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Implementation approach</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Saving data to SQL Server</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Database structure – Code - Power BI dashboard</a:t>
            </a:r>
          </a:p>
          <a:p>
            <a:pPr>
              <a:buSzPct val="100000"/>
            </a:pPr>
            <a:endParaRPr lang="en-US" sz="6000" dirty="0">
              <a:solidFill>
                <a:schemeClr val="tx2">
                  <a:lumMod val="10000"/>
                </a:schemeClr>
              </a:solidFill>
            </a:endParaRPr>
          </a:p>
          <a:p>
            <a:pPr>
              <a:buSzPct val="100000"/>
            </a:pPr>
            <a:r>
              <a:rPr lang="en-US" sz="6000" dirty="0">
                <a:solidFill>
                  <a:schemeClr val="tx2">
                    <a:lumMod val="10000"/>
                  </a:schemeClr>
                </a:solidFill>
              </a:rPr>
              <a:t>FAQ</a:t>
            </a:r>
          </a:p>
          <a:p>
            <a:endParaRPr lang="en-US" dirty="0"/>
          </a:p>
        </p:txBody>
      </p:sp>
    </p:spTree>
    <p:extLst>
      <p:ext uri="{BB962C8B-B14F-4D97-AF65-F5344CB8AC3E}">
        <p14:creationId xmlns:p14="http://schemas.microsoft.com/office/powerpoint/2010/main" val="34205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1" name="Picture Placeholder 1">
            <a:extLst>
              <a:ext uri="{FF2B5EF4-FFF2-40B4-BE49-F238E27FC236}">
                <a16:creationId xmlns:a16="http://schemas.microsoft.com/office/drawing/2014/main" id="{6EFCF35B-1673-42DE-9B10-4AD80D6D1A5B}"/>
              </a:ext>
            </a:extLst>
          </p:cNvPr>
          <p:cNvSpPr>
            <a:spLocks noGrp="1" noTextEdit="1"/>
          </p:cNvSpPr>
          <p:nvPr>
            <p:ph type="pic" sz="quarter" idx="10"/>
          </p:nvPr>
        </p:nvSpPr>
        <p:spPr>
          <a:xfrm>
            <a:off x="0" y="6834188"/>
            <a:ext cx="24407813" cy="6881812"/>
          </a:xfrm>
        </p:spPr>
      </p:sp>
      <p:sp>
        <p:nvSpPr>
          <p:cNvPr id="30722" name="Shape 363">
            <a:extLst>
              <a:ext uri="{FF2B5EF4-FFF2-40B4-BE49-F238E27FC236}">
                <a16:creationId xmlns:a16="http://schemas.microsoft.com/office/drawing/2014/main" id="{58864A39-1711-4E70-8DDD-3AEA41D253B6}"/>
              </a:ext>
            </a:extLst>
          </p:cNvPr>
          <p:cNvSpPr>
            <a:spLocks/>
          </p:cNvSpPr>
          <p:nvPr/>
        </p:nvSpPr>
        <p:spPr bwMode="auto">
          <a:xfrm rot="10800000">
            <a:off x="23372763" y="6834188"/>
            <a:ext cx="1038225" cy="1039812"/>
          </a:xfrm>
          <a:custGeom>
            <a:avLst/>
            <a:gdLst>
              <a:gd name="T0" fmla="*/ 519394 w 21600"/>
              <a:gd name="T1" fmla="*/ 519395 h 21600"/>
              <a:gd name="T2" fmla="*/ 519394 w 21600"/>
              <a:gd name="T3" fmla="*/ 519395 h 21600"/>
              <a:gd name="T4" fmla="*/ 519394 w 21600"/>
              <a:gd name="T5" fmla="*/ 519395 h 21600"/>
              <a:gd name="T6" fmla="*/ 519394 w 21600"/>
              <a:gd name="T7" fmla="*/ 5193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30723" name="Shape 364">
            <a:extLst>
              <a:ext uri="{FF2B5EF4-FFF2-40B4-BE49-F238E27FC236}">
                <a16:creationId xmlns:a16="http://schemas.microsoft.com/office/drawing/2014/main" id="{F3D8EA44-5D3A-4A00-9BEB-D73C66D2BC80}"/>
              </a:ext>
            </a:extLst>
          </p:cNvPr>
          <p:cNvSpPr>
            <a:spLocks noChangeArrowheads="1"/>
          </p:cNvSpPr>
          <p:nvPr/>
        </p:nvSpPr>
        <p:spPr bwMode="auto">
          <a:xfrm>
            <a:off x="9350375" y="1871663"/>
            <a:ext cx="11101388" cy="9972675"/>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30724" name="Shape 365">
            <a:extLst>
              <a:ext uri="{FF2B5EF4-FFF2-40B4-BE49-F238E27FC236}">
                <a16:creationId xmlns:a16="http://schemas.microsoft.com/office/drawing/2014/main" id="{2725A515-AFF2-41C2-8159-43360271B613}"/>
              </a:ext>
            </a:extLst>
          </p:cNvPr>
          <p:cNvSpPr>
            <a:spLocks noChangeArrowheads="1"/>
          </p:cNvSpPr>
          <p:nvPr/>
        </p:nvSpPr>
        <p:spPr bwMode="auto">
          <a:xfrm>
            <a:off x="10612438" y="1411288"/>
            <a:ext cx="9297987"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Contact</a:t>
            </a:r>
          </a:p>
          <a:p>
            <a:pPr eaLnBrk="1">
              <a:lnSpc>
                <a:spcPct val="80000"/>
              </a:lnSpc>
            </a:pPr>
            <a:r>
              <a:rPr lang="en-US" altLang="en-US" sz="11100" baseline="0">
                <a:solidFill>
                  <a:srgbClr val="292929"/>
                </a:solidFill>
              </a:rPr>
              <a:t>Information</a:t>
            </a:r>
          </a:p>
        </p:txBody>
      </p:sp>
      <p:sp>
        <p:nvSpPr>
          <p:cNvPr id="30725" name="Shape 366">
            <a:extLst>
              <a:ext uri="{FF2B5EF4-FFF2-40B4-BE49-F238E27FC236}">
                <a16:creationId xmlns:a16="http://schemas.microsoft.com/office/drawing/2014/main" id="{6B8E9BD9-047B-4B9C-8F0A-9719DBC5F6A6}"/>
              </a:ext>
            </a:extLst>
          </p:cNvPr>
          <p:cNvSpPr>
            <a:spLocks noChangeArrowheads="1"/>
          </p:cNvSpPr>
          <p:nvPr/>
        </p:nvSpPr>
        <p:spPr bwMode="auto">
          <a:xfrm>
            <a:off x="10593388" y="6354763"/>
            <a:ext cx="8662987" cy="431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siqt amet, cfeqonsectetuer adipiscing elit, sed diam nonummy nibh euisd tincidunt ut laoreet dolore magna aliquam erat volutpat. Ut wisi enim ad minim veniam, quis nostrud exerci tation ullamcorper suscipit lobo nisl ut aliquip ex ea commodo consequat. Duis autem vel eum iriure dolor in hendrerit in vuate velit esse molestie praesent luptatum zzril del augue duis dolore te feugait nulla facilisi Nam</a:t>
            </a:r>
          </a:p>
        </p:txBody>
      </p:sp>
      <p:sp>
        <p:nvSpPr>
          <p:cNvPr id="30726" name="Shape 367">
            <a:extLst>
              <a:ext uri="{FF2B5EF4-FFF2-40B4-BE49-F238E27FC236}">
                <a16:creationId xmlns:a16="http://schemas.microsoft.com/office/drawing/2014/main" id="{1B49898C-C44E-4BA1-836D-84FC6630A405}"/>
              </a:ext>
            </a:extLst>
          </p:cNvPr>
          <p:cNvSpPr>
            <a:spLocks noChangeShapeType="1"/>
          </p:cNvSpPr>
          <p:nvPr/>
        </p:nvSpPr>
        <p:spPr bwMode="auto">
          <a:xfrm>
            <a:off x="10655300" y="5378450"/>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Picture Placeholder 1">
            <a:extLst>
              <a:ext uri="{FF2B5EF4-FFF2-40B4-BE49-F238E27FC236}">
                <a16:creationId xmlns:a16="http://schemas.microsoft.com/office/drawing/2014/main" id="{34F921FE-5651-4596-8108-808DEBE3FD5B}"/>
              </a:ext>
            </a:extLst>
          </p:cNvPr>
          <p:cNvSpPr>
            <a:spLocks noGrp="1" noTextEdit="1"/>
          </p:cNvSpPr>
          <p:nvPr>
            <p:ph type="pic" sz="quarter" idx="10"/>
          </p:nvPr>
        </p:nvSpPr>
        <p:spPr>
          <a:xfrm>
            <a:off x="-23813" y="-6350"/>
            <a:ext cx="24407813" cy="13722350"/>
          </a:xfrm>
        </p:spPr>
      </p:sp>
      <p:sp>
        <p:nvSpPr>
          <p:cNvPr id="31746" name="Shape 370">
            <a:extLst>
              <a:ext uri="{FF2B5EF4-FFF2-40B4-BE49-F238E27FC236}">
                <a16:creationId xmlns:a16="http://schemas.microsoft.com/office/drawing/2014/main" id="{4C45CF0A-20CA-4DFC-84B0-3B1DC7EEF54A}"/>
              </a:ext>
            </a:extLst>
          </p:cNvPr>
          <p:cNvSpPr>
            <a:spLocks/>
          </p:cNvSpPr>
          <p:nvPr/>
        </p:nvSpPr>
        <p:spPr bwMode="auto">
          <a:xfrm>
            <a:off x="-33338" y="12680950"/>
            <a:ext cx="1038226" cy="1039813"/>
          </a:xfrm>
          <a:custGeom>
            <a:avLst/>
            <a:gdLst>
              <a:gd name="T0" fmla="*/ 519394 w 21600"/>
              <a:gd name="T1" fmla="*/ 519395 h 21600"/>
              <a:gd name="T2" fmla="*/ 519394 w 21600"/>
              <a:gd name="T3" fmla="*/ 519395 h 21600"/>
              <a:gd name="T4" fmla="*/ 519394 w 21600"/>
              <a:gd name="T5" fmla="*/ 519395 h 21600"/>
              <a:gd name="T6" fmla="*/ 519394 w 21600"/>
              <a:gd name="T7" fmla="*/ 5193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0" y="0"/>
                </a:moveTo>
                <a:lnTo>
                  <a:pt x="0" y="21600"/>
                </a:lnTo>
                <a:lnTo>
                  <a:pt x="21600" y="21600"/>
                </a:lnTo>
                <a:lnTo>
                  <a:pt x="0" y="0"/>
                </a:lnTo>
                <a:close/>
              </a:path>
            </a:pathLst>
          </a:custGeom>
          <a:solidFill>
            <a:srgbClr val="FF751E"/>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endParaRPr lang="en-US"/>
          </a:p>
        </p:txBody>
      </p:sp>
      <p:sp>
        <p:nvSpPr>
          <p:cNvPr id="31747" name="Shape 371">
            <a:extLst>
              <a:ext uri="{FF2B5EF4-FFF2-40B4-BE49-F238E27FC236}">
                <a16:creationId xmlns:a16="http://schemas.microsoft.com/office/drawing/2014/main" id="{4C1EECB6-55D9-48D5-90B7-3A9447951B08}"/>
              </a:ext>
            </a:extLst>
          </p:cNvPr>
          <p:cNvSpPr>
            <a:spLocks noChangeArrowheads="1"/>
          </p:cNvSpPr>
          <p:nvPr/>
        </p:nvSpPr>
        <p:spPr bwMode="auto">
          <a:xfrm>
            <a:off x="11031538" y="1871663"/>
            <a:ext cx="10968037" cy="9972675"/>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nchor="ctr"/>
          <a:lstStyle/>
          <a:p>
            <a:pPr algn="ctr" eaLnBrk="1"/>
            <a:endParaRPr lang="en-US" altLang="en-US" sz="3200" baseline="0">
              <a:latin typeface="Helvetica Light"/>
              <a:ea typeface="Helvetica Light"/>
              <a:cs typeface="Helvetica Light"/>
              <a:sym typeface="Helvetica Light"/>
            </a:endParaRPr>
          </a:p>
        </p:txBody>
      </p:sp>
      <p:sp>
        <p:nvSpPr>
          <p:cNvPr id="31748" name="Shape 372">
            <a:extLst>
              <a:ext uri="{FF2B5EF4-FFF2-40B4-BE49-F238E27FC236}">
                <a16:creationId xmlns:a16="http://schemas.microsoft.com/office/drawing/2014/main" id="{4A7058DA-26AC-44BD-951E-5D61C8321ED3}"/>
              </a:ext>
            </a:extLst>
          </p:cNvPr>
          <p:cNvSpPr>
            <a:spLocks noChangeArrowheads="1"/>
          </p:cNvSpPr>
          <p:nvPr/>
        </p:nvSpPr>
        <p:spPr bwMode="auto">
          <a:xfrm>
            <a:off x="12158663" y="2805113"/>
            <a:ext cx="9297987" cy="343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spAutoFit/>
          </a:bodyPr>
          <a:lstStyle/>
          <a:p>
            <a:pPr eaLnBrk="1">
              <a:lnSpc>
                <a:spcPct val="80000"/>
              </a:lnSpc>
            </a:pPr>
            <a:r>
              <a:rPr lang="en-US" altLang="en-US" sz="11100" baseline="0">
                <a:solidFill>
                  <a:srgbClr val="292929"/>
                </a:solidFill>
              </a:rPr>
              <a:t>Contact</a:t>
            </a:r>
          </a:p>
          <a:p>
            <a:pPr eaLnBrk="1">
              <a:lnSpc>
                <a:spcPct val="80000"/>
              </a:lnSpc>
            </a:pPr>
            <a:r>
              <a:rPr lang="en-US" altLang="en-US" sz="11100" baseline="0">
                <a:solidFill>
                  <a:srgbClr val="292929"/>
                </a:solidFill>
              </a:rPr>
              <a:t>Information</a:t>
            </a:r>
          </a:p>
        </p:txBody>
      </p:sp>
      <p:sp>
        <p:nvSpPr>
          <p:cNvPr id="31749" name="Shape 374">
            <a:extLst>
              <a:ext uri="{FF2B5EF4-FFF2-40B4-BE49-F238E27FC236}">
                <a16:creationId xmlns:a16="http://schemas.microsoft.com/office/drawing/2014/main" id="{9B613226-0CC0-42ED-B796-F85B477AB458}"/>
              </a:ext>
            </a:extLst>
          </p:cNvPr>
          <p:cNvSpPr>
            <a:spLocks noChangeShapeType="1"/>
          </p:cNvSpPr>
          <p:nvPr/>
        </p:nvSpPr>
        <p:spPr bwMode="auto">
          <a:xfrm>
            <a:off x="12201525" y="6772275"/>
            <a:ext cx="1879600" cy="0"/>
          </a:xfrm>
          <a:prstGeom prst="line">
            <a:avLst/>
          </a:prstGeom>
          <a:noFill/>
          <a:ln w="63500">
            <a:solidFill>
              <a:srgbClr val="FF751E"/>
            </a:solidFill>
            <a:miter lim="400000"/>
            <a:headEnd/>
            <a:tailEnd/>
          </a:ln>
          <a:extLst>
            <a:ext uri="{909E8E84-426E-40DD-AFC4-6F175D3DCCD1}">
              <a14:hiddenFill xmlns:a14="http://schemas.microsoft.com/office/drawing/2010/main">
                <a:noFill/>
              </a14:hiddenFill>
            </a:ext>
          </a:extLst>
        </p:spPr>
        <p:txBody>
          <a:bodyPr lIns="50800" tIns="50800" rIns="50800" bIns="50800" anchor="ctr"/>
          <a:lstStyle/>
          <a:p>
            <a:endParaRPr lang="en-US"/>
          </a:p>
        </p:txBody>
      </p:sp>
      <p:sp>
        <p:nvSpPr>
          <p:cNvPr id="31750" name="Shape 366">
            <a:extLst>
              <a:ext uri="{FF2B5EF4-FFF2-40B4-BE49-F238E27FC236}">
                <a16:creationId xmlns:a16="http://schemas.microsoft.com/office/drawing/2014/main" id="{E651E477-E1DD-4FDC-B1FB-5095B354F121}"/>
              </a:ext>
            </a:extLst>
          </p:cNvPr>
          <p:cNvSpPr>
            <a:spLocks noChangeArrowheads="1"/>
          </p:cNvSpPr>
          <p:nvPr/>
        </p:nvSpPr>
        <p:spPr bwMode="auto">
          <a:xfrm>
            <a:off x="12242800" y="8008938"/>
            <a:ext cx="8662988" cy="431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50800" tIns="50800" rIns="50800" bIns="50800"/>
          <a:lstStyle/>
          <a:p>
            <a:pPr eaLnBrk="1"/>
            <a:r>
              <a:rPr lang="en-US" altLang="en-US" sz="4800">
                <a:solidFill>
                  <a:srgbClr val="222222"/>
                </a:solidFill>
              </a:rPr>
              <a:t>Lorem ipsum dolor siqt amet, cfeqonsectetuer adipiscing elit, sed diam nonummy nibh euisd tincidunt ut laoreet dolore magna aliquam erat volutpat. Ut wisi enim ad minim veniam, quis nostrud exerci tation ullamcorper suscipit lobo nisl ut aliquip ex ea commodo consequat. Duis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Autofit/>
          </a:bodyPr>
          <a:lstStyle/>
          <a:p>
            <a:pPr>
              <a:lnSpc>
                <a:spcPct val="100000"/>
              </a:lnSpc>
            </a:pPr>
            <a:r>
              <a:rPr lang="pt-PT" sz="9600" dirty="0" err="1"/>
              <a:t>Pre-requirements</a:t>
            </a:r>
            <a:endParaRPr lang="en-US" sz="9600" dirty="0"/>
          </a:p>
        </p:txBody>
      </p:sp>
      <p:sp>
        <p:nvSpPr>
          <p:cNvPr id="2" name="Rectangle 1">
            <a:extLst>
              <a:ext uri="{FF2B5EF4-FFF2-40B4-BE49-F238E27FC236}">
                <a16:creationId xmlns:a16="http://schemas.microsoft.com/office/drawing/2014/main" id="{1732E5D1-C84F-4387-8D13-D9D6C6C26506}"/>
              </a:ext>
            </a:extLst>
          </p:cNvPr>
          <p:cNvSpPr/>
          <p:nvPr/>
        </p:nvSpPr>
        <p:spPr>
          <a:xfrm>
            <a:off x="533400" y="1625223"/>
            <a:ext cx="23317200" cy="12316128"/>
          </a:xfrm>
          <a:prstGeom prst="rect">
            <a:avLst/>
          </a:prstGeom>
        </p:spPr>
        <p:txBody>
          <a:bodyPr wrap="square">
            <a:spAutoFit/>
          </a:bodyPr>
          <a:lstStyle/>
          <a:p>
            <a:pPr>
              <a:lnSpc>
                <a:spcPct val="150000"/>
              </a:lnSpc>
            </a:pPr>
            <a:r>
              <a:rPr lang="en-US" sz="6600" b="1" dirty="0">
                <a:solidFill>
                  <a:srgbClr val="222222"/>
                </a:solidFill>
                <a:latin typeface="Arial" panose="020B0604020202020204" pitchFamily="34" charset="0"/>
              </a:rPr>
              <a:t>Decide where it will be running</a:t>
            </a:r>
          </a:p>
          <a:p>
            <a:pPr>
              <a:lnSpc>
                <a:spcPct val="150000"/>
              </a:lnSpc>
            </a:pPr>
            <a:r>
              <a:rPr lang="en-US" sz="5400" b="1" dirty="0">
                <a:solidFill>
                  <a:srgbClr val="222222"/>
                </a:solidFill>
                <a:latin typeface="Arial" panose="020B0604020202020204" pitchFamily="34" charset="0"/>
              </a:rPr>
              <a:t>	</a:t>
            </a:r>
            <a:r>
              <a:rPr lang="en-US" sz="5400" dirty="0">
                <a:solidFill>
                  <a:srgbClr val="222222"/>
                </a:solidFill>
                <a:latin typeface="Arial" panose="020B0604020202020204" pitchFamily="34" charset="0"/>
              </a:rPr>
              <a:t>- Normally a centralized server where you can reach all other servers/instances.</a:t>
            </a:r>
            <a:endParaRPr lang="en-US" sz="5400" b="1" dirty="0">
              <a:solidFill>
                <a:srgbClr val="222222"/>
              </a:solidFill>
              <a:latin typeface="Arial" panose="020B0604020202020204" pitchFamily="34" charset="0"/>
            </a:endParaRPr>
          </a:p>
          <a:p>
            <a:pPr>
              <a:lnSpc>
                <a:spcPct val="150000"/>
              </a:lnSpc>
            </a:pPr>
            <a:endParaRPr lang="en-US" sz="5400" b="1" dirty="0">
              <a:solidFill>
                <a:srgbClr val="222222"/>
              </a:solidFill>
              <a:latin typeface="Arial" panose="020B0604020202020204" pitchFamily="34" charset="0"/>
            </a:endParaRPr>
          </a:p>
          <a:p>
            <a:pPr>
              <a:lnSpc>
                <a:spcPct val="150000"/>
              </a:lnSpc>
            </a:pPr>
            <a:r>
              <a:rPr lang="en-US" sz="6600" b="1" dirty="0">
                <a:solidFill>
                  <a:srgbClr val="222222"/>
                </a:solidFill>
                <a:latin typeface="Arial" panose="020B0604020202020204" pitchFamily="34" charset="0"/>
              </a:rPr>
              <a:t>dbatools module installation</a:t>
            </a:r>
            <a:endParaRPr lang="en-US" sz="6600" dirty="0">
              <a:solidFill>
                <a:srgbClr val="222222"/>
              </a:solidFill>
              <a:latin typeface="Arial" panose="020B0604020202020204" pitchFamily="34" charset="0"/>
            </a:endParaRPr>
          </a:p>
          <a:p>
            <a:pPr>
              <a:lnSpc>
                <a:spcPct val="150000"/>
              </a:lnSpc>
            </a:pPr>
            <a:r>
              <a:rPr lang="en-US" sz="5400" dirty="0">
                <a:solidFill>
                  <a:srgbClr val="222222"/>
                </a:solidFill>
                <a:latin typeface="Arial" panose="020B0604020202020204" pitchFamily="34" charset="0"/>
              </a:rPr>
              <a:t>	- Without internet access? </a:t>
            </a:r>
          </a:p>
          <a:p>
            <a:pPr>
              <a:lnSpc>
                <a:spcPct val="150000"/>
              </a:lnSpc>
            </a:pPr>
            <a:r>
              <a:rPr lang="en-US" sz="5400" dirty="0">
                <a:solidFill>
                  <a:srgbClr val="222222"/>
                </a:solidFill>
                <a:latin typeface="Arial" panose="020B0604020202020204" pitchFamily="34" charset="0"/>
              </a:rPr>
              <a:t>		- Save the module using Save-Module cmdlet and copy it to the server	</a:t>
            </a:r>
          </a:p>
          <a:p>
            <a:pPr>
              <a:lnSpc>
                <a:spcPct val="150000"/>
              </a:lnSpc>
            </a:pPr>
            <a:r>
              <a:rPr lang="en-US" sz="5400" dirty="0">
                <a:solidFill>
                  <a:srgbClr val="222222"/>
                </a:solidFill>
                <a:latin typeface="Arial" panose="020B0604020202020204" pitchFamily="34" charset="0"/>
              </a:rPr>
              <a:t>	- With internet access</a:t>
            </a:r>
          </a:p>
          <a:p>
            <a:pPr>
              <a:lnSpc>
                <a:spcPct val="150000"/>
              </a:lnSpc>
            </a:pPr>
            <a:r>
              <a:rPr lang="en-US" sz="5400" dirty="0">
                <a:solidFill>
                  <a:srgbClr val="222222"/>
                </a:solidFill>
                <a:latin typeface="Arial" panose="020B0604020202020204" pitchFamily="34" charset="0"/>
              </a:rPr>
              <a:t>		- Install-Module –Name dbatools</a:t>
            </a:r>
          </a:p>
          <a:p>
            <a:pPr>
              <a:lnSpc>
                <a:spcPct val="150000"/>
              </a:lnSpc>
            </a:pPr>
            <a:r>
              <a:rPr lang="en-US" sz="5400" dirty="0">
                <a:solidFill>
                  <a:srgbClr val="222222"/>
                </a:solidFill>
                <a:latin typeface="Arial" panose="020B0604020202020204" pitchFamily="34" charset="0"/>
              </a:rPr>
              <a:t>Note: Same for</a:t>
            </a:r>
            <a:r>
              <a:rPr lang="en-US" sz="5400" baseline="0" dirty="0">
                <a:solidFill>
                  <a:srgbClr val="222222"/>
                </a:solidFill>
                <a:latin typeface="Arial" panose="020B0604020202020204" pitchFamily="34" charset="0"/>
              </a:rPr>
              <a:t> </a:t>
            </a:r>
            <a:r>
              <a:rPr lang="en-US" sz="5400" b="1" dirty="0" err="1">
                <a:solidFill>
                  <a:srgbClr val="222222"/>
                </a:solidFill>
                <a:latin typeface="Arial" panose="020B0604020202020204" pitchFamily="34" charset="0"/>
              </a:rPr>
              <a:t>PoshRSJob</a:t>
            </a:r>
            <a:r>
              <a:rPr lang="en-US" sz="5400" dirty="0">
                <a:solidFill>
                  <a:srgbClr val="222222"/>
                </a:solidFill>
                <a:latin typeface="Arial" panose="020B0604020202020204" pitchFamily="34" charset="0"/>
              </a:rPr>
              <a:t> PowerShell module</a:t>
            </a:r>
          </a:p>
          <a:p>
            <a:endParaRPr lang="en-US" sz="5400" dirty="0">
              <a:solidFill>
                <a:srgbClr val="222222"/>
              </a:solidFill>
              <a:latin typeface="Arial" panose="020B0604020202020204" pitchFamily="34" charset="0"/>
            </a:endParaRPr>
          </a:p>
          <a:p>
            <a:pPr>
              <a:lnSpc>
                <a:spcPct val="150000"/>
              </a:lnSpc>
            </a:pPr>
            <a:r>
              <a:rPr lang="en-US" sz="6600" b="1" dirty="0">
                <a:solidFill>
                  <a:srgbClr val="222222"/>
                </a:solidFill>
                <a:latin typeface="Arial" panose="020B0604020202020204" pitchFamily="34" charset="0"/>
              </a:rPr>
              <a:t>Install Power BI desktop. </a:t>
            </a:r>
          </a:p>
          <a:p>
            <a:pPr marL="914400" lvl="1" indent="0">
              <a:lnSpc>
                <a:spcPct val="150000"/>
              </a:lnSpc>
            </a:pPr>
            <a:r>
              <a:rPr lang="en-US" sz="5400" dirty="0">
                <a:solidFill>
                  <a:srgbClr val="222222"/>
                </a:solidFill>
                <a:latin typeface="Arial" panose="020B0604020202020204" pitchFamily="34" charset="0"/>
              </a:rPr>
              <a:t>- Is free. </a:t>
            </a:r>
          </a:p>
          <a:p>
            <a:pPr marL="914400" lvl="1" indent="0">
              <a:lnSpc>
                <a:spcPct val="150000"/>
              </a:lnSpc>
            </a:pPr>
            <a:r>
              <a:rPr lang="en-US" sz="5400" dirty="0">
                <a:solidFill>
                  <a:srgbClr val="222222"/>
                </a:solidFill>
                <a:latin typeface="Arial" panose="020B0604020202020204" pitchFamily="34" charset="0"/>
              </a:rPr>
              <a:t>- Download it from </a:t>
            </a:r>
            <a:r>
              <a:rPr lang="en-US" sz="5400" dirty="0">
                <a:hlinkClick r:id="rId3"/>
              </a:rPr>
              <a:t>https://www.microsoft.com/en-us/download/details.aspx?id=45331</a:t>
            </a:r>
            <a:endParaRPr lang="en-US" sz="5400" dirty="0"/>
          </a:p>
          <a:p>
            <a:pPr marL="914400" lvl="1" indent="0">
              <a:lnSpc>
                <a:spcPct val="150000"/>
              </a:lnSpc>
            </a:pPr>
            <a:r>
              <a:rPr lang="en-US" sz="5400" dirty="0">
                <a:solidFill>
                  <a:schemeClr val="tx2">
                    <a:lumMod val="10000"/>
                  </a:schemeClr>
                </a:solidFill>
              </a:rPr>
              <a:t>- Install on any computer where you can access your central SQL Server instance.</a:t>
            </a:r>
          </a:p>
        </p:txBody>
      </p:sp>
    </p:spTree>
    <p:extLst>
      <p:ext uri="{BB962C8B-B14F-4D97-AF65-F5344CB8AC3E}">
        <p14:creationId xmlns:p14="http://schemas.microsoft.com/office/powerpoint/2010/main" val="3084878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0"/>
            <a:ext cx="24384000" cy="1371600"/>
          </a:xfrm>
        </p:spPr>
        <p:txBody>
          <a:bodyPr>
            <a:normAutofit fontScale="90000"/>
          </a:bodyPr>
          <a:lstStyle/>
          <a:p>
            <a:pPr>
              <a:lnSpc>
                <a:spcPct val="100000"/>
              </a:lnSpc>
            </a:pPr>
            <a:r>
              <a:rPr lang="pt-PT" dirty="0" err="1"/>
              <a:t>Overview</a:t>
            </a:r>
            <a:endParaRPr lang="en-US" dirty="0"/>
          </a:p>
        </p:txBody>
      </p:sp>
      <p:grpSp>
        <p:nvGrpSpPr>
          <p:cNvPr id="103" name="Group 102">
            <a:extLst>
              <a:ext uri="{FF2B5EF4-FFF2-40B4-BE49-F238E27FC236}">
                <a16:creationId xmlns:a16="http://schemas.microsoft.com/office/drawing/2014/main" id="{AC90077E-A6F6-46D2-8D6E-482A43023DB7}"/>
              </a:ext>
            </a:extLst>
          </p:cNvPr>
          <p:cNvGrpSpPr/>
          <p:nvPr/>
        </p:nvGrpSpPr>
        <p:grpSpPr>
          <a:xfrm>
            <a:off x="7706591" y="5141563"/>
            <a:ext cx="4233810" cy="3386708"/>
            <a:chOff x="2226375" y="1580487"/>
            <a:chExt cx="2116905" cy="1693354"/>
          </a:xfrm>
        </p:grpSpPr>
        <p:grpSp>
          <p:nvGrpSpPr>
            <p:cNvPr id="8" name="Group 7">
              <a:extLst>
                <a:ext uri="{FF2B5EF4-FFF2-40B4-BE49-F238E27FC236}">
                  <a16:creationId xmlns:a16="http://schemas.microsoft.com/office/drawing/2014/main" id="{067856C0-4358-4B59-87DB-209CDD1AC6ED}"/>
                </a:ext>
              </a:extLst>
            </p:cNvPr>
            <p:cNvGrpSpPr/>
            <p:nvPr/>
          </p:nvGrpSpPr>
          <p:grpSpPr>
            <a:xfrm>
              <a:off x="2226375" y="1580487"/>
              <a:ext cx="1680607" cy="1693354"/>
              <a:chOff x="623206" y="1183696"/>
              <a:chExt cx="1680607" cy="1693354"/>
            </a:xfrm>
          </p:grpSpPr>
          <p:pic>
            <p:nvPicPr>
              <p:cNvPr id="6" name="Graphic 5">
                <a:extLst>
                  <a:ext uri="{FF2B5EF4-FFF2-40B4-BE49-F238E27FC236}">
                    <a16:creationId xmlns:a16="http://schemas.microsoft.com/office/drawing/2014/main" id="{2EB06465-B90C-41E9-88D0-05E0E445367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 name="TextBox 6">
                <a:extLst>
                  <a:ext uri="{FF2B5EF4-FFF2-40B4-BE49-F238E27FC236}">
                    <a16:creationId xmlns:a16="http://schemas.microsoft.com/office/drawing/2014/main" id="{E310E6B1-99E7-49DC-910F-2DC80CDB3019}"/>
                  </a:ext>
                </a:extLst>
              </p:cNvPr>
              <p:cNvSpPr txBox="1"/>
              <p:nvPr/>
            </p:nvSpPr>
            <p:spPr>
              <a:xfrm>
                <a:off x="623206" y="2553884"/>
                <a:ext cx="1680607" cy="323166"/>
              </a:xfrm>
              <a:prstGeom prst="rect">
                <a:avLst/>
              </a:prstGeom>
              <a:noFill/>
            </p:spPr>
            <p:txBody>
              <a:bodyPr wrap="square" rtlCol="0" anchor="ctr">
                <a:spAutoFit/>
              </a:bodyPr>
              <a:lstStyle/>
              <a:p>
                <a:pPr algn="ctr"/>
                <a:r>
                  <a:rPr lang="en-US" sz="5400" dirty="0">
                    <a:solidFill>
                      <a:schemeClr val="tx2">
                        <a:lumMod val="10000"/>
                      </a:schemeClr>
                    </a:solidFill>
                  </a:rPr>
                  <a:t>Central Server</a:t>
                </a:r>
              </a:p>
            </p:txBody>
          </p:sp>
        </p:grpSp>
        <p:grpSp>
          <p:nvGrpSpPr>
            <p:cNvPr id="24" name="Group 23">
              <a:extLst>
                <a:ext uri="{FF2B5EF4-FFF2-40B4-BE49-F238E27FC236}">
                  <a16:creationId xmlns:a16="http://schemas.microsoft.com/office/drawing/2014/main" id="{B6E0B6FF-86CC-4D7B-8F02-31501803FE53}"/>
                </a:ext>
              </a:extLst>
            </p:cNvPr>
            <p:cNvGrpSpPr/>
            <p:nvPr/>
          </p:nvGrpSpPr>
          <p:grpSpPr>
            <a:xfrm>
              <a:off x="3535758" y="2284072"/>
              <a:ext cx="807522" cy="855598"/>
              <a:chOff x="2490730" y="2284072"/>
              <a:chExt cx="807522" cy="855598"/>
            </a:xfrm>
          </p:grpSpPr>
          <p:pic>
            <p:nvPicPr>
              <p:cNvPr id="19" name="Graphic 18">
                <a:extLst>
                  <a:ext uri="{FF2B5EF4-FFF2-40B4-BE49-F238E27FC236}">
                    <a16:creationId xmlns:a16="http://schemas.microsoft.com/office/drawing/2014/main" id="{50755AA1-1353-48EE-901F-6C7EE6B38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490730" y="2284072"/>
                <a:ext cx="371224" cy="387846"/>
              </a:xfrm>
              <a:prstGeom prst="rect">
                <a:avLst/>
              </a:prstGeom>
            </p:spPr>
          </p:pic>
          <p:pic>
            <p:nvPicPr>
              <p:cNvPr id="20" name="Graphic 19">
                <a:extLst>
                  <a:ext uri="{FF2B5EF4-FFF2-40B4-BE49-F238E27FC236}">
                    <a16:creationId xmlns:a16="http://schemas.microsoft.com/office/drawing/2014/main" id="{8482108A-AED1-44B9-B76A-7CAF16A76E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08879" y="2514490"/>
                <a:ext cx="371224" cy="387846"/>
              </a:xfrm>
              <a:prstGeom prst="rect">
                <a:avLst/>
              </a:prstGeom>
            </p:spPr>
          </p:pic>
          <p:pic>
            <p:nvPicPr>
              <p:cNvPr id="21" name="Graphic 20">
                <a:extLst>
                  <a:ext uri="{FF2B5EF4-FFF2-40B4-BE49-F238E27FC236}">
                    <a16:creationId xmlns:a16="http://schemas.microsoft.com/office/drawing/2014/main" id="{829C0438-614C-41DA-B397-A198DEAB432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27028" y="2751824"/>
                <a:ext cx="371224" cy="387846"/>
              </a:xfrm>
              <a:prstGeom prst="rect">
                <a:avLst/>
              </a:prstGeom>
            </p:spPr>
          </p:pic>
        </p:grpSp>
      </p:grpSp>
      <p:grpSp>
        <p:nvGrpSpPr>
          <p:cNvPr id="48" name="Group 47">
            <a:extLst>
              <a:ext uri="{FF2B5EF4-FFF2-40B4-BE49-F238E27FC236}">
                <a16:creationId xmlns:a16="http://schemas.microsoft.com/office/drawing/2014/main" id="{BEF47337-411A-489A-948C-0975DC4FC19F}"/>
              </a:ext>
            </a:extLst>
          </p:cNvPr>
          <p:cNvGrpSpPr/>
          <p:nvPr/>
        </p:nvGrpSpPr>
        <p:grpSpPr>
          <a:xfrm>
            <a:off x="1738311" y="5292535"/>
            <a:ext cx="3361214" cy="2964556"/>
            <a:chOff x="1213884" y="4430830"/>
            <a:chExt cx="1680607" cy="1482278"/>
          </a:xfrm>
        </p:grpSpPr>
        <p:pic>
          <p:nvPicPr>
            <p:cNvPr id="43" name="Picture 42">
              <a:extLst>
                <a:ext uri="{FF2B5EF4-FFF2-40B4-BE49-F238E27FC236}">
                  <a16:creationId xmlns:a16="http://schemas.microsoft.com/office/drawing/2014/main" id="{9ED69C5F-7859-4790-9A15-D4FE3D404D9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517608" y="4430830"/>
              <a:ext cx="1020259" cy="1020259"/>
            </a:xfrm>
            <a:prstGeom prst="rect">
              <a:avLst/>
            </a:prstGeom>
          </p:spPr>
        </p:pic>
        <p:sp>
          <p:nvSpPr>
            <p:cNvPr id="46" name="TextBox 45">
              <a:extLst>
                <a:ext uri="{FF2B5EF4-FFF2-40B4-BE49-F238E27FC236}">
                  <a16:creationId xmlns:a16="http://schemas.microsoft.com/office/drawing/2014/main" id="{1BBB85B9-71D4-448E-870F-81F37B4DFD00}"/>
                </a:ext>
              </a:extLst>
            </p:cNvPr>
            <p:cNvSpPr txBox="1"/>
            <p:nvPr/>
          </p:nvSpPr>
          <p:spPr>
            <a:xfrm>
              <a:off x="1213884" y="5502771"/>
              <a:ext cx="1680607" cy="410337"/>
            </a:xfrm>
            <a:prstGeom prst="rect">
              <a:avLst/>
            </a:prstGeom>
            <a:noFill/>
          </p:spPr>
          <p:txBody>
            <a:bodyPr wrap="square" rtlCol="0" anchor="ctr">
              <a:spAutoFit/>
            </a:bodyPr>
            <a:lstStyle/>
            <a:p>
              <a:pPr algn="ctr">
                <a:lnSpc>
                  <a:spcPct val="150000"/>
                </a:lnSpc>
              </a:pPr>
              <a:r>
                <a:rPr lang="en-US" sz="5400" b="1" dirty="0">
                  <a:solidFill>
                    <a:schemeClr val="tx2">
                      <a:lumMod val="10000"/>
                    </a:schemeClr>
                  </a:solidFill>
                  <a:latin typeface="+mn-lt"/>
                  <a:ea typeface="+mn-ea"/>
                  <a:cs typeface="+mn-cs"/>
                </a:rPr>
                <a:t>Power BI</a:t>
              </a:r>
            </a:p>
          </p:txBody>
        </p:sp>
      </p:grpSp>
      <p:cxnSp>
        <p:nvCxnSpPr>
          <p:cNvPr id="50" name="Straight Arrow Connector 49">
            <a:extLst>
              <a:ext uri="{FF2B5EF4-FFF2-40B4-BE49-F238E27FC236}">
                <a16:creationId xmlns:a16="http://schemas.microsoft.com/office/drawing/2014/main" id="{02016045-A006-4995-88A0-2FBDAF9EB222}"/>
              </a:ext>
            </a:extLst>
          </p:cNvPr>
          <p:cNvCxnSpPr>
            <a:cxnSpLocks/>
            <a:stCxn id="43" idx="3"/>
            <a:endCxn id="6" idx="1"/>
          </p:cNvCxnSpPr>
          <p:nvPr/>
        </p:nvCxnSpPr>
        <p:spPr>
          <a:xfrm>
            <a:off x="4386277" y="6312794"/>
            <a:ext cx="4104086" cy="20060"/>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4" name="Group 63">
            <a:extLst>
              <a:ext uri="{FF2B5EF4-FFF2-40B4-BE49-F238E27FC236}">
                <a16:creationId xmlns:a16="http://schemas.microsoft.com/office/drawing/2014/main" id="{9A25195E-A9F3-44B1-A809-A6F773647ACB}"/>
              </a:ext>
            </a:extLst>
          </p:cNvPr>
          <p:cNvGrpSpPr/>
          <p:nvPr/>
        </p:nvGrpSpPr>
        <p:grpSpPr>
          <a:xfrm>
            <a:off x="16316695" y="1741417"/>
            <a:ext cx="5605154" cy="3052746"/>
            <a:chOff x="7695210" y="658550"/>
            <a:chExt cx="2802577" cy="1526373"/>
          </a:xfrm>
        </p:grpSpPr>
        <p:sp>
          <p:nvSpPr>
            <p:cNvPr id="63" name="Rectangle 62">
              <a:extLst>
                <a:ext uri="{FF2B5EF4-FFF2-40B4-BE49-F238E27FC236}">
                  <a16:creationId xmlns:a16="http://schemas.microsoft.com/office/drawing/2014/main" id="{090FCC3D-237B-4DEE-986C-9F6E0E3E23A5}"/>
                </a:ext>
              </a:extLst>
            </p:cNvPr>
            <p:cNvSpPr/>
            <p:nvPr/>
          </p:nvSpPr>
          <p:spPr>
            <a:xfrm>
              <a:off x="7695210" y="658550"/>
              <a:ext cx="2802577" cy="1526373"/>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6000" b="1" dirty="0">
                  <a:solidFill>
                    <a:schemeClr val="tx2">
                      <a:lumMod val="10000"/>
                    </a:schemeClr>
                  </a:solidFill>
                </a:rPr>
                <a:t>DEV</a:t>
              </a:r>
            </a:p>
          </p:txBody>
        </p:sp>
        <p:grpSp>
          <p:nvGrpSpPr>
            <p:cNvPr id="9" name="Group 8">
              <a:extLst>
                <a:ext uri="{FF2B5EF4-FFF2-40B4-BE49-F238E27FC236}">
                  <a16:creationId xmlns:a16="http://schemas.microsoft.com/office/drawing/2014/main" id="{F23CC5A0-F3B9-442A-9C1A-F805FE514FD6}"/>
                </a:ext>
              </a:extLst>
            </p:cNvPr>
            <p:cNvGrpSpPr/>
            <p:nvPr/>
          </p:nvGrpSpPr>
          <p:grpSpPr>
            <a:xfrm>
              <a:off x="8156545" y="920194"/>
              <a:ext cx="792614" cy="799362"/>
              <a:chOff x="623206" y="1183696"/>
              <a:chExt cx="1680607" cy="1694916"/>
            </a:xfrm>
          </p:grpSpPr>
          <p:pic>
            <p:nvPicPr>
              <p:cNvPr id="10" name="Graphic 9">
                <a:extLst>
                  <a:ext uri="{FF2B5EF4-FFF2-40B4-BE49-F238E27FC236}">
                    <a16:creationId xmlns:a16="http://schemas.microsoft.com/office/drawing/2014/main" id="{8295BDC3-B3D5-4F6C-B4B4-E846F9A8225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11" name="TextBox 10">
                <a:extLst>
                  <a:ext uri="{FF2B5EF4-FFF2-40B4-BE49-F238E27FC236}">
                    <a16:creationId xmlns:a16="http://schemas.microsoft.com/office/drawing/2014/main" id="{AF0E70D0-9188-40A0-AA01-4F416449A190}"/>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1</a:t>
                </a:r>
              </a:p>
            </p:txBody>
          </p:sp>
        </p:grpSp>
        <p:grpSp>
          <p:nvGrpSpPr>
            <p:cNvPr id="51" name="Group 50">
              <a:extLst>
                <a:ext uri="{FF2B5EF4-FFF2-40B4-BE49-F238E27FC236}">
                  <a16:creationId xmlns:a16="http://schemas.microsoft.com/office/drawing/2014/main" id="{0A58EB64-2B52-402D-A2B4-EF24045EC849}"/>
                </a:ext>
              </a:extLst>
            </p:cNvPr>
            <p:cNvGrpSpPr/>
            <p:nvPr/>
          </p:nvGrpSpPr>
          <p:grpSpPr>
            <a:xfrm>
              <a:off x="8736613" y="1099671"/>
              <a:ext cx="792614" cy="799362"/>
              <a:chOff x="623206" y="1183696"/>
              <a:chExt cx="1680607" cy="1694916"/>
            </a:xfrm>
          </p:grpSpPr>
          <p:pic>
            <p:nvPicPr>
              <p:cNvPr id="52" name="Graphic 51">
                <a:extLst>
                  <a:ext uri="{FF2B5EF4-FFF2-40B4-BE49-F238E27FC236}">
                    <a16:creationId xmlns:a16="http://schemas.microsoft.com/office/drawing/2014/main" id="{52C31D0A-091D-45AD-B954-86A8DF1A0AA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53" name="TextBox 52">
                <a:extLst>
                  <a:ext uri="{FF2B5EF4-FFF2-40B4-BE49-F238E27FC236}">
                    <a16:creationId xmlns:a16="http://schemas.microsoft.com/office/drawing/2014/main" id="{63D22C45-93B3-41BF-BAE3-DE46B0CC2119}"/>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2</a:t>
                </a:r>
              </a:p>
            </p:txBody>
          </p:sp>
        </p:grpSp>
        <p:grpSp>
          <p:nvGrpSpPr>
            <p:cNvPr id="54" name="Group 53">
              <a:extLst>
                <a:ext uri="{FF2B5EF4-FFF2-40B4-BE49-F238E27FC236}">
                  <a16:creationId xmlns:a16="http://schemas.microsoft.com/office/drawing/2014/main" id="{5DAB3B88-C0EC-4F0F-9A52-E19AFA9A231E}"/>
                </a:ext>
              </a:extLst>
            </p:cNvPr>
            <p:cNvGrpSpPr/>
            <p:nvPr/>
          </p:nvGrpSpPr>
          <p:grpSpPr>
            <a:xfrm>
              <a:off x="9292820" y="1270443"/>
              <a:ext cx="792614" cy="799362"/>
              <a:chOff x="623206" y="1183696"/>
              <a:chExt cx="1680607" cy="1694916"/>
            </a:xfrm>
          </p:grpSpPr>
          <p:pic>
            <p:nvPicPr>
              <p:cNvPr id="55" name="Graphic 54">
                <a:extLst>
                  <a:ext uri="{FF2B5EF4-FFF2-40B4-BE49-F238E27FC236}">
                    <a16:creationId xmlns:a16="http://schemas.microsoft.com/office/drawing/2014/main" id="{51492C31-827E-4350-A831-E06E9677FD5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56" name="TextBox 55">
                <a:extLst>
                  <a:ext uri="{FF2B5EF4-FFF2-40B4-BE49-F238E27FC236}">
                    <a16:creationId xmlns:a16="http://schemas.microsoft.com/office/drawing/2014/main" id="{D5094BAF-89C5-403A-8462-7E133160C0A1}"/>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3</a:t>
                </a:r>
              </a:p>
            </p:txBody>
          </p:sp>
        </p:grpSp>
      </p:grpSp>
      <p:cxnSp>
        <p:nvCxnSpPr>
          <p:cNvPr id="58" name="Straight Arrow Connector 57">
            <a:extLst>
              <a:ext uri="{FF2B5EF4-FFF2-40B4-BE49-F238E27FC236}">
                <a16:creationId xmlns:a16="http://schemas.microsoft.com/office/drawing/2014/main" id="{06822641-08C7-4364-9926-4D0637369124}"/>
              </a:ext>
            </a:extLst>
          </p:cNvPr>
          <p:cNvCxnSpPr>
            <a:stCxn id="19" idx="0"/>
            <a:endCxn id="10" idx="1"/>
          </p:cNvCxnSpPr>
          <p:nvPr/>
        </p:nvCxnSpPr>
        <p:spPr>
          <a:xfrm flipV="1">
            <a:off x="10696581" y="2826547"/>
            <a:ext cx="6912430" cy="3722186"/>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88CC981-781B-422D-B43F-FAAD943857B8}"/>
              </a:ext>
            </a:extLst>
          </p:cNvPr>
          <p:cNvCxnSpPr>
            <a:stCxn id="19" idx="0"/>
            <a:endCxn id="52" idx="2"/>
          </p:cNvCxnSpPr>
          <p:nvPr/>
        </p:nvCxnSpPr>
        <p:spPr>
          <a:xfrm flipV="1">
            <a:off x="10696581" y="3747340"/>
            <a:ext cx="8489934" cy="280139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43ED053-D3DF-4B86-AAD9-D6EF8C32B40F}"/>
              </a:ext>
            </a:extLst>
          </p:cNvPr>
          <p:cNvCxnSpPr>
            <a:cxnSpLocks/>
            <a:stCxn id="19" idx="0"/>
            <a:endCxn id="56" idx="0"/>
          </p:cNvCxnSpPr>
          <p:nvPr/>
        </p:nvCxnSpPr>
        <p:spPr>
          <a:xfrm flipV="1">
            <a:off x="10696581" y="4256150"/>
            <a:ext cx="9607948" cy="2292583"/>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8BB1FD86-834A-4E57-94C9-D92614410AE0}"/>
              </a:ext>
            </a:extLst>
          </p:cNvPr>
          <p:cNvGrpSpPr/>
          <p:nvPr/>
        </p:nvGrpSpPr>
        <p:grpSpPr>
          <a:xfrm>
            <a:off x="16316695" y="5360687"/>
            <a:ext cx="5605154" cy="3052746"/>
            <a:chOff x="7695210" y="658550"/>
            <a:chExt cx="2802577" cy="1526373"/>
          </a:xfrm>
        </p:grpSpPr>
        <p:sp>
          <p:nvSpPr>
            <p:cNvPr id="66" name="Rectangle 65">
              <a:extLst>
                <a:ext uri="{FF2B5EF4-FFF2-40B4-BE49-F238E27FC236}">
                  <a16:creationId xmlns:a16="http://schemas.microsoft.com/office/drawing/2014/main" id="{BA0E8D99-6D65-4E98-8359-6B570D3B96EF}"/>
                </a:ext>
              </a:extLst>
            </p:cNvPr>
            <p:cNvSpPr/>
            <p:nvPr/>
          </p:nvSpPr>
          <p:spPr>
            <a:xfrm>
              <a:off x="7695210" y="658550"/>
              <a:ext cx="2802577" cy="1526373"/>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5400" b="1" dirty="0">
                  <a:solidFill>
                    <a:schemeClr val="tx2">
                      <a:lumMod val="10000"/>
                    </a:schemeClr>
                  </a:solidFill>
                </a:rPr>
                <a:t>QA</a:t>
              </a:r>
            </a:p>
          </p:txBody>
        </p:sp>
        <p:grpSp>
          <p:nvGrpSpPr>
            <p:cNvPr id="67" name="Group 66">
              <a:extLst>
                <a:ext uri="{FF2B5EF4-FFF2-40B4-BE49-F238E27FC236}">
                  <a16:creationId xmlns:a16="http://schemas.microsoft.com/office/drawing/2014/main" id="{2C1224D5-49AA-44F4-904B-8203F40334BA}"/>
                </a:ext>
              </a:extLst>
            </p:cNvPr>
            <p:cNvGrpSpPr/>
            <p:nvPr/>
          </p:nvGrpSpPr>
          <p:grpSpPr>
            <a:xfrm>
              <a:off x="8156545" y="920194"/>
              <a:ext cx="792614" cy="799362"/>
              <a:chOff x="623206" y="1183696"/>
              <a:chExt cx="1680607" cy="1694916"/>
            </a:xfrm>
          </p:grpSpPr>
          <p:pic>
            <p:nvPicPr>
              <p:cNvPr id="74" name="Graphic 73">
                <a:extLst>
                  <a:ext uri="{FF2B5EF4-FFF2-40B4-BE49-F238E27FC236}">
                    <a16:creationId xmlns:a16="http://schemas.microsoft.com/office/drawing/2014/main" id="{3FA38A17-6B69-4F64-9FBD-F943B0BB52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5" name="TextBox 74">
                <a:extLst>
                  <a:ext uri="{FF2B5EF4-FFF2-40B4-BE49-F238E27FC236}">
                    <a16:creationId xmlns:a16="http://schemas.microsoft.com/office/drawing/2014/main" id="{3C5EBCFA-3272-476A-9156-E1C27D572FBC}"/>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4</a:t>
                </a:r>
              </a:p>
            </p:txBody>
          </p:sp>
        </p:grpSp>
        <p:grpSp>
          <p:nvGrpSpPr>
            <p:cNvPr id="68" name="Group 67">
              <a:extLst>
                <a:ext uri="{FF2B5EF4-FFF2-40B4-BE49-F238E27FC236}">
                  <a16:creationId xmlns:a16="http://schemas.microsoft.com/office/drawing/2014/main" id="{6EE8E106-37ED-4303-BF90-8C64EEB89256}"/>
                </a:ext>
              </a:extLst>
            </p:cNvPr>
            <p:cNvGrpSpPr/>
            <p:nvPr/>
          </p:nvGrpSpPr>
          <p:grpSpPr>
            <a:xfrm>
              <a:off x="8736613" y="1099671"/>
              <a:ext cx="792614" cy="799362"/>
              <a:chOff x="623206" y="1183696"/>
              <a:chExt cx="1680607" cy="1694916"/>
            </a:xfrm>
          </p:grpSpPr>
          <p:pic>
            <p:nvPicPr>
              <p:cNvPr id="72" name="Graphic 71">
                <a:extLst>
                  <a:ext uri="{FF2B5EF4-FFF2-40B4-BE49-F238E27FC236}">
                    <a16:creationId xmlns:a16="http://schemas.microsoft.com/office/drawing/2014/main" id="{C855D52D-37A4-4FFF-8A2E-14C9DF0C417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3" name="TextBox 72">
                <a:extLst>
                  <a:ext uri="{FF2B5EF4-FFF2-40B4-BE49-F238E27FC236}">
                    <a16:creationId xmlns:a16="http://schemas.microsoft.com/office/drawing/2014/main" id="{4049E868-8479-411A-96B0-B6B7AD82FC55}"/>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5</a:t>
                </a:r>
              </a:p>
            </p:txBody>
          </p:sp>
        </p:grpSp>
        <p:grpSp>
          <p:nvGrpSpPr>
            <p:cNvPr id="69" name="Group 68">
              <a:extLst>
                <a:ext uri="{FF2B5EF4-FFF2-40B4-BE49-F238E27FC236}">
                  <a16:creationId xmlns:a16="http://schemas.microsoft.com/office/drawing/2014/main" id="{63452923-2BCB-4CC6-B327-DE470145256A}"/>
                </a:ext>
              </a:extLst>
            </p:cNvPr>
            <p:cNvGrpSpPr/>
            <p:nvPr/>
          </p:nvGrpSpPr>
          <p:grpSpPr>
            <a:xfrm>
              <a:off x="9292820" y="1270443"/>
              <a:ext cx="792614" cy="799362"/>
              <a:chOff x="623206" y="1183696"/>
              <a:chExt cx="1680607" cy="1694916"/>
            </a:xfrm>
          </p:grpSpPr>
          <p:pic>
            <p:nvPicPr>
              <p:cNvPr id="70" name="Graphic 69">
                <a:extLst>
                  <a:ext uri="{FF2B5EF4-FFF2-40B4-BE49-F238E27FC236}">
                    <a16:creationId xmlns:a16="http://schemas.microsoft.com/office/drawing/2014/main" id="{C33537B8-1CAC-4AC7-88A8-E805E08583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71" name="TextBox 70">
                <a:extLst>
                  <a:ext uri="{FF2B5EF4-FFF2-40B4-BE49-F238E27FC236}">
                    <a16:creationId xmlns:a16="http://schemas.microsoft.com/office/drawing/2014/main" id="{B084B1FD-A68D-455E-BEDF-2BECC5D9C0D6}"/>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6</a:t>
                </a:r>
              </a:p>
            </p:txBody>
          </p:sp>
        </p:grpSp>
      </p:grpSp>
      <p:grpSp>
        <p:nvGrpSpPr>
          <p:cNvPr id="76" name="Group 75">
            <a:extLst>
              <a:ext uri="{FF2B5EF4-FFF2-40B4-BE49-F238E27FC236}">
                <a16:creationId xmlns:a16="http://schemas.microsoft.com/office/drawing/2014/main" id="{68C7B090-0E8F-44C3-97FE-AFC34BEDBEA8}"/>
              </a:ext>
            </a:extLst>
          </p:cNvPr>
          <p:cNvGrpSpPr/>
          <p:nvPr/>
        </p:nvGrpSpPr>
        <p:grpSpPr>
          <a:xfrm>
            <a:off x="16316695" y="8979959"/>
            <a:ext cx="5605154" cy="3052746"/>
            <a:chOff x="7695210" y="658550"/>
            <a:chExt cx="2802577" cy="1526373"/>
          </a:xfrm>
        </p:grpSpPr>
        <p:sp>
          <p:nvSpPr>
            <p:cNvPr id="77" name="Rectangle 76">
              <a:extLst>
                <a:ext uri="{FF2B5EF4-FFF2-40B4-BE49-F238E27FC236}">
                  <a16:creationId xmlns:a16="http://schemas.microsoft.com/office/drawing/2014/main" id="{4DD716F1-9ABE-4C07-A908-884D29E8C8FE}"/>
                </a:ext>
              </a:extLst>
            </p:cNvPr>
            <p:cNvSpPr/>
            <p:nvPr/>
          </p:nvSpPr>
          <p:spPr>
            <a:xfrm>
              <a:off x="7695210" y="658550"/>
              <a:ext cx="2802577" cy="1526373"/>
            </a:xfrm>
            <a:prstGeom prst="rect">
              <a:avLst/>
            </a:prstGeom>
            <a:solidFill>
              <a:schemeClr val="bg2">
                <a:lumMod val="20000"/>
                <a:lumOff val="80000"/>
              </a:schemeClr>
            </a:solid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lnSpc>
                  <a:spcPct val="150000"/>
                </a:lnSpc>
              </a:pPr>
              <a:r>
                <a:rPr lang="en-US" sz="5400" b="1" dirty="0">
                  <a:solidFill>
                    <a:schemeClr val="tx2">
                      <a:lumMod val="10000"/>
                    </a:schemeClr>
                  </a:solidFill>
                </a:rPr>
                <a:t>PROD</a:t>
              </a:r>
            </a:p>
          </p:txBody>
        </p:sp>
        <p:grpSp>
          <p:nvGrpSpPr>
            <p:cNvPr id="78" name="Group 77">
              <a:extLst>
                <a:ext uri="{FF2B5EF4-FFF2-40B4-BE49-F238E27FC236}">
                  <a16:creationId xmlns:a16="http://schemas.microsoft.com/office/drawing/2014/main" id="{23ED1FD4-4845-4F4F-B319-C4F24943D927}"/>
                </a:ext>
              </a:extLst>
            </p:cNvPr>
            <p:cNvGrpSpPr/>
            <p:nvPr/>
          </p:nvGrpSpPr>
          <p:grpSpPr>
            <a:xfrm>
              <a:off x="8156545" y="920194"/>
              <a:ext cx="792614" cy="799362"/>
              <a:chOff x="623206" y="1183696"/>
              <a:chExt cx="1680607" cy="1694916"/>
            </a:xfrm>
          </p:grpSpPr>
          <p:pic>
            <p:nvPicPr>
              <p:cNvPr id="85" name="Graphic 84">
                <a:extLst>
                  <a:ext uri="{FF2B5EF4-FFF2-40B4-BE49-F238E27FC236}">
                    <a16:creationId xmlns:a16="http://schemas.microsoft.com/office/drawing/2014/main" id="{4F3A293C-A2B5-45F4-A762-56701B8850E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6" name="TextBox 85">
                <a:extLst>
                  <a:ext uri="{FF2B5EF4-FFF2-40B4-BE49-F238E27FC236}">
                    <a16:creationId xmlns:a16="http://schemas.microsoft.com/office/drawing/2014/main" id="{BB2B6C83-F997-45F8-8C83-A06FBE49A953}"/>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7</a:t>
                </a:r>
              </a:p>
            </p:txBody>
          </p:sp>
        </p:grpSp>
        <p:grpSp>
          <p:nvGrpSpPr>
            <p:cNvPr id="79" name="Group 78">
              <a:extLst>
                <a:ext uri="{FF2B5EF4-FFF2-40B4-BE49-F238E27FC236}">
                  <a16:creationId xmlns:a16="http://schemas.microsoft.com/office/drawing/2014/main" id="{AB454D91-9711-45E0-9E46-B9CC72179A05}"/>
                </a:ext>
              </a:extLst>
            </p:cNvPr>
            <p:cNvGrpSpPr/>
            <p:nvPr/>
          </p:nvGrpSpPr>
          <p:grpSpPr>
            <a:xfrm>
              <a:off x="8736613" y="1099671"/>
              <a:ext cx="792614" cy="799362"/>
              <a:chOff x="623206" y="1183696"/>
              <a:chExt cx="1680607" cy="1694916"/>
            </a:xfrm>
          </p:grpSpPr>
          <p:pic>
            <p:nvPicPr>
              <p:cNvPr id="83" name="Graphic 82">
                <a:extLst>
                  <a:ext uri="{FF2B5EF4-FFF2-40B4-BE49-F238E27FC236}">
                    <a16:creationId xmlns:a16="http://schemas.microsoft.com/office/drawing/2014/main" id="{6D554CCE-578E-47D8-9EBC-B56DD9BDDC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4" name="TextBox 83">
                <a:extLst>
                  <a:ext uri="{FF2B5EF4-FFF2-40B4-BE49-F238E27FC236}">
                    <a16:creationId xmlns:a16="http://schemas.microsoft.com/office/drawing/2014/main" id="{582A354E-82DC-445E-87B5-2339B8BA1EA2}"/>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8</a:t>
                </a:r>
              </a:p>
            </p:txBody>
          </p:sp>
        </p:grpSp>
        <p:grpSp>
          <p:nvGrpSpPr>
            <p:cNvPr id="80" name="Group 79">
              <a:extLst>
                <a:ext uri="{FF2B5EF4-FFF2-40B4-BE49-F238E27FC236}">
                  <a16:creationId xmlns:a16="http://schemas.microsoft.com/office/drawing/2014/main" id="{9FDB8E6E-AAF9-4882-9E45-7764D809BF8D}"/>
                </a:ext>
              </a:extLst>
            </p:cNvPr>
            <p:cNvGrpSpPr/>
            <p:nvPr/>
          </p:nvGrpSpPr>
          <p:grpSpPr>
            <a:xfrm>
              <a:off x="9292820" y="1270443"/>
              <a:ext cx="792614" cy="799362"/>
              <a:chOff x="623206" y="1183696"/>
              <a:chExt cx="1680607" cy="1694916"/>
            </a:xfrm>
          </p:grpSpPr>
          <p:pic>
            <p:nvPicPr>
              <p:cNvPr id="81" name="Graphic 80">
                <a:extLst>
                  <a:ext uri="{FF2B5EF4-FFF2-40B4-BE49-F238E27FC236}">
                    <a16:creationId xmlns:a16="http://schemas.microsoft.com/office/drawing/2014/main" id="{FB8D5A66-59A8-4615-B788-F7B38D1D4BE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5092" y="1183696"/>
                <a:ext cx="884959" cy="1191291"/>
              </a:xfrm>
              <a:prstGeom prst="rect">
                <a:avLst/>
              </a:prstGeom>
            </p:spPr>
          </p:pic>
          <p:sp>
            <p:nvSpPr>
              <p:cNvPr id="82" name="TextBox 81">
                <a:extLst>
                  <a:ext uri="{FF2B5EF4-FFF2-40B4-BE49-F238E27FC236}">
                    <a16:creationId xmlns:a16="http://schemas.microsoft.com/office/drawing/2014/main" id="{0772AF8D-47DB-4D65-A722-9748108F8C90}"/>
                  </a:ext>
                </a:extLst>
              </p:cNvPr>
              <p:cNvSpPr txBox="1"/>
              <p:nvPr/>
            </p:nvSpPr>
            <p:spPr>
              <a:xfrm>
                <a:off x="623206" y="2552317"/>
                <a:ext cx="1680607" cy="326295"/>
              </a:xfrm>
              <a:prstGeom prst="rect">
                <a:avLst/>
              </a:prstGeom>
              <a:noFill/>
            </p:spPr>
            <p:txBody>
              <a:bodyPr wrap="square" rtlCol="0" anchor="ctr">
                <a:spAutoFit/>
              </a:bodyPr>
              <a:lstStyle/>
              <a:p>
                <a:pPr algn="ctr"/>
                <a:r>
                  <a:rPr lang="en-US" sz="2100" dirty="0">
                    <a:solidFill>
                      <a:schemeClr val="tx2">
                        <a:lumMod val="10000"/>
                      </a:schemeClr>
                    </a:solidFill>
                  </a:rPr>
                  <a:t>Instance 9</a:t>
                </a:r>
              </a:p>
            </p:txBody>
          </p:sp>
        </p:grpSp>
      </p:grpSp>
      <p:cxnSp>
        <p:nvCxnSpPr>
          <p:cNvPr id="41" name="Straight Arrow Connector 40">
            <a:extLst>
              <a:ext uri="{FF2B5EF4-FFF2-40B4-BE49-F238E27FC236}">
                <a16:creationId xmlns:a16="http://schemas.microsoft.com/office/drawing/2014/main" id="{E9DEDEC9-192D-4385-B481-1227AB3F5504}"/>
              </a:ext>
            </a:extLst>
          </p:cNvPr>
          <p:cNvCxnSpPr>
            <a:cxnSpLocks/>
            <a:stCxn id="21" idx="3"/>
            <a:endCxn id="85" idx="0"/>
          </p:cNvCxnSpPr>
          <p:nvPr/>
        </p:nvCxnSpPr>
        <p:spPr>
          <a:xfrm>
            <a:off x="11940401" y="7872082"/>
            <a:ext cx="6085978" cy="1631164"/>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48F50BC8-DC1E-4FD2-8C74-1959ABA692C7}"/>
              </a:ext>
            </a:extLst>
          </p:cNvPr>
          <p:cNvCxnSpPr>
            <a:cxnSpLocks/>
            <a:stCxn id="21" idx="2"/>
            <a:endCxn id="83" idx="1"/>
          </p:cNvCxnSpPr>
          <p:nvPr/>
        </p:nvCxnSpPr>
        <p:spPr>
          <a:xfrm>
            <a:off x="11569177" y="8259929"/>
            <a:ext cx="7199970" cy="2164114"/>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C0CA3E0-51C7-4C95-8F07-4E0493CB31AA}"/>
              </a:ext>
            </a:extLst>
          </p:cNvPr>
          <p:cNvCxnSpPr>
            <a:cxnSpLocks/>
            <a:stCxn id="21" idx="2"/>
            <a:endCxn id="81" idx="2"/>
          </p:cNvCxnSpPr>
          <p:nvPr/>
        </p:nvCxnSpPr>
        <p:spPr>
          <a:xfrm>
            <a:off x="11569176" y="8259929"/>
            <a:ext cx="8729752" cy="3067498"/>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53B2F57-2F9D-4551-97BC-4D8044B00DF3}"/>
              </a:ext>
            </a:extLst>
          </p:cNvPr>
          <p:cNvCxnSpPr>
            <a:stCxn id="20" idx="0"/>
            <a:endCxn id="74" idx="1"/>
          </p:cNvCxnSpPr>
          <p:nvPr/>
        </p:nvCxnSpPr>
        <p:spPr>
          <a:xfrm flipV="1">
            <a:off x="11132878" y="6445816"/>
            <a:ext cx="6476132" cy="563752"/>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D95C620D-C892-4ED2-9A3E-749A6CBF1772}"/>
              </a:ext>
            </a:extLst>
          </p:cNvPr>
          <p:cNvCxnSpPr>
            <a:cxnSpLocks/>
            <a:stCxn id="20" idx="0"/>
          </p:cNvCxnSpPr>
          <p:nvPr/>
        </p:nvCxnSpPr>
        <p:spPr>
          <a:xfrm flipV="1">
            <a:off x="11132878" y="6957195"/>
            <a:ext cx="7636268" cy="52374"/>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2CDBE6C-125B-44DC-9082-2BB4D78551D6}"/>
              </a:ext>
            </a:extLst>
          </p:cNvPr>
          <p:cNvCxnSpPr>
            <a:cxnSpLocks/>
            <a:stCxn id="20" idx="0"/>
            <a:endCxn id="71" idx="0"/>
          </p:cNvCxnSpPr>
          <p:nvPr/>
        </p:nvCxnSpPr>
        <p:spPr>
          <a:xfrm>
            <a:off x="11132879" y="7009569"/>
            <a:ext cx="9171650" cy="865851"/>
          </a:xfrm>
          <a:prstGeom prst="straightConnector1">
            <a:avLst/>
          </a:prstGeom>
          <a:ln w="381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141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animEffect transition="in" filter="fade">
                                      <p:cBhvr>
                                        <p:cTn id="23" dur="500"/>
                                        <p:tgtEl>
                                          <p:spTgt spid="58"/>
                                        </p:tgtEl>
                                      </p:cBhvr>
                                    </p:animEffect>
                                  </p:childTnLst>
                                </p:cTn>
                              </p:par>
                              <p:par>
                                <p:cTn id="24" presetID="10" presetClass="entr" presetSubtype="0" fill="hold" nodeType="withEffect">
                                  <p:stCondLst>
                                    <p:cond delay="0"/>
                                  </p:stCondLst>
                                  <p:childTnLst>
                                    <p:set>
                                      <p:cBhvr>
                                        <p:cTn id="25" dur="1" fill="hold">
                                          <p:stCondLst>
                                            <p:cond delay="0"/>
                                          </p:stCondLst>
                                        </p:cTn>
                                        <p:tgtEl>
                                          <p:spTgt spid="62"/>
                                        </p:tgtEl>
                                        <p:attrNameLst>
                                          <p:attrName>style.visibility</p:attrName>
                                        </p:attrNameLst>
                                      </p:cBhvr>
                                      <p:to>
                                        <p:strVal val="visible"/>
                                      </p:to>
                                    </p:set>
                                    <p:animEffect transition="in" filter="fade">
                                      <p:cBhvr>
                                        <p:cTn id="26" dur="500"/>
                                        <p:tgtEl>
                                          <p:spTgt spid="62"/>
                                        </p:tgtEl>
                                      </p:cBhvr>
                                    </p:animEffect>
                                  </p:childTnLst>
                                </p:cTn>
                              </p:par>
                              <p:par>
                                <p:cTn id="27" presetID="10"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nodeType="withEffect">
                                  <p:stCondLst>
                                    <p:cond delay="0"/>
                                  </p:stCondLst>
                                  <p:childTnLst>
                                    <p:set>
                                      <p:cBhvr>
                                        <p:cTn id="31" dur="1" fill="hold">
                                          <p:stCondLst>
                                            <p:cond delay="0"/>
                                          </p:stCondLst>
                                        </p:cTn>
                                        <p:tgtEl>
                                          <p:spTgt spid="99"/>
                                        </p:tgtEl>
                                        <p:attrNameLst>
                                          <p:attrName>style.visibility</p:attrName>
                                        </p:attrNameLst>
                                      </p:cBhvr>
                                      <p:to>
                                        <p:strVal val="visible"/>
                                      </p:to>
                                    </p:set>
                                    <p:animEffect transition="in" filter="fade">
                                      <p:cBhvr>
                                        <p:cTn id="32" dur="500"/>
                                        <p:tgtEl>
                                          <p:spTgt spid="99"/>
                                        </p:tgtEl>
                                      </p:cBhvr>
                                    </p:animEffect>
                                  </p:childTnLst>
                                </p:cTn>
                              </p:par>
                              <p:par>
                                <p:cTn id="33" presetID="10" presetClass="entr" presetSubtype="0" fill="hold" nodeType="withEffect">
                                  <p:stCondLst>
                                    <p:cond delay="0"/>
                                  </p:stCondLst>
                                  <p:childTnLst>
                                    <p:set>
                                      <p:cBhvr>
                                        <p:cTn id="34" dur="1" fill="hold">
                                          <p:stCondLst>
                                            <p:cond delay="0"/>
                                          </p:stCondLst>
                                        </p:cTn>
                                        <p:tgtEl>
                                          <p:spTgt spid="97"/>
                                        </p:tgtEl>
                                        <p:attrNameLst>
                                          <p:attrName>style.visibility</p:attrName>
                                        </p:attrNameLst>
                                      </p:cBhvr>
                                      <p:to>
                                        <p:strVal val="visible"/>
                                      </p:to>
                                    </p:set>
                                    <p:animEffect transition="in" filter="fade">
                                      <p:cBhvr>
                                        <p:cTn id="35" dur="500"/>
                                        <p:tgtEl>
                                          <p:spTgt spid="97"/>
                                        </p:tgtEl>
                                      </p:cBhvr>
                                    </p:animEffect>
                                  </p:childTnLst>
                                </p:cTn>
                              </p:par>
                              <p:par>
                                <p:cTn id="36" presetID="10" presetClass="entr" presetSubtype="0" fill="hold" nodeType="withEffect">
                                  <p:stCondLst>
                                    <p:cond delay="0"/>
                                  </p:stCondLst>
                                  <p:childTnLst>
                                    <p:set>
                                      <p:cBhvr>
                                        <p:cTn id="37" dur="1" fill="hold">
                                          <p:stCondLst>
                                            <p:cond delay="0"/>
                                          </p:stCondLst>
                                        </p:cTn>
                                        <p:tgtEl>
                                          <p:spTgt spid="95"/>
                                        </p:tgtEl>
                                        <p:attrNameLst>
                                          <p:attrName>style.visibility</p:attrName>
                                        </p:attrNameLst>
                                      </p:cBhvr>
                                      <p:to>
                                        <p:strVal val="visible"/>
                                      </p:to>
                                    </p:set>
                                    <p:animEffect transition="in" filter="fade">
                                      <p:cBhvr>
                                        <p:cTn id="38" dur="500"/>
                                        <p:tgtEl>
                                          <p:spTgt spid="95"/>
                                        </p:tgtEl>
                                      </p:cBhvr>
                                    </p:animEffect>
                                  </p:childTnLst>
                                </p:cTn>
                              </p:par>
                              <p:par>
                                <p:cTn id="39" presetID="10"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animEffect transition="in" filter="fade">
                                      <p:cBhvr>
                                        <p:cTn id="41" dur="500"/>
                                        <p:tgtEl>
                                          <p:spTgt spid="41"/>
                                        </p:tgtEl>
                                      </p:cBhvr>
                                    </p:animEffect>
                                  </p:childTnLst>
                                </p:cTn>
                              </p:par>
                              <p:par>
                                <p:cTn id="42" presetID="10" presetClass="entr" presetSubtype="0" fill="hold" nodeType="withEffect">
                                  <p:stCondLst>
                                    <p:cond delay="0"/>
                                  </p:stCondLst>
                                  <p:childTnLst>
                                    <p:set>
                                      <p:cBhvr>
                                        <p:cTn id="43" dur="1" fill="hold">
                                          <p:stCondLst>
                                            <p:cond delay="0"/>
                                          </p:stCondLst>
                                        </p:cTn>
                                        <p:tgtEl>
                                          <p:spTgt spid="91"/>
                                        </p:tgtEl>
                                        <p:attrNameLst>
                                          <p:attrName>style.visibility</p:attrName>
                                        </p:attrNameLst>
                                      </p:cBhvr>
                                      <p:to>
                                        <p:strVal val="visible"/>
                                      </p:to>
                                    </p:set>
                                    <p:animEffect transition="in" filter="fade">
                                      <p:cBhvr>
                                        <p:cTn id="44" dur="500"/>
                                        <p:tgtEl>
                                          <p:spTgt spid="91"/>
                                        </p:tgtEl>
                                      </p:cBhvr>
                                    </p:animEffect>
                                  </p:childTnLst>
                                </p:cTn>
                              </p:par>
                              <p:par>
                                <p:cTn id="45" presetID="10" presetClass="entr" presetSubtype="0" fill="hold" nodeType="withEffect">
                                  <p:stCondLst>
                                    <p:cond delay="0"/>
                                  </p:stCondLst>
                                  <p:childTnLst>
                                    <p:set>
                                      <p:cBhvr>
                                        <p:cTn id="46" dur="1" fill="hold">
                                          <p:stCondLst>
                                            <p:cond delay="0"/>
                                          </p:stCondLst>
                                        </p:cTn>
                                        <p:tgtEl>
                                          <p:spTgt spid="93"/>
                                        </p:tgtEl>
                                        <p:attrNameLst>
                                          <p:attrName>style.visibility</p:attrName>
                                        </p:attrNameLst>
                                      </p:cBhvr>
                                      <p:to>
                                        <p:strVal val="visible"/>
                                      </p:to>
                                    </p:set>
                                    <p:animEffect transition="in" filter="fade">
                                      <p:cBhvr>
                                        <p:cTn id="47" dur="500"/>
                                        <p:tgtEl>
                                          <p:spTgt spid="93"/>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4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fade">
                                      <p:cBhvr>
                                        <p:cTn id="5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2AB3667-C122-465B-8026-AAA6FEDB9417}"/>
              </a:ext>
            </a:extLst>
          </p:cNvPr>
          <p:cNvSpPr/>
          <p:nvPr/>
        </p:nvSpPr>
        <p:spPr>
          <a:xfrm>
            <a:off x="556593" y="1956577"/>
            <a:ext cx="23138294" cy="10905550"/>
          </a:xfrm>
          <a:prstGeom prst="rect">
            <a:avLst/>
          </a:prstGeom>
        </p:spPr>
        <p:txBody>
          <a:bodyPr wrap="square">
            <a:spAutoFit/>
          </a:bodyPr>
          <a:lstStyle/>
          <a:p>
            <a:r>
              <a:rPr lang="en-US" sz="8000" b="1" dirty="0">
                <a:solidFill>
                  <a:srgbClr val="222222"/>
                </a:solidFill>
                <a:latin typeface="Arial" panose="020B0604020202020204" pitchFamily="34" charset="0"/>
              </a:rPr>
              <a:t>Can I take advantage of all dbatools’ features? </a:t>
            </a:r>
            <a:endParaRPr lang="en-US" sz="8000" dirty="0">
              <a:solidFill>
                <a:srgbClr val="222222"/>
              </a:solidFill>
              <a:latin typeface="Arial" panose="020B0604020202020204" pitchFamily="34" charset="0"/>
            </a:endParaRPr>
          </a:p>
          <a:p>
            <a:endParaRPr lang="en-US" sz="8000" dirty="0">
              <a:solidFill>
                <a:srgbClr val="222222"/>
              </a:solidFill>
              <a:latin typeface="Arial" panose="020B0604020202020204" pitchFamily="34" charset="0"/>
            </a:endParaRPr>
          </a:p>
          <a:p>
            <a:r>
              <a:rPr lang="en-US" sz="6000" b="1" dirty="0">
                <a:solidFill>
                  <a:srgbClr val="222222"/>
                </a:solidFill>
                <a:latin typeface="Arial" panose="020B0604020202020204" pitchFamily="34" charset="0"/>
              </a:rPr>
              <a:t>Firewall rules:</a:t>
            </a:r>
          </a:p>
          <a:p>
            <a:r>
              <a:rPr lang="en-US" sz="5400" dirty="0">
                <a:solidFill>
                  <a:srgbClr val="222222"/>
                </a:solidFill>
                <a:latin typeface="Arial" panose="020B0604020202020204" pitchFamily="34" charset="0"/>
              </a:rPr>
              <a:t>	- SQL Server instance port (default 1433)</a:t>
            </a:r>
          </a:p>
          <a:p>
            <a:r>
              <a:rPr lang="en-US" sz="5400" dirty="0">
                <a:solidFill>
                  <a:srgbClr val="222222"/>
                </a:solidFill>
                <a:latin typeface="Arial" panose="020B0604020202020204" pitchFamily="34" charset="0"/>
              </a:rPr>
              <a:t>	- UDP (default 1434)</a:t>
            </a:r>
          </a:p>
          <a:p>
            <a:r>
              <a:rPr lang="en-US" sz="5400" dirty="0">
                <a:solidFill>
                  <a:srgbClr val="222222"/>
                </a:solidFill>
                <a:latin typeface="Arial" panose="020B0604020202020204" pitchFamily="34" charset="0"/>
              </a:rPr>
              <a:t>	- ICMP (Internet Control Message Protocol)</a:t>
            </a:r>
          </a:p>
          <a:p>
            <a:r>
              <a:rPr lang="en-US" sz="5400" dirty="0">
                <a:solidFill>
                  <a:srgbClr val="222222"/>
                </a:solidFill>
                <a:latin typeface="Arial" panose="020B0604020202020204" pitchFamily="34" charset="0"/>
              </a:rPr>
              <a:t>	- DCOM (135)</a:t>
            </a:r>
          </a:p>
          <a:p>
            <a:r>
              <a:rPr lang="en-US" sz="5400" dirty="0">
                <a:solidFill>
                  <a:srgbClr val="222222"/>
                </a:solidFill>
                <a:latin typeface="Arial" panose="020B0604020202020204" pitchFamily="34" charset="0"/>
              </a:rPr>
              <a:t>	- </a:t>
            </a:r>
            <a:r>
              <a:rPr lang="en-US" sz="5400" dirty="0" err="1">
                <a:solidFill>
                  <a:srgbClr val="222222"/>
                </a:solidFill>
                <a:latin typeface="Arial" panose="020B0604020202020204" pitchFamily="34" charset="0"/>
              </a:rPr>
              <a:t>WinRM</a:t>
            </a:r>
            <a:r>
              <a:rPr lang="en-US" sz="5400" dirty="0">
                <a:solidFill>
                  <a:srgbClr val="222222"/>
                </a:solidFill>
                <a:latin typeface="Arial" panose="020B0604020202020204" pitchFamily="34" charset="0"/>
              </a:rPr>
              <a:t> - </a:t>
            </a:r>
            <a:r>
              <a:rPr lang="en-US" sz="5400" dirty="0" err="1">
                <a:solidFill>
                  <a:srgbClr val="222222"/>
                </a:solidFill>
                <a:latin typeface="Arial" panose="020B0604020202020204" pitchFamily="34" charset="0"/>
              </a:rPr>
              <a:t>PSRemoting</a:t>
            </a:r>
            <a:r>
              <a:rPr lang="en-US" sz="5400" dirty="0">
                <a:solidFill>
                  <a:srgbClr val="222222"/>
                </a:solidFill>
                <a:latin typeface="Arial" panose="020B0604020202020204" pitchFamily="34" charset="0"/>
              </a:rPr>
              <a:t> (HTTP: 5985 and HTTPS: 5986) (Options like -</a:t>
            </a:r>
            <a:r>
              <a:rPr lang="en-US" sz="5400" dirty="0" err="1">
                <a:solidFill>
                  <a:srgbClr val="222222"/>
                </a:solidFill>
                <a:latin typeface="Arial" panose="020B0604020202020204" pitchFamily="34" charset="0"/>
              </a:rPr>
              <a:t>UseSSL</a:t>
            </a:r>
            <a:r>
              <a:rPr lang="en-US" sz="5400" dirty="0">
                <a:solidFill>
                  <a:srgbClr val="222222"/>
                </a:solidFill>
                <a:latin typeface="Arial" panose="020B0604020202020204" pitchFamily="34" charset="0"/>
              </a:rPr>
              <a:t> and -</a:t>
            </a:r>
            <a:r>
              <a:rPr lang="en-US" sz="5400" dirty="0" err="1">
                <a:solidFill>
                  <a:srgbClr val="222222"/>
                </a:solidFill>
                <a:latin typeface="Arial" panose="020B0604020202020204" pitchFamily="34" charset="0"/>
              </a:rPr>
              <a:t>IncludePortInSpn</a:t>
            </a:r>
            <a:r>
              <a:rPr lang="en-US" sz="5400" dirty="0">
                <a:solidFill>
                  <a:srgbClr val="222222"/>
                </a:solidFill>
                <a:latin typeface="Arial" panose="020B0604020202020204" pitchFamily="34" charset="0"/>
              </a:rPr>
              <a:t> can be (very) important. </a:t>
            </a:r>
          </a:p>
          <a:p>
            <a:r>
              <a:rPr lang="en-US" sz="5400" dirty="0">
                <a:solidFill>
                  <a:srgbClr val="222222"/>
                </a:solidFill>
                <a:latin typeface="Arial" panose="020B0604020202020204" pitchFamily="34" charset="0"/>
              </a:rPr>
              <a:t>	</a:t>
            </a:r>
            <a:r>
              <a:rPr lang="en-US" sz="4000" dirty="0">
                <a:solidFill>
                  <a:srgbClr val="222222"/>
                </a:solidFill>
                <a:latin typeface="Arial" panose="020B0604020202020204" pitchFamily="34" charset="0"/>
              </a:rPr>
              <a:t>Note: Take a look on my blog post related with the most recent configurable settings to increase </a:t>
            </a:r>
            <a:r>
              <a:rPr lang="en-US" sz="4000" dirty="0" err="1">
                <a:solidFill>
                  <a:srgbClr val="222222"/>
                </a:solidFill>
                <a:latin typeface="Arial" panose="020B0604020202020204" pitchFamily="34" charset="0"/>
              </a:rPr>
              <a:t>PSRemoting</a:t>
            </a:r>
            <a:r>
              <a:rPr lang="en-US" sz="4000" dirty="0">
                <a:solidFill>
                  <a:srgbClr val="222222"/>
                </a:solidFill>
                <a:latin typeface="Arial" panose="020B0604020202020204" pitchFamily="34" charset="0"/>
              </a:rPr>
              <a:t> coverage on dbatools - </a:t>
            </a:r>
            <a:r>
              <a:rPr lang="en-US" sz="4000" dirty="0">
                <a:hlinkClick r:id="rId3"/>
              </a:rPr>
              <a:t>https://claudioessilva.eu/2019/08/20/more-powershell-remoting-coverage-in-dbatools/</a:t>
            </a:r>
            <a:r>
              <a:rPr lang="en-US" sz="4000" dirty="0">
                <a:solidFill>
                  <a:srgbClr val="222222"/>
                </a:solidFill>
                <a:latin typeface="Arial" panose="020B0604020202020204" pitchFamily="34" charset="0"/>
              </a:rPr>
              <a:t>)</a:t>
            </a:r>
          </a:p>
          <a:p>
            <a:endParaRPr lang="en-US" sz="5400" dirty="0">
              <a:solidFill>
                <a:srgbClr val="222222"/>
              </a:solidFill>
              <a:latin typeface="Arial" panose="020B0604020202020204" pitchFamily="34" charset="0"/>
            </a:endParaRPr>
          </a:p>
          <a:p>
            <a:endParaRPr lang="en-US" sz="5400" dirty="0">
              <a:solidFill>
                <a:srgbClr val="222222"/>
              </a:solidFill>
              <a:latin typeface="Arial" panose="020B0604020202020204" pitchFamily="34" charset="0"/>
            </a:endParaRPr>
          </a:p>
          <a:p>
            <a:r>
              <a:rPr lang="en-US" sz="6000" b="1" dirty="0">
                <a:solidFill>
                  <a:srgbClr val="222222"/>
                </a:solidFill>
                <a:latin typeface="Arial" panose="020B0604020202020204" pitchFamily="34" charset="0"/>
              </a:rPr>
              <a:t>Testing and checking if we can have it all:</a:t>
            </a:r>
          </a:p>
          <a:p>
            <a:r>
              <a:rPr lang="en-US" sz="5400" dirty="0">
                <a:solidFill>
                  <a:srgbClr val="222222"/>
                </a:solidFill>
                <a:latin typeface="Arial" panose="020B0604020202020204" pitchFamily="34" charset="0"/>
              </a:rPr>
              <a:t>	- Test-</a:t>
            </a:r>
            <a:r>
              <a:rPr lang="en-US" sz="5400" dirty="0" err="1">
                <a:solidFill>
                  <a:srgbClr val="222222"/>
                </a:solidFill>
                <a:latin typeface="Arial" panose="020B0604020202020204" pitchFamily="34" charset="0"/>
              </a:rPr>
              <a:t>DbaConnection</a:t>
            </a:r>
            <a:endParaRPr lang="en-US" sz="5400" dirty="0">
              <a:solidFill>
                <a:srgbClr val="222222"/>
              </a:solidFill>
              <a:latin typeface="Arial" panose="020B0604020202020204" pitchFamily="34" charset="0"/>
            </a:endParaRPr>
          </a:p>
          <a:p>
            <a:endParaRPr lang="en-US" sz="8000" dirty="0">
              <a:solidFill>
                <a:srgbClr val="222222"/>
              </a:solidFill>
              <a:latin typeface="Arial" panose="020B0604020202020204" pitchFamily="34" charset="0"/>
            </a:endParaRPr>
          </a:p>
          <a:p>
            <a:r>
              <a:rPr lang="en-US" sz="6000" b="1" dirty="0">
                <a:solidFill>
                  <a:srgbClr val="222222"/>
                </a:solidFill>
                <a:latin typeface="Arial" panose="020B0604020202020204" pitchFamily="34" charset="0"/>
              </a:rPr>
              <a:t>Select the credential that will be running the jobs and test again with it:</a:t>
            </a:r>
          </a:p>
          <a:p>
            <a:r>
              <a:rPr lang="en-US" sz="5400" dirty="0">
                <a:solidFill>
                  <a:srgbClr val="222222"/>
                </a:solidFill>
                <a:latin typeface="Arial" panose="020B0604020202020204" pitchFamily="34" charset="0"/>
              </a:rPr>
              <a:t>	- Test by opening a "run as" session or login from the central server with it. </a:t>
            </a:r>
          </a:p>
        </p:txBody>
      </p:sp>
      <p:pic>
        <p:nvPicPr>
          <p:cNvPr id="9" name="Picture 8">
            <a:extLst>
              <a:ext uri="{FF2B5EF4-FFF2-40B4-BE49-F238E27FC236}">
                <a16:creationId xmlns:a16="http://schemas.microsoft.com/office/drawing/2014/main" id="{15067584-00CE-412A-B4D7-B64D59716543}"/>
              </a:ext>
            </a:extLst>
          </p:cNvPr>
          <p:cNvPicPr>
            <a:picLocks noChangeAspect="1"/>
          </p:cNvPicPr>
          <p:nvPr/>
        </p:nvPicPr>
        <p:blipFill>
          <a:blip r:embed="rId4"/>
          <a:stretch>
            <a:fillRect/>
          </a:stretch>
        </p:blipFill>
        <p:spPr>
          <a:xfrm>
            <a:off x="3436142" y="1571856"/>
            <a:ext cx="17511716" cy="11141512"/>
          </a:xfrm>
          <a:prstGeom prst="rect">
            <a:avLst/>
          </a:prstGeom>
        </p:spPr>
      </p:pic>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rmAutofit fontScale="90000"/>
          </a:bodyPr>
          <a:lstStyle/>
          <a:p>
            <a:pPr>
              <a:lnSpc>
                <a:spcPct val="100000"/>
              </a:lnSpc>
            </a:pPr>
            <a:r>
              <a:rPr lang="en-US" dirty="0"/>
              <a:t>Pre-configurations</a:t>
            </a:r>
          </a:p>
        </p:txBody>
      </p:sp>
      <p:cxnSp>
        <p:nvCxnSpPr>
          <p:cNvPr id="5" name="Straight Arrow Connector 4">
            <a:extLst>
              <a:ext uri="{FF2B5EF4-FFF2-40B4-BE49-F238E27FC236}">
                <a16:creationId xmlns:a16="http://schemas.microsoft.com/office/drawing/2014/main" id="{C1AA8E81-9105-4F27-A70B-4BDCC4160803}"/>
              </a:ext>
            </a:extLst>
          </p:cNvPr>
          <p:cNvCxnSpPr>
            <a:cxnSpLocks/>
          </p:cNvCxnSpPr>
          <p:nvPr/>
        </p:nvCxnSpPr>
        <p:spPr>
          <a:xfrm flipH="1">
            <a:off x="11217036" y="5519840"/>
            <a:ext cx="3555868"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D564052-8FB2-4147-9EA2-B6372E1A6920}"/>
              </a:ext>
            </a:extLst>
          </p:cNvPr>
          <p:cNvCxnSpPr>
            <a:cxnSpLocks/>
          </p:cNvCxnSpPr>
          <p:nvPr/>
        </p:nvCxnSpPr>
        <p:spPr>
          <a:xfrm flipH="1">
            <a:off x="11217036" y="8262475"/>
            <a:ext cx="3555868"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541136-43E6-45BE-8E5F-9BA1EE8BA3D4}"/>
              </a:ext>
            </a:extLst>
          </p:cNvPr>
          <p:cNvCxnSpPr>
            <a:cxnSpLocks/>
          </p:cNvCxnSpPr>
          <p:nvPr/>
        </p:nvCxnSpPr>
        <p:spPr>
          <a:xfrm flipH="1">
            <a:off x="11217036" y="8709779"/>
            <a:ext cx="3555868" cy="0"/>
          </a:xfrm>
          <a:prstGeom prst="straightConnector1">
            <a:avLst/>
          </a:prstGeom>
          <a:ln w="88900" cmpd="sng">
            <a:solidFill>
              <a:srgbClr val="FF0000"/>
            </a:solidFill>
            <a:headEnd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6355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9"/>
                                        </p:tgtEl>
                                        <p:attrNameLst>
                                          <p:attrName>style.visibility</p:attrName>
                                        </p:attrNameLst>
                                      </p:cBhvr>
                                      <p:to>
                                        <p:strVal val="hidden"/>
                                      </p:to>
                                    </p:set>
                                  </p:childTnLst>
                                </p:cTn>
                              </p:par>
                              <p:par>
                                <p:cTn id="63" presetID="1" presetClass="exit" presetSubtype="0" fill="hold" nodeType="withEffect">
                                  <p:stCondLst>
                                    <p:cond delay="0"/>
                                  </p:stCondLst>
                                  <p:childTnLst>
                                    <p:set>
                                      <p:cBhvr>
                                        <p:cTn id="64" dur="1" fill="hold">
                                          <p:stCondLst>
                                            <p:cond delay="0"/>
                                          </p:stCondLst>
                                        </p:cTn>
                                        <p:tgtEl>
                                          <p:spTgt spid="5"/>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10"/>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rmAutofit/>
          </a:bodyPr>
          <a:lstStyle/>
          <a:p>
            <a:pPr>
              <a:lnSpc>
                <a:spcPct val="100000"/>
              </a:lnSpc>
            </a:pPr>
            <a:r>
              <a:rPr lang="en-US" sz="8000" dirty="0"/>
              <a:t>Which questions I want to see answered?</a:t>
            </a:r>
          </a:p>
        </p:txBody>
      </p:sp>
      <p:sp>
        <p:nvSpPr>
          <p:cNvPr id="2" name="Text Placeholder 1">
            <a:extLst>
              <a:ext uri="{FF2B5EF4-FFF2-40B4-BE49-F238E27FC236}">
                <a16:creationId xmlns:a16="http://schemas.microsoft.com/office/drawing/2014/main" id="{C2AA0928-9909-469E-92C1-52CA0016984E}"/>
              </a:ext>
            </a:extLst>
          </p:cNvPr>
          <p:cNvSpPr>
            <a:spLocks noGrp="1"/>
          </p:cNvSpPr>
          <p:nvPr>
            <p:ph type="body" sz="quarter" idx="4294967295"/>
          </p:nvPr>
        </p:nvSpPr>
        <p:spPr>
          <a:xfrm>
            <a:off x="1157288" y="1441450"/>
            <a:ext cx="23226712" cy="11325225"/>
          </a:xfrm>
        </p:spPr>
        <p:txBody>
          <a:bodyPr>
            <a:noAutofit/>
          </a:bodyPr>
          <a:lstStyle/>
          <a:p>
            <a:pPr marL="0" indent="0">
              <a:lnSpc>
                <a:spcPct val="120000"/>
              </a:lnSpc>
              <a:spcBef>
                <a:spcPts val="0"/>
              </a:spcBef>
              <a:buNone/>
            </a:pPr>
            <a:r>
              <a:rPr lang="pt-PT" sz="6600" b="1" dirty="0">
                <a:solidFill>
                  <a:schemeClr val="tx2">
                    <a:lumMod val="10000"/>
                  </a:schemeClr>
                </a:solidFill>
                <a:latin typeface="Calibri" panose="020F0502020204030204"/>
              </a:rPr>
              <a:t>Server data</a:t>
            </a:r>
          </a:p>
          <a:p>
            <a:pPr marL="0" indent="0">
              <a:lnSpc>
                <a:spcPct val="120000"/>
              </a:lnSpc>
              <a:spcBef>
                <a:spcPts val="0"/>
              </a:spcBef>
              <a:buNone/>
            </a:pPr>
            <a:r>
              <a:rPr lang="pt-PT" sz="6000" dirty="0">
                <a:solidFill>
                  <a:schemeClr val="tx2">
                    <a:lumMod val="10000"/>
                  </a:schemeClr>
                </a:solidFill>
                <a:latin typeface="Calibri" panose="020F0502020204030204"/>
              </a:rPr>
              <a:t> - CPU / </a:t>
            </a:r>
            <a:r>
              <a:rPr lang="pt-PT" sz="6000" dirty="0" err="1">
                <a:solidFill>
                  <a:schemeClr val="tx2">
                    <a:lumMod val="10000"/>
                  </a:schemeClr>
                </a:solidFill>
                <a:latin typeface="Calibri" panose="020F0502020204030204"/>
              </a:rPr>
              <a:t>Memory</a:t>
            </a:r>
            <a:r>
              <a:rPr lang="pt-PT" sz="6000" dirty="0">
                <a:solidFill>
                  <a:schemeClr val="tx2">
                    <a:lumMod val="10000"/>
                  </a:schemeClr>
                </a:solidFill>
                <a:latin typeface="Calibri" panose="020F0502020204030204"/>
              </a:rPr>
              <a:t>? -&gt; </a:t>
            </a:r>
            <a:r>
              <a:rPr lang="pt-PT" sz="6000" dirty="0" err="1">
                <a:solidFill>
                  <a:schemeClr val="tx2">
                    <a:lumMod val="10000"/>
                  </a:schemeClr>
                </a:solidFill>
                <a:latin typeface="Calibri" panose="020F0502020204030204"/>
              </a:rPr>
              <a:t>Get-DbaComputerSystem</a:t>
            </a:r>
            <a:endParaRPr lang="pt-PT" sz="6000" dirty="0">
              <a:solidFill>
                <a:schemeClr val="tx2">
                  <a:lumMod val="10000"/>
                </a:schemeClr>
              </a:solidFill>
              <a:latin typeface="Calibri" panose="020F0502020204030204"/>
            </a:endParaRPr>
          </a:p>
          <a:p>
            <a:pPr marL="0" indent="0">
              <a:lnSpc>
                <a:spcPct val="120000"/>
              </a:lnSpc>
              <a:spcBef>
                <a:spcPts val="0"/>
              </a:spcBef>
              <a:buNone/>
            </a:pPr>
            <a:endParaRPr lang="pt-PT" sz="6600" b="1" dirty="0">
              <a:solidFill>
                <a:schemeClr val="tx2">
                  <a:lumMod val="10000"/>
                </a:schemeClr>
              </a:solidFill>
              <a:latin typeface="Calibri" panose="020F0502020204030204"/>
            </a:endParaRPr>
          </a:p>
          <a:p>
            <a:pPr marL="0" indent="0">
              <a:lnSpc>
                <a:spcPct val="120000"/>
              </a:lnSpc>
              <a:spcBef>
                <a:spcPts val="0"/>
              </a:spcBef>
              <a:buNone/>
            </a:pPr>
            <a:r>
              <a:rPr lang="pt-PT" sz="6600" b="1" dirty="0">
                <a:solidFill>
                  <a:schemeClr val="tx2">
                    <a:lumMod val="10000"/>
                  </a:schemeClr>
                </a:solidFill>
                <a:latin typeface="Calibri" panose="020F0502020204030204"/>
              </a:rPr>
              <a:t>SQL Server data</a:t>
            </a:r>
          </a:p>
          <a:p>
            <a:pPr marL="0" indent="0">
              <a:lnSpc>
                <a:spcPct val="120000"/>
              </a:lnSpc>
              <a:spcBef>
                <a:spcPts val="0"/>
              </a:spcBef>
              <a:buNone/>
            </a:pP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Version</a:t>
            </a: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Edition</a:t>
            </a:r>
            <a:r>
              <a:rPr lang="pt-PT" sz="6000" dirty="0">
                <a:solidFill>
                  <a:schemeClr val="tx2">
                    <a:lumMod val="10000"/>
                  </a:schemeClr>
                </a:solidFill>
                <a:latin typeface="Calibri" panose="020F0502020204030204"/>
              </a:rPr>
              <a:t> -&gt; </a:t>
            </a:r>
            <a:r>
              <a:rPr lang="pt-PT" sz="6000" dirty="0" err="1">
                <a:solidFill>
                  <a:schemeClr val="tx2">
                    <a:lumMod val="10000"/>
                  </a:schemeClr>
                </a:solidFill>
                <a:latin typeface="Calibri" panose="020F0502020204030204"/>
              </a:rPr>
              <a:t>Get-DbaInstanceProperty</a:t>
            </a:r>
            <a:endParaRPr lang="pt-PT" sz="6000" dirty="0">
              <a:solidFill>
                <a:schemeClr val="tx2">
                  <a:lumMod val="10000"/>
                </a:schemeClr>
              </a:solidFill>
              <a:latin typeface="Calibri" panose="020F0502020204030204"/>
            </a:endParaRPr>
          </a:p>
          <a:p>
            <a:pPr marL="0" indent="0">
              <a:lnSpc>
                <a:spcPct val="120000"/>
              </a:lnSpc>
              <a:spcBef>
                <a:spcPts val="0"/>
              </a:spcBef>
              <a:buNone/>
            </a:pP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Tables</a:t>
            </a:r>
            <a:r>
              <a:rPr lang="pt-PT" sz="6000" dirty="0">
                <a:solidFill>
                  <a:schemeClr val="tx2">
                    <a:lumMod val="10000"/>
                  </a:schemeClr>
                </a:solidFill>
                <a:latin typeface="Calibri" panose="020F0502020204030204"/>
              </a:rPr>
              <a:t> </a:t>
            </a:r>
            <a:r>
              <a:rPr lang="pt-PT" sz="6000" dirty="0" err="1">
                <a:solidFill>
                  <a:schemeClr val="tx2">
                    <a:lumMod val="10000"/>
                  </a:schemeClr>
                </a:solidFill>
                <a:latin typeface="Calibri" panose="020F0502020204030204"/>
              </a:rPr>
              <a:t>size</a:t>
            </a: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number</a:t>
            </a:r>
            <a:r>
              <a:rPr lang="pt-PT" sz="6000" dirty="0">
                <a:solidFill>
                  <a:schemeClr val="tx2">
                    <a:lumMod val="10000"/>
                  </a:schemeClr>
                </a:solidFill>
                <a:latin typeface="Calibri" panose="020F0502020204030204"/>
              </a:rPr>
              <a:t> </a:t>
            </a:r>
            <a:r>
              <a:rPr lang="pt-PT" sz="6000" dirty="0" err="1">
                <a:solidFill>
                  <a:schemeClr val="tx2">
                    <a:lumMod val="10000"/>
                  </a:schemeClr>
                </a:solidFill>
                <a:latin typeface="Calibri" panose="020F0502020204030204"/>
              </a:rPr>
              <a:t>of</a:t>
            </a:r>
            <a:r>
              <a:rPr lang="pt-PT" sz="6000" dirty="0">
                <a:solidFill>
                  <a:schemeClr val="tx2">
                    <a:lumMod val="10000"/>
                  </a:schemeClr>
                </a:solidFill>
                <a:latin typeface="Calibri" panose="020F0502020204030204"/>
              </a:rPr>
              <a:t> records? -&gt; </a:t>
            </a:r>
            <a:r>
              <a:rPr lang="pt-PT" sz="6000" dirty="0" err="1">
                <a:solidFill>
                  <a:schemeClr val="tx2">
                    <a:lumMod val="10000"/>
                  </a:schemeClr>
                </a:solidFill>
                <a:latin typeface="Calibri" panose="020F0502020204030204"/>
              </a:rPr>
              <a:t>Get-DbaDbTable</a:t>
            </a:r>
            <a:endParaRPr lang="pt-PT" sz="6000" dirty="0">
              <a:solidFill>
                <a:schemeClr val="tx2">
                  <a:lumMod val="10000"/>
                </a:schemeClr>
              </a:solidFill>
              <a:latin typeface="Calibri" panose="020F0502020204030204"/>
            </a:endParaRPr>
          </a:p>
          <a:p>
            <a:pPr marL="0" indent="0">
              <a:lnSpc>
                <a:spcPct val="120000"/>
              </a:lnSpc>
              <a:spcBef>
                <a:spcPts val="0"/>
              </a:spcBef>
              <a:buNone/>
            </a:pPr>
            <a:endParaRPr lang="pt-PT" sz="6600" b="1" dirty="0">
              <a:solidFill>
                <a:schemeClr val="tx2">
                  <a:lumMod val="10000"/>
                </a:schemeClr>
              </a:solidFill>
              <a:latin typeface="Calibri" panose="020F0502020204030204"/>
            </a:endParaRPr>
          </a:p>
          <a:p>
            <a:pPr marL="0" indent="0">
              <a:lnSpc>
                <a:spcPct val="120000"/>
              </a:lnSpc>
              <a:spcBef>
                <a:spcPts val="0"/>
              </a:spcBef>
              <a:buNone/>
            </a:pPr>
            <a:r>
              <a:rPr lang="pt-PT" sz="6600" b="1" dirty="0">
                <a:solidFill>
                  <a:schemeClr val="tx2">
                    <a:lumMod val="10000"/>
                  </a:schemeClr>
                </a:solidFill>
                <a:latin typeface="Calibri" panose="020F0502020204030204"/>
              </a:rPr>
              <a:t>Both?</a:t>
            </a:r>
          </a:p>
          <a:p>
            <a:pPr marL="0" indent="0">
              <a:lnSpc>
                <a:spcPct val="120000"/>
              </a:lnSpc>
              <a:spcBef>
                <a:spcPts val="0"/>
              </a:spcBef>
              <a:buNone/>
            </a:pPr>
            <a:r>
              <a:rPr lang="pt-PT" sz="6000" dirty="0">
                <a:solidFill>
                  <a:schemeClr val="tx2">
                    <a:lumMod val="10000"/>
                  </a:schemeClr>
                </a:solidFill>
                <a:latin typeface="Calibri" panose="020F0502020204030204"/>
              </a:rPr>
              <a:t> - </a:t>
            </a:r>
            <a:r>
              <a:rPr lang="pt-PT" sz="6000" dirty="0" err="1">
                <a:solidFill>
                  <a:schemeClr val="tx2">
                    <a:lumMod val="10000"/>
                  </a:schemeClr>
                </a:solidFill>
                <a:latin typeface="Calibri" panose="020F0502020204030204"/>
              </a:rPr>
              <a:t>Disk</a:t>
            </a:r>
            <a:r>
              <a:rPr lang="pt-PT" sz="6000" dirty="0">
                <a:solidFill>
                  <a:schemeClr val="tx2">
                    <a:lumMod val="10000"/>
                  </a:schemeClr>
                </a:solidFill>
                <a:latin typeface="Calibri" panose="020F0502020204030204"/>
              </a:rPr>
              <a:t> </a:t>
            </a:r>
            <a:r>
              <a:rPr lang="pt-PT" sz="6000" dirty="0" err="1">
                <a:solidFill>
                  <a:schemeClr val="tx2">
                    <a:lumMod val="10000"/>
                  </a:schemeClr>
                </a:solidFill>
                <a:latin typeface="Calibri" panose="020F0502020204030204"/>
              </a:rPr>
              <a:t>space</a:t>
            </a:r>
            <a:r>
              <a:rPr lang="pt-PT" sz="6000" dirty="0">
                <a:solidFill>
                  <a:schemeClr val="tx2">
                    <a:lumMod val="10000"/>
                  </a:schemeClr>
                </a:solidFill>
                <a:latin typeface="Calibri" panose="020F0502020204030204"/>
              </a:rPr>
              <a:t> -&gt; </a:t>
            </a:r>
            <a:r>
              <a:rPr lang="pt-PT" sz="6000" dirty="0" err="1">
                <a:solidFill>
                  <a:schemeClr val="tx2">
                    <a:lumMod val="10000"/>
                  </a:schemeClr>
                </a:solidFill>
                <a:latin typeface="Calibri" panose="020F0502020204030204"/>
              </a:rPr>
              <a:t>Get-DbaDiskSpace</a:t>
            </a:r>
            <a:endParaRPr lang="pt-PT" sz="6000" dirty="0">
              <a:solidFill>
                <a:schemeClr val="tx2">
                  <a:lumMod val="10000"/>
                </a:schemeClr>
              </a:solidFill>
              <a:latin typeface="Calibri" panose="020F0502020204030204"/>
            </a:endParaRPr>
          </a:p>
          <a:p>
            <a:pPr marL="0" indent="0">
              <a:lnSpc>
                <a:spcPct val="120000"/>
              </a:lnSpc>
              <a:spcBef>
                <a:spcPts val="0"/>
              </a:spcBef>
              <a:buNone/>
            </a:pPr>
            <a:endParaRPr lang="pt-PT" sz="6600" b="1" dirty="0">
              <a:solidFill>
                <a:schemeClr val="tx2">
                  <a:lumMod val="10000"/>
                </a:schemeClr>
              </a:solidFill>
              <a:latin typeface="Calibri" panose="020F0502020204030204"/>
            </a:endParaRPr>
          </a:p>
          <a:p>
            <a:pPr marL="0" indent="0">
              <a:lnSpc>
                <a:spcPct val="120000"/>
              </a:lnSpc>
              <a:spcBef>
                <a:spcPts val="0"/>
              </a:spcBef>
              <a:buNone/>
            </a:pPr>
            <a:r>
              <a:rPr lang="pt-PT" sz="6600" b="1" dirty="0" err="1">
                <a:solidFill>
                  <a:schemeClr val="tx2">
                    <a:lumMod val="10000"/>
                  </a:schemeClr>
                </a:solidFill>
                <a:latin typeface="Calibri" panose="020F0502020204030204"/>
              </a:rPr>
              <a:t>Need</a:t>
            </a:r>
            <a:r>
              <a:rPr lang="pt-PT" sz="6600" b="1" dirty="0">
                <a:solidFill>
                  <a:schemeClr val="tx2">
                    <a:lumMod val="10000"/>
                  </a:schemeClr>
                </a:solidFill>
                <a:latin typeface="Calibri" panose="020F0502020204030204"/>
              </a:rPr>
              <a:t> </a:t>
            </a:r>
            <a:r>
              <a:rPr lang="pt-PT" sz="6600" b="1" dirty="0" err="1">
                <a:solidFill>
                  <a:schemeClr val="tx2">
                    <a:lumMod val="10000"/>
                  </a:schemeClr>
                </a:solidFill>
                <a:latin typeface="Calibri" panose="020F0502020204030204"/>
              </a:rPr>
              <a:t>help</a:t>
            </a:r>
            <a:r>
              <a:rPr lang="pt-PT" sz="6600" b="1" dirty="0">
                <a:solidFill>
                  <a:schemeClr val="tx2">
                    <a:lumMod val="10000"/>
                  </a:schemeClr>
                </a:solidFill>
                <a:latin typeface="Calibri" panose="020F0502020204030204"/>
              </a:rPr>
              <a:t>?</a:t>
            </a:r>
          </a:p>
          <a:p>
            <a:pPr marL="0" indent="0">
              <a:lnSpc>
                <a:spcPct val="120000"/>
              </a:lnSpc>
              <a:spcBef>
                <a:spcPts val="0"/>
              </a:spcBef>
              <a:buNone/>
            </a:pPr>
            <a:r>
              <a:rPr lang="en-US" sz="6000" dirty="0">
                <a:solidFill>
                  <a:schemeClr val="tx2">
                    <a:lumMod val="10000"/>
                  </a:schemeClr>
                </a:solidFill>
              </a:rPr>
              <a:t> - Use our docs web site </a:t>
            </a:r>
            <a:r>
              <a:rPr lang="en-US" sz="6000" dirty="0">
                <a:solidFill>
                  <a:schemeClr val="tx2">
                    <a:lumMod val="10000"/>
                  </a:schemeClr>
                </a:solidFill>
                <a:hlinkClick r:id="rId3">
                  <a:extLst>
                    <a:ext uri="{A12FA001-AC4F-418D-AE19-62706E023703}">
                      <ahyp:hlinkClr xmlns:ahyp="http://schemas.microsoft.com/office/drawing/2018/hyperlinkcolor" val="tx"/>
                    </a:ext>
                  </a:extLst>
                </a:hlinkClick>
              </a:rPr>
              <a:t>docs.dbatools.io</a:t>
            </a:r>
            <a:r>
              <a:rPr lang="en-US" sz="6000" dirty="0">
                <a:solidFill>
                  <a:schemeClr val="tx2">
                    <a:lumMod val="10000"/>
                  </a:schemeClr>
                </a:solidFill>
              </a:rPr>
              <a:t> </a:t>
            </a:r>
          </a:p>
          <a:p>
            <a:pPr marL="0" indent="0">
              <a:lnSpc>
                <a:spcPct val="120000"/>
              </a:lnSpc>
              <a:spcBef>
                <a:spcPts val="0"/>
              </a:spcBef>
              <a:buNone/>
            </a:pPr>
            <a:r>
              <a:rPr lang="en-US" sz="6000" dirty="0">
                <a:solidFill>
                  <a:schemeClr val="tx2">
                    <a:lumMod val="10000"/>
                  </a:schemeClr>
                </a:solidFill>
              </a:rPr>
              <a:t> - Or the Find-</a:t>
            </a:r>
            <a:r>
              <a:rPr lang="en-US" sz="6000" dirty="0" err="1">
                <a:solidFill>
                  <a:schemeClr val="tx2">
                    <a:lumMod val="10000"/>
                  </a:schemeClr>
                </a:solidFill>
              </a:rPr>
              <a:t>DbaCommand</a:t>
            </a:r>
            <a:r>
              <a:rPr lang="en-US" sz="6000" dirty="0">
                <a:solidFill>
                  <a:schemeClr val="tx2">
                    <a:lumMod val="10000"/>
                  </a:schemeClr>
                </a:solidFill>
              </a:rPr>
              <a:t> to search for the command that can answer your question. </a:t>
            </a:r>
            <a:endParaRPr lang="pt-PT" sz="6000" b="1" dirty="0">
              <a:solidFill>
                <a:schemeClr val="tx2">
                  <a:lumMod val="10000"/>
                </a:schemeClr>
              </a:solidFill>
              <a:latin typeface="Calibri" panose="020F0502020204030204"/>
            </a:endParaRPr>
          </a:p>
        </p:txBody>
      </p:sp>
    </p:spTree>
    <p:extLst>
      <p:ext uri="{BB962C8B-B14F-4D97-AF65-F5344CB8AC3E}">
        <p14:creationId xmlns:p14="http://schemas.microsoft.com/office/powerpoint/2010/main" val="903589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itle 8">
            <a:extLst>
              <a:ext uri="{FF2B5EF4-FFF2-40B4-BE49-F238E27FC236}">
                <a16:creationId xmlns:a16="http://schemas.microsoft.com/office/drawing/2014/main" id="{D337862D-41C4-4E17-8733-BA049B23AC66}"/>
              </a:ext>
            </a:extLst>
          </p:cNvPr>
          <p:cNvSpPr>
            <a:spLocks noGrp="1"/>
          </p:cNvSpPr>
          <p:nvPr>
            <p:ph type="ctrTitle" idx="4294967295"/>
          </p:nvPr>
        </p:nvSpPr>
        <p:spPr>
          <a:xfrm>
            <a:off x="0" y="0"/>
            <a:ext cx="24384000" cy="1371600"/>
          </a:xfrm>
        </p:spPr>
        <p:txBody>
          <a:bodyPr>
            <a:noAutofit/>
          </a:bodyPr>
          <a:lstStyle/>
          <a:p>
            <a:r>
              <a:rPr lang="en-US" sz="8000" dirty="0"/>
              <a:t>Scripts development and some caveats</a:t>
            </a:r>
          </a:p>
        </p:txBody>
      </p:sp>
      <p:sp>
        <p:nvSpPr>
          <p:cNvPr id="2" name="Text Placeholder 1">
            <a:extLst>
              <a:ext uri="{FF2B5EF4-FFF2-40B4-BE49-F238E27FC236}">
                <a16:creationId xmlns:a16="http://schemas.microsoft.com/office/drawing/2014/main" id="{2BDCC00F-C73B-4D58-8CA6-168A9BBC8A7C}"/>
              </a:ext>
            </a:extLst>
          </p:cNvPr>
          <p:cNvSpPr>
            <a:spLocks noGrp="1"/>
          </p:cNvSpPr>
          <p:nvPr>
            <p:ph type="body" sz="quarter" idx="4294967295"/>
          </p:nvPr>
        </p:nvSpPr>
        <p:spPr>
          <a:xfrm>
            <a:off x="1157288" y="1441450"/>
            <a:ext cx="23226712" cy="11325225"/>
          </a:xfrm>
        </p:spPr>
        <p:txBody>
          <a:bodyPr/>
          <a:lstStyle/>
          <a:p>
            <a:pPr marL="0" indent="0">
              <a:buNone/>
            </a:pPr>
            <a:r>
              <a:rPr lang="pt-PT" sz="8000" b="1" dirty="0">
                <a:solidFill>
                  <a:schemeClr val="tx2">
                    <a:lumMod val="10000"/>
                  </a:schemeClr>
                </a:solidFill>
              </a:rPr>
              <a:t>Script </a:t>
            </a:r>
            <a:r>
              <a:rPr lang="pt-PT" sz="8000" b="1" dirty="0" err="1">
                <a:solidFill>
                  <a:schemeClr val="tx2">
                    <a:lumMod val="10000"/>
                  </a:schemeClr>
                </a:solidFill>
              </a:rPr>
              <a:t>Pattern</a:t>
            </a:r>
            <a:endParaRPr lang="pt-PT" sz="8000" b="1" dirty="0">
              <a:solidFill>
                <a:schemeClr val="tx2">
                  <a:lumMod val="10000"/>
                </a:schemeClr>
              </a:solidFill>
            </a:endParaRPr>
          </a:p>
          <a:p>
            <a:pPr marL="0" indent="0">
              <a:buNone/>
            </a:pPr>
            <a:endParaRPr lang="pt-PT" sz="8000" b="1" dirty="0">
              <a:solidFill>
                <a:schemeClr val="tx2">
                  <a:lumMod val="10000"/>
                </a:schemeClr>
              </a:solidFill>
            </a:endParaRPr>
          </a:p>
          <a:p>
            <a:pPr marL="0" indent="0">
              <a:buNone/>
            </a:pPr>
            <a:r>
              <a:rPr lang="en-US" sz="6600" dirty="0">
                <a:solidFill>
                  <a:schemeClr val="tx2">
                    <a:lumMod val="10000"/>
                  </a:schemeClr>
                </a:solidFill>
              </a:rPr>
              <a:t> - Gathering the data will return PowerShell objects, then:</a:t>
            </a:r>
          </a:p>
          <a:p>
            <a:pPr marL="1828800">
              <a:buSzPct val="100000"/>
            </a:pPr>
            <a:r>
              <a:rPr lang="en-US" sz="6600" dirty="0">
                <a:solidFill>
                  <a:schemeClr val="tx2">
                    <a:lumMod val="10000"/>
                  </a:schemeClr>
                </a:solidFill>
              </a:rPr>
              <a:t>We add a ‘</a:t>
            </a:r>
            <a:r>
              <a:rPr lang="en-US" sz="6600" dirty="0" err="1">
                <a:solidFill>
                  <a:schemeClr val="tx2">
                    <a:lumMod val="10000"/>
                  </a:schemeClr>
                </a:solidFill>
              </a:rPr>
              <a:t>CollectionTime</a:t>
            </a:r>
            <a:r>
              <a:rPr lang="en-US" sz="6600" dirty="0">
                <a:solidFill>
                  <a:schemeClr val="tx2">
                    <a:lumMod val="10000"/>
                  </a:schemeClr>
                </a:solidFill>
              </a:rPr>
              <a:t>’ column with current datetime using Add-Member and</a:t>
            </a:r>
          </a:p>
          <a:p>
            <a:pPr marL="1828800">
              <a:buSzPct val="100000"/>
            </a:pPr>
            <a:endParaRPr lang="en-US" sz="6600" dirty="0">
              <a:solidFill>
                <a:schemeClr val="tx2">
                  <a:lumMod val="10000"/>
                </a:schemeClr>
              </a:solidFill>
            </a:endParaRPr>
          </a:p>
          <a:p>
            <a:pPr marL="1828800">
              <a:buSzPct val="100000"/>
            </a:pPr>
            <a:r>
              <a:rPr lang="en-US" sz="6600" dirty="0">
                <a:solidFill>
                  <a:schemeClr val="tx2">
                    <a:lumMod val="10000"/>
                  </a:schemeClr>
                </a:solidFill>
              </a:rPr>
              <a:t>Pipe to Write-</a:t>
            </a:r>
            <a:r>
              <a:rPr lang="en-US" sz="6600" dirty="0" err="1">
                <a:solidFill>
                  <a:schemeClr val="tx2">
                    <a:lumMod val="10000"/>
                  </a:schemeClr>
                </a:solidFill>
              </a:rPr>
              <a:t>DbaDatatable</a:t>
            </a:r>
            <a:r>
              <a:rPr lang="en-US" sz="6600" dirty="0">
                <a:solidFill>
                  <a:schemeClr val="tx2">
                    <a:lumMod val="10000"/>
                  </a:schemeClr>
                </a:solidFill>
              </a:rPr>
              <a:t> to save the data to SQL Server table</a:t>
            </a:r>
          </a:p>
          <a:p>
            <a:pPr marL="1828800"/>
            <a:endParaRPr lang="en-US" sz="6600" dirty="0">
              <a:solidFill>
                <a:schemeClr val="tx2">
                  <a:lumMod val="10000"/>
                </a:schemeClr>
              </a:solidFill>
            </a:endParaRPr>
          </a:p>
          <a:p>
            <a:endParaRPr lang="en-US" sz="4800" dirty="0">
              <a:solidFill>
                <a:schemeClr val="tx2">
                  <a:lumMod val="10000"/>
                </a:schemeClr>
              </a:solidFill>
            </a:endParaRPr>
          </a:p>
          <a:p>
            <a:pPr marL="0" indent="0">
              <a:buNone/>
            </a:pPr>
            <a:r>
              <a:rPr lang="pt-PT" sz="8000" b="1" dirty="0" err="1">
                <a:solidFill>
                  <a:schemeClr val="tx2">
                    <a:lumMod val="10000"/>
                  </a:schemeClr>
                </a:solidFill>
              </a:rPr>
              <a:t>Caveats</a:t>
            </a:r>
            <a:endParaRPr lang="pt-PT" sz="8000" b="1" dirty="0">
              <a:solidFill>
                <a:schemeClr val="tx2">
                  <a:lumMod val="10000"/>
                </a:schemeClr>
              </a:solidFill>
            </a:endParaRPr>
          </a:p>
          <a:p>
            <a:pPr marL="0" indent="0">
              <a:buNone/>
            </a:pPr>
            <a:endParaRPr lang="pt-PT" sz="8000" b="1" dirty="0">
              <a:solidFill>
                <a:schemeClr val="tx2">
                  <a:lumMod val="10000"/>
                </a:schemeClr>
              </a:solidFill>
            </a:endParaRPr>
          </a:p>
          <a:p>
            <a:pPr marL="0" indent="0">
              <a:buNone/>
            </a:pPr>
            <a:r>
              <a:rPr lang="pt-PT" sz="6600" dirty="0">
                <a:solidFill>
                  <a:schemeClr val="tx2">
                    <a:lumMod val="10000"/>
                  </a:schemeClr>
                </a:solidFill>
              </a:rPr>
              <a:t> - Some </a:t>
            </a:r>
            <a:r>
              <a:rPr lang="pt-PT" sz="6600" dirty="0" err="1">
                <a:solidFill>
                  <a:schemeClr val="tx2">
                    <a:lumMod val="10000"/>
                  </a:schemeClr>
                </a:solidFill>
              </a:rPr>
              <a:t>commands</a:t>
            </a:r>
            <a:r>
              <a:rPr lang="pt-PT" sz="6600" dirty="0">
                <a:solidFill>
                  <a:schemeClr val="tx2">
                    <a:lumMod val="10000"/>
                  </a:schemeClr>
                </a:solidFill>
              </a:rPr>
              <a:t> </a:t>
            </a:r>
            <a:r>
              <a:rPr lang="pt-PT" sz="6600" dirty="0" err="1">
                <a:solidFill>
                  <a:schemeClr val="tx2">
                    <a:lumMod val="10000"/>
                  </a:schemeClr>
                </a:solidFill>
              </a:rPr>
              <a:t>may</a:t>
            </a:r>
            <a:r>
              <a:rPr lang="pt-PT" sz="6600" dirty="0">
                <a:solidFill>
                  <a:schemeClr val="tx2">
                    <a:lumMod val="10000"/>
                  </a:schemeClr>
                </a:solidFill>
              </a:rPr>
              <a:t> output </a:t>
            </a:r>
            <a:r>
              <a:rPr lang="pt-PT" sz="6600" dirty="0" err="1">
                <a:solidFill>
                  <a:schemeClr val="tx2">
                    <a:lumMod val="10000"/>
                  </a:schemeClr>
                </a:solidFill>
              </a:rPr>
              <a:t>the</a:t>
            </a:r>
            <a:r>
              <a:rPr lang="pt-PT" sz="6600" dirty="0">
                <a:solidFill>
                  <a:schemeClr val="tx2">
                    <a:lumMod val="10000"/>
                  </a:schemeClr>
                </a:solidFill>
              </a:rPr>
              <a:t> data in a </a:t>
            </a:r>
            <a:r>
              <a:rPr lang="pt-PT" sz="6600" dirty="0" err="1">
                <a:solidFill>
                  <a:schemeClr val="tx2">
                    <a:lumMod val="10000"/>
                  </a:schemeClr>
                </a:solidFill>
              </a:rPr>
              <a:t>different</a:t>
            </a:r>
            <a:r>
              <a:rPr lang="pt-PT" sz="6600" dirty="0">
                <a:solidFill>
                  <a:schemeClr val="tx2">
                    <a:lumMod val="10000"/>
                  </a:schemeClr>
                </a:solidFill>
              </a:rPr>
              <a:t> </a:t>
            </a:r>
            <a:r>
              <a:rPr lang="pt-PT" sz="6600" dirty="0" err="1">
                <a:solidFill>
                  <a:schemeClr val="tx2">
                    <a:lumMod val="10000"/>
                  </a:schemeClr>
                </a:solidFill>
              </a:rPr>
              <a:t>format</a:t>
            </a:r>
            <a:r>
              <a:rPr lang="pt-PT" sz="6600" dirty="0">
                <a:solidFill>
                  <a:schemeClr val="tx2">
                    <a:lumMod val="10000"/>
                  </a:schemeClr>
                </a:solidFill>
              </a:rPr>
              <a:t>. </a:t>
            </a:r>
            <a:r>
              <a:rPr lang="pt-PT" sz="6600" dirty="0" err="1">
                <a:solidFill>
                  <a:schemeClr val="tx2">
                    <a:lumMod val="10000"/>
                  </a:schemeClr>
                </a:solidFill>
              </a:rPr>
              <a:t>It’s</a:t>
            </a:r>
            <a:r>
              <a:rPr lang="pt-PT" sz="6600" dirty="0">
                <a:solidFill>
                  <a:schemeClr val="tx2">
                    <a:lumMod val="10000"/>
                  </a:schemeClr>
                </a:solidFill>
              </a:rPr>
              <a:t> a </a:t>
            </a:r>
            <a:r>
              <a:rPr lang="pt-PT" sz="6600" dirty="0" err="1">
                <a:solidFill>
                  <a:schemeClr val="tx2">
                    <a:lumMod val="10000"/>
                  </a:schemeClr>
                </a:solidFill>
              </a:rPr>
              <a:t>PowerShell</a:t>
            </a:r>
            <a:r>
              <a:rPr lang="pt-PT" sz="6600" dirty="0">
                <a:solidFill>
                  <a:schemeClr val="tx2">
                    <a:lumMod val="10000"/>
                  </a:schemeClr>
                </a:solidFill>
              </a:rPr>
              <a:t> </a:t>
            </a:r>
            <a:r>
              <a:rPr lang="pt-PT" sz="6600" dirty="0" err="1">
                <a:solidFill>
                  <a:schemeClr val="tx2">
                    <a:lumMod val="10000"/>
                  </a:schemeClr>
                </a:solidFill>
              </a:rPr>
              <a:t>object</a:t>
            </a:r>
            <a:r>
              <a:rPr lang="pt-PT" sz="6600" dirty="0">
                <a:solidFill>
                  <a:schemeClr val="tx2">
                    <a:lumMod val="10000"/>
                  </a:schemeClr>
                </a:solidFill>
              </a:rPr>
              <a:t> </a:t>
            </a:r>
            <a:r>
              <a:rPr lang="pt-PT" sz="6600" dirty="0" err="1">
                <a:solidFill>
                  <a:schemeClr val="tx2">
                    <a:lumMod val="10000"/>
                  </a:schemeClr>
                </a:solidFill>
              </a:rPr>
              <a:t>anyway</a:t>
            </a:r>
            <a:r>
              <a:rPr lang="pt-PT" sz="6600" dirty="0">
                <a:solidFill>
                  <a:schemeClr val="tx2">
                    <a:lumMod val="10000"/>
                  </a:schemeClr>
                </a:solidFill>
              </a:rPr>
              <a:t> </a:t>
            </a:r>
            <a:r>
              <a:rPr lang="pt-PT" sz="6600" dirty="0" err="1">
                <a:solidFill>
                  <a:schemeClr val="tx2">
                    <a:lumMod val="10000"/>
                  </a:schemeClr>
                </a:solidFill>
              </a:rPr>
              <a:t>but</a:t>
            </a:r>
            <a:r>
              <a:rPr lang="pt-PT" sz="6600" dirty="0">
                <a:solidFill>
                  <a:schemeClr val="tx2">
                    <a:lumMod val="10000"/>
                  </a:schemeClr>
                </a:solidFill>
              </a:rPr>
              <a:t> for </a:t>
            </a:r>
            <a:r>
              <a:rPr lang="pt-PT" sz="6600" dirty="0" err="1">
                <a:solidFill>
                  <a:schemeClr val="tx2">
                    <a:lumMod val="10000"/>
                  </a:schemeClr>
                </a:solidFill>
              </a:rPr>
              <a:t>instance</a:t>
            </a:r>
            <a:r>
              <a:rPr lang="pt-PT" sz="6600" dirty="0">
                <a:solidFill>
                  <a:schemeClr val="tx2">
                    <a:lumMod val="10000"/>
                  </a:schemeClr>
                </a:solidFill>
              </a:rPr>
              <a:t> </a:t>
            </a:r>
            <a:r>
              <a:rPr lang="pt-PT" sz="6600" dirty="0" err="1">
                <a:solidFill>
                  <a:schemeClr val="tx2">
                    <a:lumMod val="10000"/>
                  </a:schemeClr>
                </a:solidFill>
              </a:rPr>
              <a:t>just</a:t>
            </a:r>
            <a:r>
              <a:rPr lang="pt-PT" sz="6600" dirty="0">
                <a:solidFill>
                  <a:schemeClr val="tx2">
                    <a:lumMod val="10000"/>
                  </a:schemeClr>
                </a:solidFill>
              </a:rPr>
              <a:t> a </a:t>
            </a:r>
            <a:r>
              <a:rPr lang="pt-PT" sz="6600" dirty="0" err="1">
                <a:solidFill>
                  <a:schemeClr val="tx2">
                    <a:lumMod val="10000"/>
                  </a:schemeClr>
                </a:solidFill>
              </a:rPr>
              <a:t>key-pair</a:t>
            </a:r>
            <a:r>
              <a:rPr lang="pt-PT" sz="6600" dirty="0">
                <a:solidFill>
                  <a:schemeClr val="tx2">
                    <a:lumMod val="10000"/>
                  </a:schemeClr>
                </a:solidFill>
              </a:rPr>
              <a:t> </a:t>
            </a:r>
            <a:r>
              <a:rPr lang="pt-PT" sz="6600" dirty="0" err="1">
                <a:solidFill>
                  <a:schemeClr val="tx2">
                    <a:lumMod val="10000"/>
                  </a:schemeClr>
                </a:solidFill>
              </a:rPr>
              <a:t>value</a:t>
            </a:r>
            <a:r>
              <a:rPr lang="pt-PT" sz="6600" dirty="0">
                <a:solidFill>
                  <a:schemeClr val="tx2">
                    <a:lumMod val="10000"/>
                  </a:schemeClr>
                </a:solidFill>
              </a:rPr>
              <a:t> </a:t>
            </a:r>
            <a:r>
              <a:rPr lang="pt-PT" sz="6600" dirty="0" err="1">
                <a:solidFill>
                  <a:schemeClr val="tx2">
                    <a:lumMod val="10000"/>
                  </a:schemeClr>
                </a:solidFill>
              </a:rPr>
              <a:t>instead</a:t>
            </a:r>
            <a:r>
              <a:rPr lang="pt-PT" sz="6600" dirty="0">
                <a:solidFill>
                  <a:schemeClr val="tx2">
                    <a:lumMod val="10000"/>
                  </a:schemeClr>
                </a:solidFill>
              </a:rPr>
              <a:t> </a:t>
            </a:r>
            <a:r>
              <a:rPr lang="pt-PT" sz="6600" dirty="0" err="1">
                <a:solidFill>
                  <a:schemeClr val="tx2">
                    <a:lumMod val="10000"/>
                  </a:schemeClr>
                </a:solidFill>
              </a:rPr>
              <a:t>of</a:t>
            </a:r>
            <a:r>
              <a:rPr lang="pt-PT" sz="6600" dirty="0">
                <a:solidFill>
                  <a:schemeClr val="tx2">
                    <a:lumMod val="10000"/>
                  </a:schemeClr>
                </a:solidFill>
              </a:rPr>
              <a:t> “tabular” </a:t>
            </a:r>
            <a:r>
              <a:rPr lang="pt-PT" sz="6600" dirty="0" err="1">
                <a:solidFill>
                  <a:schemeClr val="tx2">
                    <a:lumMod val="10000"/>
                  </a:schemeClr>
                </a:solidFill>
              </a:rPr>
              <a:t>way</a:t>
            </a:r>
            <a:r>
              <a:rPr lang="pt-PT" sz="6600" dirty="0">
                <a:solidFill>
                  <a:schemeClr val="tx2">
                    <a:lumMod val="10000"/>
                  </a:schemeClr>
                </a:solidFill>
              </a:rPr>
              <a:t>. Ex: </a:t>
            </a:r>
            <a:r>
              <a:rPr lang="pt-PT" sz="6600" dirty="0" err="1">
                <a:solidFill>
                  <a:schemeClr val="tx2">
                    <a:lumMod val="10000"/>
                  </a:schemeClr>
                </a:solidFill>
              </a:rPr>
              <a:t>Get-DbaInstanceProperty</a:t>
            </a:r>
            <a:endParaRPr lang="pt-PT" sz="6600" dirty="0">
              <a:solidFill>
                <a:schemeClr val="tx2">
                  <a:lumMod val="10000"/>
                </a:schemeClr>
              </a:solidFill>
            </a:endParaRPr>
          </a:p>
          <a:p>
            <a:pPr marL="0" indent="0">
              <a:buNone/>
            </a:pPr>
            <a:endParaRPr lang="en-US" sz="6600" dirty="0">
              <a:solidFill>
                <a:schemeClr val="tx2">
                  <a:lumMod val="10000"/>
                </a:schemeClr>
              </a:solidFill>
            </a:endParaRPr>
          </a:p>
          <a:p>
            <a:pPr marL="0" indent="0">
              <a:buNone/>
            </a:pPr>
            <a:r>
              <a:rPr lang="en-US" sz="6600" dirty="0">
                <a:solidFill>
                  <a:schemeClr val="tx2">
                    <a:lumMod val="10000"/>
                  </a:schemeClr>
                </a:solidFill>
              </a:rPr>
              <a:t> - Invoke-</a:t>
            </a:r>
            <a:r>
              <a:rPr lang="en-US" sz="6600" dirty="0" err="1">
                <a:solidFill>
                  <a:schemeClr val="tx2">
                    <a:lumMod val="10000"/>
                  </a:schemeClr>
                </a:solidFill>
              </a:rPr>
              <a:t>TransposeDataTable</a:t>
            </a:r>
            <a:r>
              <a:rPr lang="en-US" sz="6600" dirty="0">
                <a:solidFill>
                  <a:schemeClr val="tx2">
                    <a:lumMod val="10000"/>
                  </a:schemeClr>
                </a:solidFill>
              </a:rPr>
              <a:t> for the rescue. It’s a function that will rotate the PowerShell object and a key will become a column name and the value, the value for that column.</a:t>
            </a:r>
            <a:endParaRPr lang="pt-PT" sz="6600" dirty="0">
              <a:solidFill>
                <a:schemeClr val="tx2">
                  <a:lumMod val="10000"/>
                </a:schemeClr>
              </a:solidFill>
            </a:endParaRPr>
          </a:p>
        </p:txBody>
      </p:sp>
      <p:pic>
        <p:nvPicPr>
          <p:cNvPr id="4" name="Picture 3">
            <a:extLst>
              <a:ext uri="{FF2B5EF4-FFF2-40B4-BE49-F238E27FC236}">
                <a16:creationId xmlns:a16="http://schemas.microsoft.com/office/drawing/2014/main" id="{9EC52A15-F785-4DA4-9369-984FD33D2BF0}"/>
              </a:ext>
            </a:extLst>
          </p:cNvPr>
          <p:cNvPicPr>
            <a:picLocks noChangeAspect="1"/>
          </p:cNvPicPr>
          <p:nvPr/>
        </p:nvPicPr>
        <p:blipFill>
          <a:blip r:embed="rId2"/>
          <a:stretch>
            <a:fillRect/>
          </a:stretch>
        </p:blipFill>
        <p:spPr>
          <a:xfrm>
            <a:off x="0" y="2369388"/>
            <a:ext cx="24384000" cy="9469348"/>
          </a:xfrm>
          <a:prstGeom prst="rect">
            <a:avLst/>
          </a:prstGeom>
        </p:spPr>
      </p:pic>
      <p:pic>
        <p:nvPicPr>
          <p:cNvPr id="6" name="Picture 5">
            <a:extLst>
              <a:ext uri="{FF2B5EF4-FFF2-40B4-BE49-F238E27FC236}">
                <a16:creationId xmlns:a16="http://schemas.microsoft.com/office/drawing/2014/main" id="{DA528F0C-4202-42D5-941A-45D984BDB102}"/>
              </a:ext>
            </a:extLst>
          </p:cNvPr>
          <p:cNvPicPr>
            <a:picLocks noChangeAspect="1"/>
          </p:cNvPicPr>
          <p:nvPr/>
        </p:nvPicPr>
        <p:blipFill>
          <a:blip r:embed="rId3">
            <a:extLst>
              <a:ext uri="{BEBA8EAE-BF5A-486C-A8C5-ECC9F3942E4B}">
                <a14:imgProps xmlns:a14="http://schemas.microsoft.com/office/drawing/2010/main">
                  <a14:imgLayer r:embed="rId4">
                    <a14:imgEffect>
                      <a14:artisticGlass/>
                    </a14:imgEffect>
                  </a14:imgLayer>
                </a14:imgProps>
              </a:ext>
            </a:extLst>
          </a:blip>
          <a:stretch>
            <a:fillRect/>
          </a:stretch>
        </p:blipFill>
        <p:spPr>
          <a:xfrm>
            <a:off x="0" y="2365919"/>
            <a:ext cx="24384000" cy="9469348"/>
          </a:xfrm>
          <a:prstGeom prst="rect">
            <a:avLst/>
          </a:prstGeom>
        </p:spPr>
      </p:pic>
      <p:pic>
        <p:nvPicPr>
          <p:cNvPr id="3" name="Picture 2">
            <a:extLst>
              <a:ext uri="{FF2B5EF4-FFF2-40B4-BE49-F238E27FC236}">
                <a16:creationId xmlns:a16="http://schemas.microsoft.com/office/drawing/2014/main" id="{B4FD102A-E17C-452B-B1B2-5C8EC43499E8}"/>
              </a:ext>
            </a:extLst>
          </p:cNvPr>
          <p:cNvPicPr>
            <a:picLocks noChangeAspect="1"/>
          </p:cNvPicPr>
          <p:nvPr/>
        </p:nvPicPr>
        <p:blipFill>
          <a:blip r:embed="rId5"/>
          <a:stretch>
            <a:fillRect/>
          </a:stretch>
        </p:blipFill>
        <p:spPr>
          <a:xfrm>
            <a:off x="-29246" y="5618162"/>
            <a:ext cx="24442492" cy="2971800"/>
          </a:xfrm>
          <a:prstGeom prst="rect">
            <a:avLst/>
          </a:prstGeom>
        </p:spPr>
      </p:pic>
    </p:spTree>
    <p:extLst>
      <p:ext uri="{BB962C8B-B14F-4D97-AF65-F5344CB8AC3E}">
        <p14:creationId xmlns:p14="http://schemas.microsoft.com/office/powerpoint/2010/main" val="35085376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4"/>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FF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40000">
            <a:ln>
              <a:noFill/>
            </a:ln>
            <a:solidFill>
              <a:srgbClr val="FFFFFF"/>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Roboto Regular"/>
        <a:ea typeface="Roboto Regular"/>
        <a:cs typeface="Roboto Regular"/>
      </a:majorFont>
      <a:minorFont>
        <a:latin typeface="Roboto Regular"/>
        <a:ea typeface="Roboto Regular"/>
        <a:cs typeface="Roboto Regular"/>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000" b="0" i="0" u="none" strike="noStrike" cap="none" spc="0" normalizeH="0" baseline="40000">
            <a:ln>
              <a:noFill/>
            </a:ln>
            <a:solidFill>
              <a:srgbClr val="FFFFFF"/>
            </a:solidFill>
            <a:effectLst/>
            <a:uFillTx/>
            <a:latin typeface="+mn-lt"/>
            <a:ea typeface="+mn-ea"/>
            <a:cs typeface="+mn-cs"/>
            <a:sym typeface="Roboto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492730AB177845ACD01A077779694D" ma:contentTypeVersion="7" ma:contentTypeDescription="Create a new document." ma:contentTypeScope="" ma:versionID="cbdd09dfb042b6ea19c8eaddb6c3180a">
  <xsd:schema xmlns:xsd="http://www.w3.org/2001/XMLSchema" xmlns:xs="http://www.w3.org/2001/XMLSchema" xmlns:p="http://schemas.microsoft.com/office/2006/metadata/properties" xmlns:ns2="0bc3cd66-eb77-4078-8218-677d32e8129e" targetNamespace="http://schemas.microsoft.com/office/2006/metadata/properties" ma:root="true" ma:fieldsID="1a7482df3aa6a998dd4a062b531d7774" ns2:_="">
    <xsd:import namespace="0bc3cd66-eb77-4078-8218-677d32e8129e"/>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c3cd66-eb77-4078-8218-677d32e8129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AD5C2AD-9607-4909-8C71-DC917726B5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c3cd66-eb77-4078-8218-677d32e812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3E4BEB-AD77-49FC-BA46-65EF58ADF959}">
  <ds:schemaRefs>
    <ds:schemaRef ds:uri="http://schemas.microsoft.com/sharepoint/v3/contenttype/forms"/>
  </ds:schemaRefs>
</ds:datastoreItem>
</file>

<file path=customXml/itemProps3.xml><?xml version="1.0" encoding="utf-8"?>
<ds:datastoreItem xmlns:ds="http://schemas.openxmlformats.org/officeDocument/2006/customXml" ds:itemID="{4D5F995D-64C7-4461-A2B5-E66FD03F8D8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3079</TotalTime>
  <Words>3241</Words>
  <Application>Microsoft Office PowerPoint</Application>
  <PresentationFormat>Custom</PresentationFormat>
  <Paragraphs>329</Paragraphs>
  <Slides>41</Slides>
  <Notes>8</Notes>
  <HiddenSlides>25</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53" baseType="lpstr">
      <vt:lpstr>Arial</vt:lpstr>
      <vt:lpstr>Calibri</vt:lpstr>
      <vt:lpstr>Gill Sans</vt:lpstr>
      <vt:lpstr>Helvetica Light</vt:lpstr>
      <vt:lpstr>Helvetica Neue</vt:lpstr>
      <vt:lpstr>Open Sans</vt:lpstr>
      <vt:lpstr>Open Sans Semibold</vt:lpstr>
      <vt:lpstr>Roboto Bold</vt:lpstr>
      <vt:lpstr>Roboto Medium</vt:lpstr>
      <vt:lpstr>Roboto Regular</vt:lpstr>
      <vt:lpstr>White</vt:lpstr>
      <vt:lpstr>Chart</vt:lpstr>
      <vt:lpstr>PowerPoint Presentation</vt:lpstr>
      <vt:lpstr>PowerPoint Presentation</vt:lpstr>
      <vt:lpstr>PowerPoint Presentation</vt:lpstr>
      <vt:lpstr>Agenda</vt:lpstr>
      <vt:lpstr>Pre-requirements</vt:lpstr>
      <vt:lpstr>Overview</vt:lpstr>
      <vt:lpstr>Pre-configurations</vt:lpstr>
      <vt:lpstr>Which questions I want to see answered?</vt:lpstr>
      <vt:lpstr>Scripts development and some caveats</vt:lpstr>
      <vt:lpstr>Implementation approach</vt:lpstr>
      <vt:lpstr>Saving data To SQL Server</vt:lpstr>
      <vt:lpstr>Database structure – Code - Power BI dashboard</vt:lpstr>
      <vt:lpstr>FAQ</vt:lpstr>
      <vt:lpstr>Dbatools Resources</vt:lpstr>
      <vt:lpstr>Ask your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Manpreet Singh</dc:creator>
  <cp:lastModifiedBy>Cláudio Silva</cp:lastModifiedBy>
  <cp:revision>38</cp:revision>
  <dcterms:modified xsi:type="dcterms:W3CDTF">2020-07-14T16:02:19Z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0x010100A1492730AB177845ACD01A077779694D</vt:lpwstr>
  </property>
</Properties>
</file>