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2" r:id="rId5"/>
    <p:sldId id="283" r:id="rId6"/>
    <p:sldId id="285" r:id="rId7"/>
    <p:sldId id="289" r:id="rId8"/>
    <p:sldId id="290" r:id="rId9"/>
    <p:sldId id="1480" r:id="rId10"/>
    <p:sldId id="298" r:id="rId11"/>
    <p:sldId id="299" r:id="rId12"/>
    <p:sldId id="300" r:id="rId13"/>
    <p:sldId id="1478" r:id="rId14"/>
    <p:sldId id="1479" r:id="rId15"/>
    <p:sldId id="1481" r:id="rId16"/>
    <p:sldId id="302" r:id="rId17"/>
    <p:sldId id="1482" r:id="rId18"/>
    <p:sldId id="1476" r:id="rId19"/>
    <p:sldId id="284"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Lst>
  <p:sldSz cx="24384000" cy="13716000"/>
  <p:notesSz cx="6858000" cy="9144000"/>
  <p:defaultTextStyle>
    <a:defPPr>
      <a:defRPr lang="en-US"/>
    </a:defPPr>
    <a:lvl1pPr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1pPr>
    <a:lvl2pPr indent="2286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2pPr>
    <a:lvl3pPr indent="4572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3pPr>
    <a:lvl4pPr indent="6858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4pPr>
    <a:lvl5pPr indent="9144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5pPr>
    <a:lvl6pPr marL="2286000" algn="l" defTabSz="914400" rtl="0" eaLnBrk="1" latinLnBrk="0" hangingPunct="1">
      <a:defRPr sz="3000" kern="1200" baseline="40000">
        <a:solidFill>
          <a:srgbClr val="FFFFFF"/>
        </a:solidFill>
        <a:latin typeface="Roboto Regular"/>
        <a:ea typeface="Roboto Regular"/>
        <a:cs typeface="Roboto Regular"/>
        <a:sym typeface="Roboto Regular"/>
      </a:defRPr>
    </a:lvl6pPr>
    <a:lvl7pPr marL="2743200" algn="l" defTabSz="914400" rtl="0" eaLnBrk="1" latinLnBrk="0" hangingPunct="1">
      <a:defRPr sz="3000" kern="1200" baseline="40000">
        <a:solidFill>
          <a:srgbClr val="FFFFFF"/>
        </a:solidFill>
        <a:latin typeface="Roboto Regular"/>
        <a:ea typeface="Roboto Regular"/>
        <a:cs typeface="Roboto Regular"/>
        <a:sym typeface="Roboto Regular"/>
      </a:defRPr>
    </a:lvl7pPr>
    <a:lvl8pPr marL="3200400" algn="l" defTabSz="914400" rtl="0" eaLnBrk="1" latinLnBrk="0" hangingPunct="1">
      <a:defRPr sz="3000" kern="1200" baseline="40000">
        <a:solidFill>
          <a:srgbClr val="FFFFFF"/>
        </a:solidFill>
        <a:latin typeface="Roboto Regular"/>
        <a:ea typeface="Roboto Regular"/>
        <a:cs typeface="Roboto Regular"/>
        <a:sym typeface="Roboto Regular"/>
      </a:defRPr>
    </a:lvl8pPr>
    <a:lvl9pPr marL="3657600" algn="l" defTabSz="914400" rtl="0" eaLnBrk="1" latinLnBrk="0" hangingPunct="1">
      <a:defRPr sz="3000" kern="1200" baseline="40000">
        <a:solidFill>
          <a:srgbClr val="FFFFFF"/>
        </a:solidFill>
        <a:latin typeface="Roboto Regular"/>
        <a:ea typeface="Roboto Regular"/>
        <a:cs typeface="Roboto Regular"/>
        <a:sym typeface="Roboto Regular"/>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1"/>
    <p:restoredTop sz="77852" autoAdjust="0"/>
  </p:normalViewPr>
  <p:slideViewPr>
    <p:cSldViewPr snapToGrid="0" snapToObjects="1" showGuides="1">
      <p:cViewPr>
        <p:scale>
          <a:sx n="50" d="100"/>
          <a:sy n="50" d="100"/>
        </p:scale>
        <p:origin x="816" y="-34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Header Placeholder 1">
            <a:extLst>
              <a:ext uri="{FF2B5EF4-FFF2-40B4-BE49-F238E27FC236}">
                <a16:creationId xmlns:a16="http://schemas.microsoft.com/office/drawing/2014/main" id="{F93CD524-F176-48DE-9371-EA146AFD8CE0}"/>
              </a:ext>
            </a:extLst>
          </p:cNvPr>
          <p:cNvSpPr>
            <a:spLocks noGrp="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a:defRPr sz="1200">
                <a:latin typeface="Calibri" panose="020F0502020204030204" pitchFamily="34" charset="0"/>
              </a:defRPr>
            </a:lvl1pPr>
          </a:lstStyle>
          <a:p>
            <a:endParaRPr lang="en-US" altLang="en-US"/>
          </a:p>
        </p:txBody>
      </p:sp>
      <p:sp>
        <p:nvSpPr>
          <p:cNvPr id="5123" name="Date Placeholder 2">
            <a:extLst>
              <a:ext uri="{FF2B5EF4-FFF2-40B4-BE49-F238E27FC236}">
                <a16:creationId xmlns:a16="http://schemas.microsoft.com/office/drawing/2014/main" id="{7D68BDF3-3E68-464F-BCD7-6216C306A31D}"/>
              </a:ext>
            </a:extLst>
          </p:cNvPr>
          <p:cNvSpPr>
            <a:spLocks noGrp="1"/>
          </p:cNvSpPr>
          <p:nvPr>
            <p:ph type="dt" sz="quarter"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a:defRPr sz="1200">
                <a:latin typeface="Calibri" panose="020F0502020204030204" pitchFamily="34" charset="0"/>
              </a:defRPr>
            </a:lvl1pPr>
          </a:lstStyle>
          <a:p>
            <a:fld id="{43D3AC2E-69EF-4AFC-8215-D3DDC76F0137}" type="datetimeFigureOut">
              <a:rPr lang="en-US" altLang="en-US"/>
              <a:pPr/>
              <a:t>12-Jul-20</a:t>
            </a:fld>
            <a:endParaRPr lang="en-US" altLang="en-US"/>
          </a:p>
        </p:txBody>
      </p:sp>
      <p:sp>
        <p:nvSpPr>
          <p:cNvPr id="5124" name="Footer Placeholder 3">
            <a:extLst>
              <a:ext uri="{FF2B5EF4-FFF2-40B4-BE49-F238E27FC236}">
                <a16:creationId xmlns:a16="http://schemas.microsoft.com/office/drawing/2014/main" id="{C260C1A7-E147-48C4-95FF-C933418A8750}"/>
              </a:ext>
            </a:extLst>
          </p:cNvPr>
          <p:cNvSpPr>
            <a:spLocks noGrp="1"/>
          </p:cNvSpPr>
          <p:nvPr>
            <p:ph type="ftr" sz="quarter" idx="2"/>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a:defRPr sz="1200">
                <a:latin typeface="Calibri" panose="020F0502020204030204" pitchFamily="34" charset="0"/>
              </a:defRPr>
            </a:lvl1pPr>
          </a:lstStyle>
          <a:p>
            <a:endParaRPr lang="en-US" altLang="en-US"/>
          </a:p>
        </p:txBody>
      </p:sp>
      <p:sp>
        <p:nvSpPr>
          <p:cNvPr id="5125" name="Slide Number Placeholder 4">
            <a:extLst>
              <a:ext uri="{FF2B5EF4-FFF2-40B4-BE49-F238E27FC236}">
                <a16:creationId xmlns:a16="http://schemas.microsoft.com/office/drawing/2014/main" id="{65AD1941-7B3B-4EC2-BD04-A0D90EC582C8}"/>
              </a:ext>
            </a:extLst>
          </p:cNvPr>
          <p:cNvSpPr>
            <a:spLocks noGrp="1"/>
          </p:cNvSpPr>
          <p:nvPr>
            <p:ph type="sldNum" sz="quarter" idx="3"/>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a:defRPr sz="1200">
                <a:latin typeface="Calibri" panose="020F0502020204030204" pitchFamily="34" charset="0"/>
              </a:defRPr>
            </a:lvl1pPr>
          </a:lstStyle>
          <a:p>
            <a:fld id="{ABB6E460-A052-4357-8AC2-ADB03E13FF2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Shape 17">
            <a:extLst>
              <a:ext uri="{FF2B5EF4-FFF2-40B4-BE49-F238E27FC236}">
                <a16:creationId xmlns:a16="http://schemas.microsoft.com/office/drawing/2014/main" id="{2CC2111D-B7C1-4EF3-A9AF-B16DB38CC5F6}"/>
              </a:ext>
            </a:extLst>
          </p:cNvPr>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Shape 18">
            <a:extLst>
              <a:ext uri="{FF2B5EF4-FFF2-40B4-BE49-F238E27FC236}">
                <a16:creationId xmlns:a16="http://schemas.microsoft.com/office/drawing/2014/main" id="{F340416E-650A-4E6A-82EB-57E212A280F4}"/>
              </a:ext>
            </a:extLst>
          </p:cNvPr>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linux/sql-server-linux-active-directory-authentic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Dbatools module:</a:t>
            </a:r>
          </a:p>
          <a:p>
            <a:r>
              <a:rPr lang="en-US" dirty="0"/>
              <a:t>- Minimum PS v3.0 recommended PS 5.1</a:t>
            </a:r>
          </a:p>
          <a:p>
            <a:r>
              <a:rPr lang="en-US" sz="1200" dirty="0">
                <a:solidFill>
                  <a:srgbClr val="222222"/>
                </a:solidFill>
                <a:latin typeface="Arial" panose="020B0604020202020204" pitchFamily="34" charset="0"/>
              </a:rPr>
              <a:t>- Copy it to</a:t>
            </a:r>
          </a:p>
          <a:p>
            <a:r>
              <a:rPr lang="en-US" sz="1200" dirty="0">
                <a:solidFill>
                  <a:srgbClr val="222222"/>
                </a:solidFill>
                <a:latin typeface="Arial" panose="020B0604020202020204" pitchFamily="34" charset="0"/>
              </a:rPr>
              <a:t>	- PowerShell module directory (recommended and we will see why later): </a:t>
            </a:r>
          </a:p>
          <a:p>
            <a:r>
              <a:rPr lang="en-US" sz="1200" dirty="0">
                <a:solidFill>
                  <a:srgbClr val="222222"/>
                </a:solidFill>
                <a:latin typeface="Arial" panose="020B0604020202020204" pitchFamily="34" charset="0"/>
              </a:rPr>
              <a:t>		- C:\Program Files (x86)\</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p>
          <a:p>
            <a:r>
              <a:rPr lang="en-US" sz="1200" dirty="0">
                <a:solidFill>
                  <a:srgbClr val="222222"/>
                </a:solidFill>
                <a:latin typeface="Arial" panose="020B0604020202020204" pitchFamily="34" charset="0"/>
              </a:rPr>
              <a:t>	- Or, if you want just for a single account copy to:</a:t>
            </a:r>
          </a:p>
          <a:p>
            <a:r>
              <a:rPr lang="en-US" sz="1200" dirty="0">
                <a:solidFill>
                  <a:srgbClr val="222222"/>
                </a:solidFill>
                <a:latin typeface="Arial" panose="020B0604020202020204" pitchFamily="34" charset="0"/>
              </a:rPr>
              <a:t>		- C:\Users\&lt;account name&gt;\Documents\</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endParaRPr lang="en-US" dirty="0"/>
          </a:p>
          <a:p>
            <a:endParaRPr lang="en-US" dirty="0"/>
          </a:p>
          <a:p>
            <a:r>
              <a:rPr lang="en-US" dirty="0"/>
              <a:t>Power BI Desktop</a:t>
            </a:r>
          </a:p>
          <a:p>
            <a:r>
              <a:rPr lang="en-US" dirty="0"/>
              <a:t> - It can be on your laptop. As long as you can reach the SQL Server central instance it’s ok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Arial" panose="020B0604020202020204" pitchFamily="34" charset="0"/>
              </a:rPr>
              <a:t>You can als</a:t>
            </a:r>
            <a:r>
              <a:rPr lang="en-US" sz="1200" dirty="0">
                <a:solidFill>
                  <a:srgbClr val="222222"/>
                </a:solidFill>
                <a:latin typeface="Arial" panose="020B0604020202020204" pitchFamily="34" charset="0"/>
              </a:rPr>
              <a:t>o leverage on SQL Server Power BI Report Server if you already have on in place (be aware because can have costs depending on your licensing)</a:t>
            </a:r>
            <a:endParaRPr lang="en-US" sz="1200"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5</a:t>
            </a:fld>
            <a:endParaRPr lang="en-CA"/>
          </a:p>
        </p:txBody>
      </p:sp>
    </p:spTree>
    <p:extLst>
      <p:ext uri="{BB962C8B-B14F-4D97-AF65-F5344CB8AC3E}">
        <p14:creationId xmlns:p14="http://schemas.microsoft.com/office/powerpoint/2010/main" val="238956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 server where scripts run</a:t>
            </a:r>
          </a:p>
          <a:p>
            <a:r>
              <a:rPr lang="en-US" dirty="0"/>
              <a:t>Collect data from instances</a:t>
            </a:r>
          </a:p>
          <a:p>
            <a:r>
              <a:rPr lang="en-US" dirty="0"/>
              <a:t>Power BI to visualize data</a:t>
            </a:r>
          </a:p>
        </p:txBody>
      </p:sp>
      <p:sp>
        <p:nvSpPr>
          <p:cNvPr id="4" name="Slide Number Placeholder 3"/>
          <p:cNvSpPr>
            <a:spLocks noGrp="1"/>
          </p:cNvSpPr>
          <p:nvPr>
            <p:ph type="sldNum" sz="quarter" idx="5"/>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18039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Dbatools has more than 500 commands and it leverage on:</a:t>
            </a:r>
          </a:p>
          <a:p>
            <a:r>
              <a:rPr lang="en-US" dirty="0"/>
              <a:t> - SQL Server</a:t>
            </a:r>
          </a:p>
          <a:p>
            <a:r>
              <a:rPr lang="en-US" dirty="0"/>
              <a:t> - PS Remoting</a:t>
            </a:r>
          </a:p>
          <a:p>
            <a:r>
              <a:rPr lang="en-US" dirty="0"/>
              <a:t> - WMI/CMI (for computer management) </a:t>
            </a:r>
          </a:p>
          <a:p>
            <a:r>
              <a:rPr lang="en-US" dirty="0"/>
              <a:t> - Registry</a:t>
            </a:r>
          </a:p>
          <a:p>
            <a:endParaRPr lang="en-US" dirty="0"/>
          </a:p>
          <a:p>
            <a:r>
              <a:rPr lang="en-US" dirty="0"/>
              <a:t>I work on a restricted environment where, by default when a new server born and SQL Server is installed there, my central instance don’t have access to it. To fix this I need to request the Firewall team to add my new IP (new SQL Server installation) to the group of rules where others already exists.</a:t>
            </a:r>
          </a:p>
          <a:p>
            <a:endParaRPr lang="en-US" dirty="0"/>
          </a:p>
          <a:p>
            <a:r>
              <a:rPr lang="en-US" dirty="0"/>
              <a:t>Different credential: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 - Example: Ask for an AD account and add it to your SQL Server administration group that has access to your estate.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NOTE: Account must have logon privileges to be able to launch PS processes to run the scripts</a:t>
            </a: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7</a:t>
            </a:fld>
            <a:endParaRPr lang="en-CA"/>
          </a:p>
        </p:txBody>
      </p:sp>
    </p:spTree>
    <p:extLst>
      <p:ext uri="{BB962C8B-B14F-4D97-AF65-F5344CB8AC3E}">
        <p14:creationId xmlns:p14="http://schemas.microsoft.com/office/powerpoint/2010/main" val="390551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will determine which dbatools commands we will use to gather information</a:t>
            </a:r>
          </a:p>
          <a:p>
            <a:endParaRPr lang="en-US" dirty="0"/>
          </a:p>
          <a:p>
            <a:r>
              <a:rPr lang="en-US" b="1" dirty="0"/>
              <a:t>Both</a:t>
            </a:r>
            <a:endParaRPr lang="en-US" b="0" dirty="0"/>
          </a:p>
          <a:p>
            <a:r>
              <a:rPr lang="en-US" b="0" dirty="0"/>
              <a:t> - Because it returns data related with both server and instance</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8</a:t>
            </a:fld>
            <a:endParaRPr lang="en-CA"/>
          </a:p>
        </p:txBody>
      </p:sp>
    </p:spTree>
    <p:extLst>
      <p:ext uri="{BB962C8B-B14F-4D97-AF65-F5344CB8AC3E}">
        <p14:creationId xmlns:p14="http://schemas.microsoft.com/office/powerpoint/2010/main" val="360043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Answering the question…how it runs?</a:t>
            </a:r>
          </a:p>
          <a:p>
            <a:endParaRPr lang="en-US" dirty="0"/>
          </a:p>
          <a:p>
            <a:r>
              <a:rPr lang="en-US" dirty="0"/>
              <a:t>The account with permissions on all instances can belong to the custom admin group. That will be easier.</a:t>
            </a:r>
          </a:p>
          <a:p>
            <a:endParaRPr lang="en-US" dirty="0"/>
          </a:p>
          <a:p>
            <a:r>
              <a:rPr lang="en-US" b="1" dirty="0"/>
              <a:t>Suggestion</a:t>
            </a:r>
          </a:p>
          <a:p>
            <a:r>
              <a:rPr lang="en-US" b="1" dirty="0"/>
              <a:t> </a:t>
            </a:r>
            <a:r>
              <a:rPr lang="pt-PT" sz="1200" dirty="0" err="1"/>
              <a:t>Or</a:t>
            </a:r>
            <a:r>
              <a:rPr lang="pt-PT" sz="1200" dirty="0"/>
              <a:t> </a:t>
            </a:r>
            <a:r>
              <a:rPr lang="pt-PT" sz="1200" dirty="0" err="1"/>
              <a:t>create</a:t>
            </a:r>
            <a:r>
              <a:rPr lang="pt-PT" sz="1200" dirty="0"/>
              <a:t> a </a:t>
            </a:r>
            <a:r>
              <a:rPr lang="pt-PT" sz="1200" dirty="0" err="1"/>
              <a:t>new</a:t>
            </a:r>
            <a:r>
              <a:rPr lang="pt-PT" sz="1200" dirty="0"/>
              <a:t> script </a:t>
            </a:r>
            <a:r>
              <a:rPr lang="pt-PT" sz="1200" dirty="0" err="1"/>
              <a:t>that</a:t>
            </a:r>
            <a:r>
              <a:rPr lang="pt-PT" sz="1200" dirty="0"/>
              <a:t> </a:t>
            </a:r>
            <a:r>
              <a:rPr lang="pt-PT" sz="1200" dirty="0" err="1"/>
              <a:t>will</a:t>
            </a:r>
            <a:r>
              <a:rPr lang="pt-PT" sz="1200" dirty="0"/>
              <a:t> </a:t>
            </a:r>
            <a:r>
              <a:rPr lang="pt-PT" sz="1200" dirty="0" err="1"/>
              <a:t>be</a:t>
            </a:r>
            <a:r>
              <a:rPr lang="pt-PT" sz="1200" dirty="0"/>
              <a:t> </a:t>
            </a:r>
            <a:r>
              <a:rPr lang="pt-PT" sz="1200" dirty="0" err="1"/>
              <a:t>responsible</a:t>
            </a:r>
            <a:r>
              <a:rPr lang="pt-PT" sz="1200" dirty="0"/>
              <a:t> to </a:t>
            </a:r>
            <a:r>
              <a:rPr lang="pt-PT" sz="1200" dirty="0" err="1"/>
              <a:t>split</a:t>
            </a:r>
            <a:r>
              <a:rPr lang="pt-PT" sz="1200" dirty="0"/>
              <a:t> </a:t>
            </a:r>
            <a:r>
              <a:rPr lang="pt-PT" sz="1200" dirty="0" err="1"/>
              <a:t>the</a:t>
            </a:r>
            <a:r>
              <a:rPr lang="pt-PT" sz="1200" dirty="0"/>
              <a:t> </a:t>
            </a:r>
            <a:r>
              <a:rPr lang="pt-PT" sz="1200" dirty="0" err="1"/>
              <a:t>work</a:t>
            </a:r>
            <a:r>
              <a:rPr lang="pt-PT" sz="1200" dirty="0"/>
              <a:t>. </a:t>
            </a:r>
            <a:r>
              <a:rPr lang="pt-PT" sz="1200" dirty="0" err="1"/>
              <a:t>The</a:t>
            </a:r>
            <a:r>
              <a:rPr lang="pt-PT" sz="1200" dirty="0"/>
              <a:t> 1st </a:t>
            </a:r>
            <a:r>
              <a:rPr lang="pt-PT" sz="1200" dirty="0" err="1"/>
              <a:t>approach</a:t>
            </a:r>
            <a:r>
              <a:rPr lang="pt-PT" sz="1200" dirty="0"/>
              <a:t> </a:t>
            </a:r>
            <a:r>
              <a:rPr lang="pt-PT" sz="1200" dirty="0" err="1"/>
              <a:t>is</a:t>
            </a:r>
            <a:r>
              <a:rPr lang="pt-PT" sz="1200" dirty="0"/>
              <a:t> </a:t>
            </a:r>
            <a:r>
              <a:rPr lang="pt-PT" sz="1200" dirty="0" err="1"/>
              <a:t>nicer</a:t>
            </a:r>
            <a:r>
              <a:rPr lang="pt-PT" sz="1200" dirty="0"/>
              <a:t> </a:t>
            </a:r>
            <a:r>
              <a:rPr lang="pt-PT" sz="1200" dirty="0" err="1"/>
              <a:t>if</a:t>
            </a:r>
            <a:r>
              <a:rPr lang="pt-PT" sz="1200" dirty="0"/>
              <a:t> </a:t>
            </a:r>
            <a:r>
              <a:rPr lang="pt-PT" sz="1200" dirty="0" err="1"/>
              <a:t>we</a:t>
            </a:r>
            <a:r>
              <a:rPr lang="pt-PT" sz="1200" dirty="0"/>
              <a:t> </a:t>
            </a:r>
            <a:r>
              <a:rPr lang="pt-PT" sz="1200" dirty="0" err="1"/>
              <a:t>want</a:t>
            </a:r>
            <a:r>
              <a:rPr lang="pt-PT" sz="1200" dirty="0"/>
              <a:t> to </a:t>
            </a:r>
            <a:r>
              <a:rPr lang="pt-PT" sz="1200" dirty="0" err="1"/>
              <a:t>leverage</a:t>
            </a:r>
            <a:r>
              <a:rPr lang="pt-PT" sz="1200" dirty="0"/>
              <a:t> </a:t>
            </a:r>
            <a:r>
              <a:rPr lang="pt-PT" sz="1200" dirty="0" err="1"/>
              <a:t>on</a:t>
            </a:r>
            <a:r>
              <a:rPr lang="pt-PT" sz="1200" dirty="0"/>
              <a:t> </a:t>
            </a:r>
            <a:r>
              <a:rPr lang="pt-PT" sz="1200" dirty="0" err="1"/>
              <a:t>Agent</a:t>
            </a:r>
            <a:r>
              <a:rPr lang="pt-PT" sz="1200" dirty="0"/>
              <a:t> Job log</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10</a:t>
            </a:fld>
            <a:endParaRPr lang="en-CA"/>
          </a:p>
        </p:txBody>
      </p:sp>
    </p:spTree>
    <p:extLst>
      <p:ext uri="{BB962C8B-B14F-4D97-AF65-F5344CB8AC3E}">
        <p14:creationId xmlns:p14="http://schemas.microsoft.com/office/powerpoint/2010/main" val="164148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11</a:t>
            </a:fld>
            <a:endParaRPr lang="en-CA"/>
          </a:p>
        </p:txBody>
      </p:sp>
    </p:spTree>
    <p:extLst>
      <p:ext uri="{BB962C8B-B14F-4D97-AF65-F5344CB8AC3E}">
        <p14:creationId xmlns:p14="http://schemas.microsoft.com/office/powerpoint/2010/main" val="25267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12</a:t>
            </a:fld>
            <a:endParaRPr lang="en-CA"/>
          </a:p>
        </p:txBody>
      </p:sp>
    </p:spTree>
    <p:extLst>
      <p:ext uri="{BB962C8B-B14F-4D97-AF65-F5344CB8AC3E}">
        <p14:creationId xmlns:p14="http://schemas.microsoft.com/office/powerpoint/2010/main" val="291170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1" dirty="0"/>
              <a:t>“What if…I don’t have a initial list of servers?”</a:t>
            </a:r>
          </a:p>
          <a:p>
            <a:r>
              <a:rPr lang="en-US" sz="1400" b="1" dirty="0"/>
              <a:t>	</a:t>
            </a:r>
            <a:r>
              <a:rPr lang="en-US" dirty="0"/>
              <a:t>You can leverage on Find-</a:t>
            </a:r>
            <a:r>
              <a:rPr lang="en-US" dirty="0" err="1"/>
              <a:t>DbaInstance</a:t>
            </a:r>
            <a:r>
              <a:rPr lang="en-US" dirty="0"/>
              <a:t>. Read the help carefully. This command can raise some flags by the security team.</a:t>
            </a:r>
          </a:p>
          <a:p>
            <a:endParaRPr lang="en-US" sz="1400" b="1" dirty="0"/>
          </a:p>
          <a:p>
            <a:r>
              <a:rPr lang="en-US" sz="1400" b="1" dirty="0"/>
              <a:t>“I have dozens of instances…” - Bigger environments  / Multiple domains</a:t>
            </a:r>
          </a:p>
          <a:p>
            <a:r>
              <a:rPr lang="en-US" sz="1400" dirty="0"/>
              <a:t>	Use </a:t>
            </a:r>
            <a:r>
              <a:rPr lang="en-US" dirty="0" err="1">
                <a:solidFill>
                  <a:srgbClr val="222222"/>
                </a:solidFill>
                <a:latin typeface="Arial" panose="020B0604020202020204" pitchFamily="34" charset="0"/>
              </a:rPr>
              <a:t>PoshRsJob</a:t>
            </a:r>
            <a:r>
              <a:rPr lang="en-US" dirty="0">
                <a:solidFill>
                  <a:srgbClr val="222222"/>
                </a:solidFill>
                <a:latin typeface="Arial" panose="020B0604020202020204" pitchFamily="34" charset="0"/>
              </a:rPr>
              <a:t> module from </a:t>
            </a:r>
            <a:r>
              <a:rPr lang="en-US" dirty="0" err="1">
                <a:solidFill>
                  <a:srgbClr val="222222"/>
                </a:solidFill>
                <a:latin typeface="Arial" panose="020B0604020202020204" pitchFamily="34" charset="0"/>
              </a:rPr>
              <a:t>Boe</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Prox</a:t>
            </a:r>
            <a:r>
              <a:rPr lang="en-US" dirty="0">
                <a:solidFill>
                  <a:srgbClr val="222222"/>
                </a:solidFill>
                <a:latin typeface="Arial" panose="020B0604020202020204" pitchFamily="34" charset="0"/>
              </a:rPr>
              <a:t> for multi-thread / throttling.</a:t>
            </a:r>
          </a:p>
          <a:p>
            <a:r>
              <a:rPr lang="en-US" dirty="0">
                <a:solidFill>
                  <a:srgbClr val="222222"/>
                </a:solidFill>
                <a:latin typeface="Arial" panose="020B0604020202020204" pitchFamily="34" charset="0"/>
              </a:rPr>
              <a:t>		</a:t>
            </a:r>
          </a:p>
          <a:p>
            <a:r>
              <a:rPr lang="en-US" sz="1400" b="1" dirty="0">
                <a:solidFill>
                  <a:srgbClr val="222222"/>
                </a:solidFill>
                <a:latin typeface="Arial" panose="020B0604020202020204" pitchFamily="34" charset="0"/>
              </a:rPr>
              <a:t>“Does it just work with Windows Authentication?”</a:t>
            </a:r>
          </a:p>
          <a:p>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The current way it is build yes. It fits for my needs so I started from there. </a:t>
            </a:r>
          </a:p>
          <a:p>
            <a:endParaRPr lang="en-US" b="1"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“But…what if I have a SQL Server running on a Linux host?”</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	It is already possible: </a:t>
            </a:r>
            <a:r>
              <a:rPr lang="en-US" dirty="0">
                <a:hlinkClick r:id="rId3"/>
              </a:rPr>
              <a:t>https://docs.microsoft.com/en-us/sql/linux/sql-server-linux-active-directory-authentication</a:t>
            </a:r>
            <a:endParaRPr lang="en-US" dirty="0">
              <a:solidFill>
                <a:srgbClr val="222222"/>
              </a:solidFill>
              <a:latin typeface="Arial" panose="020B0604020202020204" pitchFamily="34" charset="0"/>
            </a:endParaRPr>
          </a:p>
          <a:p>
            <a:endParaRPr lang="en-US" b="1" dirty="0">
              <a:solidFill>
                <a:srgbClr val="222222"/>
              </a:solidFill>
              <a:latin typeface="Arial" panose="020B0604020202020204" pitchFamily="34" charset="0"/>
            </a:endParaRPr>
          </a:p>
          <a:p>
            <a:r>
              <a:rPr lang="en-US" sz="1400" b="1" dirty="0">
                <a:latin typeface="Arial" panose="020B0604020202020204" pitchFamily="34" charset="0"/>
                <a:cs typeface="Arial" panose="020B0604020202020204" pitchFamily="34" charset="0"/>
              </a:rPr>
              <a:t>“What about maintenance? New versions of dbatools?”</a:t>
            </a:r>
          </a:p>
          <a:p>
            <a:r>
              <a:rPr lang="en-US" sz="1600"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 Save new version and copy or use Install-Module –Name dbatools –Force</a:t>
            </a:r>
          </a:p>
          <a:p>
            <a:r>
              <a:rPr lang="en-US" dirty="0">
                <a:solidFill>
                  <a:srgbClr val="222222"/>
                </a:solidFill>
                <a:latin typeface="Arial" panose="020B0604020202020204" pitchFamily="34" charset="0"/>
              </a:rPr>
              <a:t>	- Test it!</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Multi-thread</a:t>
            </a:r>
          </a:p>
          <a:p>
            <a:pPr marL="171450" indent="-171450">
              <a:buFontTx/>
              <a:buChar char="-"/>
            </a:pPr>
            <a:r>
              <a:rPr lang="en-US" dirty="0">
                <a:solidFill>
                  <a:srgbClr val="222222"/>
                </a:solidFill>
                <a:latin typeface="Arial" panose="020B0604020202020204" pitchFamily="34" charset="0"/>
              </a:rPr>
              <a:t>It </a:t>
            </a:r>
            <a:r>
              <a:rPr lang="en-US" dirty="0" err="1">
                <a:solidFill>
                  <a:srgbClr val="222222"/>
                </a:solidFill>
                <a:latin typeface="Arial" panose="020B0604020202020204" pitchFamily="34" charset="0"/>
              </a:rPr>
              <a:t>cann</a:t>
            </a:r>
            <a:r>
              <a:rPr lang="en-US" dirty="0">
                <a:solidFill>
                  <a:srgbClr val="222222"/>
                </a:solidFill>
                <a:latin typeface="Arial" panose="020B0604020202020204" pitchFamily="34" charset="0"/>
              </a:rPr>
              <a:t> be by Environment</a:t>
            </a:r>
          </a:p>
          <a:p>
            <a:pPr marL="0" indent="0">
              <a:buFontTx/>
              <a:buNone/>
            </a:pPr>
            <a:r>
              <a:rPr lang="en-US" dirty="0">
                <a:solidFill>
                  <a:srgbClr val="222222"/>
                </a:solidFill>
                <a:latin typeface="Arial" panose="020B0604020202020204" pitchFamily="34" charset="0"/>
              </a:rPr>
              <a:t>	- Example:</a:t>
            </a:r>
          </a:p>
          <a:p>
            <a:r>
              <a:rPr lang="en-US" dirty="0">
                <a:solidFill>
                  <a:srgbClr val="222222"/>
                </a:solidFill>
                <a:latin typeface="Arial" panose="020B0604020202020204" pitchFamily="34" charset="0"/>
              </a:rPr>
              <a:t>		- Get-</a:t>
            </a:r>
            <a:r>
              <a:rPr lang="en-US" dirty="0" err="1">
                <a:solidFill>
                  <a:srgbClr val="222222"/>
                </a:solidFill>
                <a:latin typeface="Arial" panose="020B0604020202020204" pitchFamily="34" charset="0"/>
              </a:rPr>
              <a:t>DbaComputerSystem</a:t>
            </a:r>
            <a:r>
              <a:rPr lang="en-US" dirty="0">
                <a:solidFill>
                  <a:srgbClr val="222222"/>
                </a:solidFill>
                <a:latin typeface="Arial" panose="020B0604020202020204" pitchFamily="34" charset="0"/>
              </a:rPr>
              <a:t> -&gt; Can be all at once (1 row per instance)</a:t>
            </a:r>
          </a:p>
          <a:p>
            <a:r>
              <a:rPr lang="en-US" sz="14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Get-</a:t>
            </a:r>
            <a:r>
              <a:rPr lang="en-US" dirty="0" err="1">
                <a:solidFill>
                  <a:srgbClr val="222222"/>
                </a:solidFill>
                <a:latin typeface="Arial" panose="020B0604020202020204" pitchFamily="34" charset="0"/>
              </a:rPr>
              <a:t>DbaDbTable</a:t>
            </a:r>
            <a:r>
              <a:rPr lang="en-US" dirty="0">
                <a:solidFill>
                  <a:srgbClr val="222222"/>
                </a:solidFill>
                <a:latin typeface="Arial" panose="020B0604020202020204" pitchFamily="34" charset="0"/>
              </a:rPr>
              <a:t> -&gt; Throttling by database (maybe the heavier we have)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“What about maintenance? New versions of dbatools?”</a:t>
            </a:r>
          </a:p>
          <a:p>
            <a:r>
              <a:rPr lang="en-US" b="0" dirty="0"/>
              <a:t>- You want to have a stable environment running. Even we don’t introduce a lot of breaking changes, for these scripts a breaking change can appear in a different way. Example: Not filtering the data or selecting the columns and the new version output more columns</a:t>
            </a:r>
          </a:p>
        </p:txBody>
      </p:sp>
      <p:sp>
        <p:nvSpPr>
          <p:cNvPr id="4" name="Slide Number Placeholder 3"/>
          <p:cNvSpPr>
            <a:spLocks noGrp="1"/>
          </p:cNvSpPr>
          <p:nvPr>
            <p:ph type="sldNum" sz="quarter" idx="5"/>
          </p:nvPr>
        </p:nvSpPr>
        <p:spPr/>
        <p:txBody>
          <a:bodyPr/>
          <a:lstStyle/>
          <a:p>
            <a:fld id="{8589DCAA-E612-4BC0-AA75-84621265B05F}" type="slidenum">
              <a:rPr lang="en-CA" smtClean="0"/>
              <a:t>13</a:t>
            </a:fld>
            <a:endParaRPr lang="en-CA"/>
          </a:p>
        </p:txBody>
      </p:sp>
    </p:spTree>
    <p:extLst>
      <p:ext uri="{BB962C8B-B14F-4D97-AF65-F5344CB8AC3E}">
        <p14:creationId xmlns:p14="http://schemas.microsoft.com/office/powerpoint/2010/main" val="19060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5612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109976" y="2026491"/>
            <a:ext cx="3925887" cy="3925887"/>
          </a:xfrm>
        </p:spPr>
        <p:txBody>
          <a:bodyPr>
            <a:normAutofit/>
          </a:bodyPr>
          <a:lstStyle/>
          <a:p>
            <a:pPr lvl="0"/>
            <a:endParaRPr lang="en-US" noProof="0">
              <a:sym typeface="Roboto Regular"/>
            </a:endParaRPr>
          </a:p>
        </p:txBody>
      </p:sp>
      <p:sp>
        <p:nvSpPr>
          <p:cNvPr id="4" name="Picture Placeholder 2"/>
          <p:cNvSpPr>
            <a:spLocks noGrp="1"/>
          </p:cNvSpPr>
          <p:nvPr>
            <p:ph type="pic" sz="quarter" idx="11"/>
          </p:nvPr>
        </p:nvSpPr>
        <p:spPr>
          <a:xfrm>
            <a:off x="10336399" y="2026490"/>
            <a:ext cx="3925887" cy="3925887"/>
          </a:xfrm>
        </p:spPr>
        <p:txBody>
          <a:bodyPr>
            <a:normAutofit/>
          </a:bodyPr>
          <a:lstStyle/>
          <a:p>
            <a:pPr lvl="0"/>
            <a:endParaRPr lang="en-US" noProof="0">
              <a:sym typeface="Roboto Regular"/>
            </a:endParaRPr>
          </a:p>
        </p:txBody>
      </p:sp>
      <p:sp>
        <p:nvSpPr>
          <p:cNvPr id="5" name="Picture Placeholder 2"/>
          <p:cNvSpPr>
            <a:spLocks noGrp="1"/>
          </p:cNvSpPr>
          <p:nvPr>
            <p:ph type="pic" sz="quarter" idx="12"/>
          </p:nvPr>
        </p:nvSpPr>
        <p:spPr>
          <a:xfrm>
            <a:off x="15562822" y="2026489"/>
            <a:ext cx="3925887" cy="3925887"/>
          </a:xfrm>
        </p:spPr>
        <p:txBody>
          <a:bodyPr>
            <a:normAutofit/>
          </a:bodyPr>
          <a:lstStyle/>
          <a:p>
            <a:pPr lvl="0"/>
            <a:endParaRPr lang="en-US" noProof="0">
              <a:sym typeface="Roboto Regular"/>
            </a:endParaRPr>
          </a:p>
        </p:txBody>
      </p:sp>
      <p:sp>
        <p:nvSpPr>
          <p:cNvPr id="6" name="Picture Placeholder 2"/>
          <p:cNvSpPr>
            <a:spLocks noGrp="1"/>
          </p:cNvSpPr>
          <p:nvPr>
            <p:ph type="pic" sz="quarter" idx="13"/>
          </p:nvPr>
        </p:nvSpPr>
        <p:spPr>
          <a:xfrm>
            <a:off x="5109976" y="6948114"/>
            <a:ext cx="3925887" cy="3925887"/>
          </a:xfrm>
        </p:spPr>
        <p:txBody>
          <a:bodyPr>
            <a:normAutofit/>
          </a:bodyPr>
          <a:lstStyle/>
          <a:p>
            <a:pPr lvl="0"/>
            <a:endParaRPr lang="en-US" noProof="0">
              <a:sym typeface="Roboto Regular"/>
            </a:endParaRPr>
          </a:p>
        </p:txBody>
      </p:sp>
      <p:sp>
        <p:nvSpPr>
          <p:cNvPr id="7" name="Picture Placeholder 2"/>
          <p:cNvSpPr>
            <a:spLocks noGrp="1"/>
          </p:cNvSpPr>
          <p:nvPr>
            <p:ph type="pic" sz="quarter" idx="14"/>
          </p:nvPr>
        </p:nvSpPr>
        <p:spPr>
          <a:xfrm>
            <a:off x="10336399" y="6948113"/>
            <a:ext cx="3925887" cy="3925887"/>
          </a:xfrm>
        </p:spPr>
        <p:txBody>
          <a:bodyPr>
            <a:normAutofit/>
          </a:bodyPr>
          <a:lstStyle/>
          <a:p>
            <a:pPr lvl="0"/>
            <a:endParaRPr lang="en-US" noProof="0">
              <a:sym typeface="Roboto Regular"/>
            </a:endParaRPr>
          </a:p>
        </p:txBody>
      </p:sp>
      <p:sp>
        <p:nvSpPr>
          <p:cNvPr id="8" name="Picture Placeholder 2"/>
          <p:cNvSpPr>
            <a:spLocks noGrp="1"/>
          </p:cNvSpPr>
          <p:nvPr>
            <p:ph type="pic" sz="quarter" idx="15"/>
          </p:nvPr>
        </p:nvSpPr>
        <p:spPr>
          <a:xfrm>
            <a:off x="15562822" y="6948112"/>
            <a:ext cx="3925887" cy="3925887"/>
          </a:xfrm>
        </p:spPr>
        <p:txBody>
          <a:bodyPr>
            <a:normAutofit/>
          </a:bodyPr>
          <a:lstStyle/>
          <a:p>
            <a:pPr lvl="0"/>
            <a:endParaRPr lang="en-US" noProof="0">
              <a:sym typeface="Roboto Regular"/>
            </a:endParaRPr>
          </a:p>
        </p:txBody>
      </p:sp>
    </p:spTree>
    <p:extLst>
      <p:ext uri="{BB962C8B-B14F-4D97-AF65-F5344CB8AC3E}">
        <p14:creationId xmlns:p14="http://schemas.microsoft.com/office/powerpoint/2010/main" val="424683851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0"/>
            <a:ext cx="24384000" cy="1371600"/>
          </a:xfrm>
          <a:prstGeom prst="rect">
            <a:avLst/>
          </a:prstGeom>
          <a:solidFill>
            <a:srgbClr val="F7941D"/>
          </a:solidFill>
        </p:spPr>
        <p:txBody>
          <a:bodyPr anchor="ctr"/>
          <a:lstStyle>
            <a:lvl1pPr algn="ctr">
              <a:defRPr sz="5600" b="1" kern="2400" cap="all" spc="1080" baseline="0">
                <a:solidFill>
                  <a:schemeClr val="bg2"/>
                </a:solidFill>
                <a:latin typeface="+mj-lt"/>
                <a:cs typeface="Segoe UI Semibold" panose="020B0702040204020203" pitchFamily="34" charset="0"/>
              </a:defRPr>
            </a:lvl1pPr>
          </a:lstStyle>
          <a:p>
            <a:r>
              <a:rPr lang="en-US" dirty="0"/>
              <a:t>Presentation Content</a:t>
            </a:r>
          </a:p>
        </p:txBody>
      </p:sp>
      <p:sp>
        <p:nvSpPr>
          <p:cNvPr id="10" name="Text Placeholder 7"/>
          <p:cNvSpPr>
            <a:spLocks noGrp="1"/>
          </p:cNvSpPr>
          <p:nvPr>
            <p:ph type="body" sz="quarter" idx="11" hasCustomPrompt="1"/>
          </p:nvPr>
        </p:nvSpPr>
        <p:spPr>
          <a:xfrm>
            <a:off x="585927" y="1441074"/>
            <a:ext cx="23226182" cy="11325016"/>
          </a:xfrm>
          <a:prstGeom prst="rect">
            <a:avLst/>
          </a:prstGeom>
          <a:noFill/>
        </p:spPr>
        <p:txBody>
          <a:bodyPr lIns="216000" tIns="72000" rIns="216000" bIns="72000" anchor="ctr"/>
          <a:lstStyle>
            <a:lvl1pPr marL="914400" indent="-914400">
              <a:lnSpc>
                <a:spcPct val="100000"/>
              </a:lnSpc>
              <a:buClr>
                <a:srgbClr val="F7941D"/>
              </a:buClr>
              <a:buSzPct val="100000"/>
              <a:buFont typeface="Arial" panose="020B0604020202020204" pitchFamily="34" charset="0"/>
              <a:buChar char="•"/>
              <a:defRPr sz="5040" b="0" baseline="0">
                <a:solidFill>
                  <a:schemeClr val="tx1"/>
                </a:solidFill>
                <a:latin typeface="+mn-lt"/>
                <a:cs typeface="Segoe UI Light" panose="020B0502040204020203" pitchFamily="34" charset="0"/>
              </a:defRPr>
            </a:lvl1pPr>
            <a:lvl2pPr marL="361062" indent="0">
              <a:lnSpc>
                <a:spcPct val="100000"/>
              </a:lnSpc>
              <a:buClr>
                <a:schemeClr val="tx1">
                  <a:lumMod val="85000"/>
                  <a:lumOff val="15000"/>
                </a:schemeClr>
              </a:buClr>
              <a:buSzPct val="100000"/>
              <a:buFontTx/>
              <a:buNone/>
              <a:defRPr>
                <a:solidFill>
                  <a:schemeClr val="tx1">
                    <a:lumMod val="85000"/>
                    <a:lumOff val="15000"/>
                  </a:schemeClr>
                </a:solidFill>
              </a:defRPr>
            </a:lvl2pPr>
            <a:lvl3pPr marL="680400" indent="0">
              <a:lnSpc>
                <a:spcPct val="100000"/>
              </a:lnSpc>
              <a:buClr>
                <a:schemeClr val="tx1">
                  <a:lumMod val="85000"/>
                  <a:lumOff val="15000"/>
                </a:schemeClr>
              </a:buClr>
              <a:buSzPct val="100000"/>
              <a:buFontTx/>
              <a:buNone/>
              <a:defRPr>
                <a:solidFill>
                  <a:schemeClr val="tx1">
                    <a:lumMod val="85000"/>
                    <a:lumOff val="15000"/>
                  </a:schemeClr>
                </a:solidFill>
              </a:defRPr>
            </a:lvl3pPr>
            <a:lvl4pPr marL="972000" indent="0">
              <a:lnSpc>
                <a:spcPct val="100000"/>
              </a:lnSpc>
              <a:buClr>
                <a:schemeClr val="tx1">
                  <a:lumMod val="85000"/>
                  <a:lumOff val="15000"/>
                </a:schemeClr>
              </a:buClr>
              <a:buSzPct val="100000"/>
              <a:buFontTx/>
              <a:buNone/>
              <a:defRPr>
                <a:solidFill>
                  <a:schemeClr val="tx1">
                    <a:lumMod val="85000"/>
                    <a:lumOff val="15000"/>
                  </a:schemeClr>
                </a:solidFill>
              </a:defRPr>
            </a:lvl4pPr>
            <a:lvl5pPr marL="1215000" indent="0">
              <a:lnSpc>
                <a:spcPct val="100000"/>
              </a:lnSpc>
              <a:buClr>
                <a:schemeClr val="tx1">
                  <a:lumMod val="85000"/>
                  <a:lumOff val="15000"/>
                </a:schemeClr>
              </a:buClr>
              <a:buSzPct val="100000"/>
              <a:buFontTx/>
              <a:buNone/>
              <a:defRPr>
                <a:solidFill>
                  <a:schemeClr val="tx1">
                    <a:lumMod val="85000"/>
                    <a:lumOff val="15000"/>
                  </a:schemeClr>
                </a:solidFill>
              </a:defRPr>
            </a:lvl5pPr>
          </a:lstStyle>
          <a:p>
            <a:pPr lvl="0"/>
            <a:r>
              <a:rPr lang="en-US" dirty="0"/>
              <a:t>Topic 1</a:t>
            </a:r>
          </a:p>
        </p:txBody>
      </p:sp>
      <p:sp>
        <p:nvSpPr>
          <p:cNvPr id="42" name="Rectangle 41">
            <a:extLst>
              <a:ext uri="{FF2B5EF4-FFF2-40B4-BE49-F238E27FC236}">
                <a16:creationId xmlns:a16="http://schemas.microsoft.com/office/drawing/2014/main" id="{5A5EB465-0C06-4E86-A1A1-5DDA31061B51}"/>
              </a:ext>
            </a:extLst>
          </p:cNvPr>
          <p:cNvSpPr/>
          <p:nvPr userDrawn="1"/>
        </p:nvSpPr>
        <p:spPr>
          <a:xfrm>
            <a:off x="0" y="12746434"/>
            <a:ext cx="24384000" cy="990600"/>
          </a:xfrm>
          <a:prstGeom prst="rect">
            <a:avLst/>
          </a:prstGeom>
          <a:solidFill>
            <a:sysClr val="window" lastClr="FFFFFF">
              <a:lumMod val="95000"/>
            </a:sysClr>
          </a:solidFill>
          <a:ln w="12700" cap="flat" cmpd="sng" algn="ctr">
            <a:solidFill>
              <a:sysClr val="window" lastClr="FFFFFF">
                <a:lumMod val="85000"/>
              </a:sys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Data Saturday Holland 2019   | 	     claudioessilva              @claudioessilva             claudioessilva.eu</a:t>
            </a:r>
          </a:p>
        </p:txBody>
      </p:sp>
      <p:grpSp>
        <p:nvGrpSpPr>
          <p:cNvPr id="3" name="Group 2">
            <a:extLst>
              <a:ext uri="{FF2B5EF4-FFF2-40B4-BE49-F238E27FC236}">
                <a16:creationId xmlns:a16="http://schemas.microsoft.com/office/drawing/2014/main" id="{A749F141-F1AF-4C50-A92F-0C82AAA1CD71}"/>
              </a:ext>
            </a:extLst>
          </p:cNvPr>
          <p:cNvGrpSpPr/>
          <p:nvPr userDrawn="1"/>
        </p:nvGrpSpPr>
        <p:grpSpPr>
          <a:xfrm>
            <a:off x="9525985" y="12998161"/>
            <a:ext cx="7831746" cy="480234"/>
            <a:chOff x="4446792" y="6499080"/>
            <a:chExt cx="3915873" cy="240117"/>
          </a:xfrm>
        </p:grpSpPr>
        <p:grpSp>
          <p:nvGrpSpPr>
            <p:cNvPr id="43" name="Group 42">
              <a:extLst>
                <a:ext uri="{FF2B5EF4-FFF2-40B4-BE49-F238E27FC236}">
                  <a16:creationId xmlns:a16="http://schemas.microsoft.com/office/drawing/2014/main" id="{7AD28802-2C41-4C2A-B57C-BD513489C49B}"/>
                </a:ext>
              </a:extLst>
            </p:cNvPr>
            <p:cNvGrpSpPr/>
            <p:nvPr userDrawn="1"/>
          </p:nvGrpSpPr>
          <p:grpSpPr>
            <a:xfrm>
              <a:off x="6227270" y="6509597"/>
              <a:ext cx="229600" cy="229600"/>
              <a:chOff x="5748537" y="5146675"/>
              <a:chExt cx="353831" cy="353832"/>
            </a:xfrm>
          </p:grpSpPr>
          <p:sp>
            <p:nvSpPr>
              <p:cNvPr id="44" name="Freeform 383">
                <a:extLst>
                  <a:ext uri="{FF2B5EF4-FFF2-40B4-BE49-F238E27FC236}">
                    <a16:creationId xmlns:a16="http://schemas.microsoft.com/office/drawing/2014/main" id="{E043D995-9441-43B6-A1B8-E6AC6932E013}"/>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E7E6E6">
                  <a:lumMod val="50000"/>
                </a:srgbClr>
              </a:solidFill>
              <a:ln>
                <a:noFill/>
              </a:ln>
            </p:spPr>
            <p:txBody>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Calibri" panose="020F0502020204030204"/>
                </a:endParaRPr>
              </a:p>
            </p:txBody>
          </p:sp>
          <p:sp>
            <p:nvSpPr>
              <p:cNvPr id="45" name="Rounded Rectangle 92">
                <a:extLst>
                  <a:ext uri="{FF2B5EF4-FFF2-40B4-BE49-F238E27FC236}">
                    <a16:creationId xmlns:a16="http://schemas.microsoft.com/office/drawing/2014/main" id="{67D9650E-A181-4C65-91E7-08AA0BADC118}"/>
                  </a:ext>
                </a:extLst>
              </p:cNvPr>
              <p:cNvSpPr/>
              <p:nvPr/>
            </p:nvSpPr>
            <p:spPr>
              <a:xfrm>
                <a:off x="5748537" y="5146675"/>
                <a:ext cx="353831" cy="353832"/>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B56DDCB0-B608-47B7-8771-54D3EA51DEC3}"/>
                </a:ext>
              </a:extLst>
            </p:cNvPr>
            <p:cNvGrpSpPr/>
            <p:nvPr userDrawn="1"/>
          </p:nvGrpSpPr>
          <p:grpSpPr>
            <a:xfrm>
              <a:off x="4446792" y="6509597"/>
              <a:ext cx="229600" cy="229600"/>
              <a:chOff x="3348740" y="4138863"/>
              <a:chExt cx="229600" cy="229600"/>
            </a:xfrm>
          </p:grpSpPr>
          <p:sp>
            <p:nvSpPr>
              <p:cNvPr id="47" name="Rounded Rectangle 94">
                <a:extLst>
                  <a:ext uri="{FF2B5EF4-FFF2-40B4-BE49-F238E27FC236}">
                    <a16:creationId xmlns:a16="http://schemas.microsoft.com/office/drawing/2014/main" id="{B59C3D9B-038C-4ABD-B846-596173B0D97A}"/>
                  </a:ext>
                </a:extLst>
              </p:cNvPr>
              <p:cNvSpPr/>
              <p:nvPr/>
            </p:nvSpPr>
            <p:spPr>
              <a:xfrm>
                <a:off x="3348740" y="4138863"/>
                <a:ext cx="229600" cy="229600"/>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1216">
                <a:extLst>
                  <a:ext uri="{FF2B5EF4-FFF2-40B4-BE49-F238E27FC236}">
                    <a16:creationId xmlns:a16="http://schemas.microsoft.com/office/drawing/2014/main" id="{8747DD90-4197-42F5-B0CA-4EA4B837F967}"/>
                  </a:ext>
                </a:extLst>
              </p:cNvPr>
              <p:cNvGrpSpPr>
                <a:grpSpLocks/>
              </p:cNvGrpSpPr>
              <p:nvPr/>
            </p:nvGrpSpPr>
            <p:grpSpPr bwMode="auto">
              <a:xfrm>
                <a:off x="3416339" y="4197351"/>
                <a:ext cx="101584" cy="101580"/>
                <a:chOff x="8400256" y="3573016"/>
                <a:chExt cx="423871" cy="422275"/>
              </a:xfrm>
              <a:solidFill>
                <a:sysClr val="windowText" lastClr="000000"/>
              </a:solidFill>
            </p:grpSpPr>
            <p:sp>
              <p:nvSpPr>
                <p:cNvPr id="49" name="Oval 315">
                  <a:extLst>
                    <a:ext uri="{FF2B5EF4-FFF2-40B4-BE49-F238E27FC236}">
                      <a16:creationId xmlns:a16="http://schemas.microsoft.com/office/drawing/2014/main" id="{0D3EEBFF-3732-4ABE-B71C-223BC04CAAC9}"/>
                    </a:ext>
                  </a:extLst>
                </p:cNvPr>
                <p:cNvSpPr>
                  <a:spLocks noChangeArrowheads="1"/>
                </p:cNvSpPr>
                <p:nvPr/>
              </p:nvSpPr>
              <p:spPr bwMode="auto">
                <a:xfrm>
                  <a:off x="8400256" y="3573016"/>
                  <a:ext cx="103188" cy="101600"/>
                </a:xfrm>
                <a:prstGeom prst="ellipse">
                  <a:avLst/>
                </a:pr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AU" altLang="x-none" sz="3600" b="0" i="0" u="none" strike="noStrike" kern="0" cap="none" spc="0" normalizeH="0" baseline="0" noProof="0">
                    <a:ln>
                      <a:noFill/>
                    </a:ln>
                    <a:solidFill>
                      <a:prstClr val="black"/>
                    </a:solidFill>
                    <a:effectLst/>
                    <a:uLnTx/>
                    <a:uFillTx/>
                    <a:latin typeface="Open Sans" charset="0"/>
                  </a:endParaRPr>
                </a:p>
              </p:txBody>
            </p:sp>
            <p:sp>
              <p:nvSpPr>
                <p:cNvPr id="50" name="Rectangle 316">
                  <a:extLst>
                    <a:ext uri="{FF2B5EF4-FFF2-40B4-BE49-F238E27FC236}">
                      <a16:creationId xmlns:a16="http://schemas.microsoft.com/office/drawing/2014/main" id="{F99C6606-BBB5-4ED6-A613-6C0096A02CAC}"/>
                    </a:ext>
                  </a:extLst>
                </p:cNvPr>
                <p:cNvSpPr>
                  <a:spLocks noChangeArrowheads="1"/>
                </p:cNvSpPr>
                <p:nvPr/>
              </p:nvSpPr>
              <p:spPr bwMode="auto">
                <a:xfrm>
                  <a:off x="8408194" y="3714304"/>
                  <a:ext cx="87313" cy="280987"/>
                </a:xfrm>
                <a:prstGeom prst="rect">
                  <a:avLst/>
                </a:prstGeom>
                <a:solidFill>
                  <a:srgbClr val="E7E6E6">
                    <a:lumMod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AU" altLang="x-none" sz="3600" b="0" i="0" u="none" strike="noStrike" kern="0" cap="none" spc="0" normalizeH="0" baseline="0" noProof="0">
                    <a:ln>
                      <a:noFill/>
                    </a:ln>
                    <a:solidFill>
                      <a:prstClr val="black"/>
                    </a:solidFill>
                    <a:effectLst/>
                    <a:uLnTx/>
                    <a:uFillTx/>
                    <a:latin typeface="Open Sans" charset="0"/>
                  </a:endParaRPr>
                </a:p>
              </p:txBody>
            </p:sp>
            <p:sp>
              <p:nvSpPr>
                <p:cNvPr id="51" name="Freeform 317">
                  <a:extLst>
                    <a:ext uri="{FF2B5EF4-FFF2-40B4-BE49-F238E27FC236}">
                      <a16:creationId xmlns:a16="http://schemas.microsoft.com/office/drawing/2014/main" id="{68F8A43B-6B57-499A-8FF0-B76125583181}"/>
                    </a:ext>
                  </a:extLst>
                </p:cNvPr>
                <p:cNvSpPr>
                  <a:spLocks/>
                </p:cNvSpPr>
                <p:nvPr/>
              </p:nvSpPr>
              <p:spPr bwMode="auto">
                <a:xfrm>
                  <a:off x="8551075" y="3706366"/>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Calibri" panose="020F0502020204030204"/>
                  </a:endParaRPr>
                </a:p>
              </p:txBody>
            </p:sp>
          </p:grpSp>
        </p:grpSp>
        <p:pic>
          <p:nvPicPr>
            <p:cNvPr id="52" name="Picture 3" descr="Resultado de imagem para web icon">
              <a:extLst>
                <a:ext uri="{FF2B5EF4-FFF2-40B4-BE49-F238E27FC236}">
                  <a16:creationId xmlns:a16="http://schemas.microsoft.com/office/drawing/2014/main" id="{D746C1BD-A9A0-44C6-A62C-7D74ACC62E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22548" y="6499080"/>
              <a:ext cx="240117" cy="24011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D95B1053-7B7E-4731-8A1B-A1CDE1B5077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7112" y="12846898"/>
            <a:ext cx="935904" cy="777736"/>
          </a:xfrm>
          <a:prstGeom prst="rect">
            <a:avLst/>
          </a:prstGeom>
        </p:spPr>
      </p:pic>
    </p:spTree>
    <p:extLst>
      <p:ext uri="{BB962C8B-B14F-4D97-AF65-F5344CB8AC3E}">
        <p14:creationId xmlns:p14="http://schemas.microsoft.com/office/powerpoint/2010/main" val="3481809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0404C52C-5DEF-4AD4-AA83-F358CE3D4F7A}"/>
              </a:ext>
            </a:extLst>
          </p:cNvPr>
          <p:cNvSpPr>
            <a:spLocks noGrp="1"/>
          </p:cNvSpPr>
          <p:nvPr>
            <p:ph type="title"/>
          </p:nvPr>
        </p:nvSpPr>
        <p:spPr bwMode="auto">
          <a:xfrm>
            <a:off x="1689100" y="952500"/>
            <a:ext cx="21005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ctr" anchorCtr="0" compatLnSpc="1">
            <a:prstTxWarp prst="textNoShape">
              <a:avLst/>
            </a:prstTxWarp>
          </a:bodyPr>
          <a:lstStyle/>
          <a:p>
            <a:r>
              <a:rPr dirty="0"/>
              <a:t>Title Text</a:t>
            </a:r>
          </a:p>
        </p:txBody>
      </p:sp>
      <p:sp>
        <p:nvSpPr>
          <p:cNvPr id="1027" name="Shape 3">
            <a:extLst>
              <a:ext uri="{FF2B5EF4-FFF2-40B4-BE49-F238E27FC236}">
                <a16:creationId xmlns:a16="http://schemas.microsoft.com/office/drawing/2014/main" id="{10BDC545-5EE0-4CAF-9C8F-A2831F497B24}"/>
              </a:ext>
            </a:extLst>
          </p:cNvPr>
          <p:cNvSpPr>
            <a:spLocks noGrp="1"/>
          </p:cNvSpPr>
          <p:nvPr>
            <p:ph type="body" idx="1"/>
          </p:nvPr>
        </p:nvSpPr>
        <p:spPr bwMode="auto">
          <a:xfrm>
            <a:off x="1689100" y="3238500"/>
            <a:ext cx="21005800" cy="920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dirty="0">
                <a:sym typeface="Roboto Regular"/>
              </a:rPr>
              <a:t>Body Level One</a:t>
            </a:r>
          </a:p>
          <a:p>
            <a:pPr lvl="1"/>
            <a:r>
              <a:rPr lang="en-US" altLang="en-US" dirty="0">
                <a:sym typeface="Roboto Regular"/>
              </a:rPr>
              <a:t>Body Level Two</a:t>
            </a:r>
          </a:p>
          <a:p>
            <a:pPr lvl="2"/>
            <a:r>
              <a:rPr lang="en-US" altLang="en-US" dirty="0">
                <a:sym typeface="Roboto Regular"/>
              </a:rPr>
              <a:t>Body Level Three</a:t>
            </a:r>
          </a:p>
          <a:p>
            <a:pPr lvl="3"/>
            <a:r>
              <a:rPr lang="en-US" altLang="en-US" dirty="0">
                <a:sym typeface="Roboto Regular"/>
              </a:rPr>
              <a:t>Body Level Four</a:t>
            </a:r>
          </a:p>
          <a:p>
            <a:pPr lvl="4"/>
            <a:r>
              <a:rPr lang="en-US" altLang="en-US" dirty="0">
                <a:sym typeface="Roboto Regular"/>
              </a:rPr>
              <a:t>Body Level Five</a:t>
            </a:r>
          </a:p>
        </p:txBody>
      </p:sp>
      <p:sp>
        <p:nvSpPr>
          <p:cNvPr id="1028" name="Shape 4">
            <a:extLst>
              <a:ext uri="{FF2B5EF4-FFF2-40B4-BE49-F238E27FC236}">
                <a16:creationId xmlns:a16="http://schemas.microsoft.com/office/drawing/2014/main" id="{DD3E480E-FCCB-44DA-888D-CAAF265D7988}"/>
              </a:ext>
            </a:extLst>
          </p:cNvPr>
          <p:cNvSpPr>
            <a:spLocks noGrp="1"/>
          </p:cNvSpPr>
          <p:nvPr>
            <p:ph type="sldNum" sz="quarter" idx="2"/>
          </p:nvPr>
        </p:nvSpPr>
        <p:spPr bwMode="auto">
          <a:xfrm>
            <a:off x="11925300" y="13081000"/>
            <a:ext cx="520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t" anchorCtr="0" compatLnSpc="1">
            <a:prstTxWarp prst="textNoShape">
              <a:avLst/>
            </a:prstTxWarp>
            <a:spAutoFit/>
          </a:bodyPr>
          <a:lstStyle>
            <a:lvl1pPr algn="ctr" eaLnBrk="1">
              <a:defRPr sz="2800" baseline="0">
                <a:solidFill>
                  <a:srgbClr val="292B3A"/>
                </a:solidFill>
                <a:latin typeface="Open Sans Semibold" panose="020B0706030804020204" pitchFamily="34" charset="0"/>
                <a:cs typeface="Open Sans Semibold" panose="020B0706030804020204" pitchFamily="34" charset="0"/>
                <a:sym typeface="Open Sans Semibold" panose="020B0706030804020204" pitchFamily="34" charset="0"/>
              </a:defRPr>
            </a:lvl1pPr>
          </a:lstStyle>
          <a:p>
            <a:fld id="{91C04A42-6AA7-4940-979E-F9EB2028F4CE}" type="slidenum">
              <a:rPr lang="en-US" altLang="en-US"/>
              <a:pPr/>
              <a:t>‹#›</a:t>
            </a:fld>
            <a:endParaRPr lang="en-US" altLang="en-US"/>
          </a:p>
        </p:txBody>
      </p:sp>
      <p:sp>
        <p:nvSpPr>
          <p:cNvPr id="7" name="Footer Placeholder 6">
            <a:extLst>
              <a:ext uri="{FF2B5EF4-FFF2-40B4-BE49-F238E27FC236}">
                <a16:creationId xmlns:a16="http://schemas.microsoft.com/office/drawing/2014/main" id="{702936CA-5B71-477A-9D6F-C973D362871C}"/>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7200">
                <a:solidFill>
                  <a:schemeClr val="tx2">
                    <a:lumMod val="10000"/>
                  </a:schemeClr>
                </a:solidFill>
              </a:defRPr>
            </a:lvl1pPr>
          </a:lstStyle>
          <a:p>
            <a:r>
              <a:rPr lang="en-US" dirty="0"/>
              <a:t>#LightUp</a:t>
            </a:r>
          </a:p>
        </p:txBody>
      </p:sp>
    </p:spTree>
  </p:cSld>
  <p:clrMap bg1="dk1" tx1="lt1" bg2="dk2" tx2="lt2" accent1="accent1" accent2="accent2" accent3="accent3" accent4="accent4" accent5="accent5" accent6="accent6" hlink="hlink" folHlink="folHlink"/>
  <p:sldLayoutIdLst>
    <p:sldLayoutId id="2147483653" r:id="rId1"/>
    <p:sldLayoutId id="2147483654" r:id="rId2"/>
    <p:sldLayoutId id="2147483655" r:id="rId3"/>
  </p:sldLayoutIdLst>
  <p:transition spd="med"/>
  <p:txStyles>
    <p:titleStyle>
      <a:lvl1pPr algn="ctr" defTabSz="825500" rtl="0" eaLnBrk="0" fontAlgn="base" hangingPunct="0">
        <a:lnSpc>
          <a:spcPct val="100000"/>
        </a:lnSpc>
        <a:spcBef>
          <a:spcPct val="0"/>
        </a:spcBef>
        <a:spcAft>
          <a:spcPct val="0"/>
        </a:spcAft>
        <a:defRPr sz="14200" cap="all">
          <a:solidFill>
            <a:srgbClr val="7030A0"/>
          </a:solidFill>
          <a:latin typeface="+mn-lt"/>
          <a:ea typeface="+mn-ea"/>
          <a:cs typeface="+mn-cs"/>
          <a:sym typeface="Roboto Regular"/>
        </a:defRPr>
      </a:lvl1pPr>
      <a:lvl2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2pPr>
      <a:lvl3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3pPr>
      <a:lvl4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4pPr>
      <a:lvl5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5pPr>
      <a:lvl6pPr marL="0" marR="0" indent="11430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6pPr>
      <a:lvl7pPr marL="0" marR="0" indent="13716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7pPr>
      <a:lvl8pPr marL="0" marR="0" indent="16002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8pPr>
      <a:lvl9pPr marL="0" marR="0" indent="18288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9pPr>
    </p:titleStyle>
    <p:bodyStyle>
      <a:lvl1pPr marL="36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1pPr>
      <a:lvl2pPr marL="1000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2pPr>
      <a:lvl3pPr marL="163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3pPr>
      <a:lvl4pPr marL="2270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4pPr>
      <a:lvl5pPr marL="290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5pPr>
      <a:lvl6pPr marL="3541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6pPr>
      <a:lvl7pPr marL="4176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7pPr>
      <a:lvl8pPr marL="4811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8pPr>
      <a:lvl9pPr marL="5446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1pPr>
      <a:lvl2pPr marL="0" marR="0" indent="2286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2pPr>
      <a:lvl3pPr marL="0" marR="0" indent="4572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3pPr>
      <a:lvl4pPr marL="0" marR="0" indent="6858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4pPr>
      <a:lvl5pPr marL="0" marR="0" indent="9144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5pPr>
      <a:lvl6pPr marL="0" marR="0" indent="11430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6pPr>
      <a:lvl7pPr marL="0" marR="0" indent="13716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7pPr>
      <a:lvl8pPr marL="0" marR="0" indent="16002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8pPr>
      <a:lvl9pPr marL="0" marR="0" indent="18288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dbatools.io/agen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manning.com/books/learn-dbatools-in-a-month-of-lunches" TargetMode="External"/><Relationship Id="rId3" Type="http://schemas.openxmlformats.org/officeDocument/2006/relationships/hyperlink" Target="https://docs.dbatools.io/" TargetMode="External"/><Relationship Id="rId7" Type="http://schemas.openxmlformats.org/officeDocument/2006/relationships/hyperlink" Target="https://github.com/sqlcollaborative/dbatools" TargetMode="External"/><Relationship Id="rId2" Type="http://schemas.openxmlformats.org/officeDocument/2006/relationships/hyperlink" Target="https://dbatools.io/" TargetMode="External"/><Relationship Id="rId1" Type="http://schemas.openxmlformats.org/officeDocument/2006/relationships/slideLayout" Target="../slideLayouts/slideLayout1.xml"/><Relationship Id="rId6" Type="http://schemas.openxmlformats.org/officeDocument/2006/relationships/hyperlink" Target="https://dbatools.io/slack/" TargetMode="External"/><Relationship Id="rId5" Type="http://schemas.openxmlformats.org/officeDocument/2006/relationships/hyperlink" Target="https://www.linkedin.com/company/dbatools.io" TargetMode="External"/><Relationship Id="rId4" Type="http://schemas.openxmlformats.org/officeDocument/2006/relationships/hyperlink" Target="https://twitter.com/psdbatool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2.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hyperlink" Target="https://claudioessilva.eu/2019/08/20/more-powershell-remoting-coverage-in-dbatoo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docs.dbatools.io/"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EA0C96-68E2-4B38-8981-C3A915A73D89}"/>
              </a:ext>
            </a:extLst>
          </p:cNvPr>
          <p:cNvPicPr>
            <a:picLocks noChangeAspect="1"/>
          </p:cNvPicPr>
          <p:nvPr/>
        </p:nvPicPr>
        <p:blipFill>
          <a:blip r:embed="rId2"/>
          <a:stretch>
            <a:fillRect/>
          </a:stretch>
        </p:blipFill>
        <p:spPr>
          <a:xfrm>
            <a:off x="-51409" y="0"/>
            <a:ext cx="3362168" cy="5108028"/>
          </a:xfrm>
          <a:prstGeom prst="rect">
            <a:avLst/>
          </a:prstGeom>
        </p:spPr>
      </p:pic>
      <p:sp>
        <p:nvSpPr>
          <p:cNvPr id="8" name="TextBox 7">
            <a:extLst>
              <a:ext uri="{FF2B5EF4-FFF2-40B4-BE49-F238E27FC236}">
                <a16:creationId xmlns:a16="http://schemas.microsoft.com/office/drawing/2014/main" id="{603DDD5C-2A75-4609-9156-922166CC716C}"/>
              </a:ext>
            </a:extLst>
          </p:cNvPr>
          <p:cNvSpPr txBox="1"/>
          <p:nvPr/>
        </p:nvSpPr>
        <p:spPr>
          <a:xfrm>
            <a:off x="3264883" y="7553580"/>
            <a:ext cx="17854247" cy="27186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1500" dirty="0">
                <a:solidFill>
                  <a:schemeClr val="accent6">
                    <a:lumMod val="75000"/>
                  </a:schemeClr>
                </a:solidFill>
                <a:latin typeface="+mn-lt"/>
                <a:ea typeface="+mn-ea"/>
                <a:cs typeface="+mn-cs"/>
              </a:rPr>
              <a:t>d</a:t>
            </a:r>
            <a:r>
              <a:rPr kumimoji="0" lang="en-US" sz="11500" b="0" i="0" u="none" strike="noStrike" cap="none" spc="0" normalizeH="0" baseline="40000" dirty="0">
                <a:ln>
                  <a:noFill/>
                </a:ln>
                <a:solidFill>
                  <a:schemeClr val="accent6">
                    <a:lumMod val="75000"/>
                  </a:schemeClr>
                </a:solidFill>
                <a:effectLst/>
                <a:uFillTx/>
                <a:latin typeface="+mn-lt"/>
                <a:ea typeface="+mn-ea"/>
                <a:cs typeface="+mn-cs"/>
                <a:sym typeface="Roboto Regular"/>
              </a:rPr>
              <a:t>batools and Power BI walked into a bar</a:t>
            </a:r>
          </a:p>
          <a:p>
            <a:pPr marL="0" marR="0" indent="0" algn="ctr" defTabSz="825500" rtl="0" fontAlgn="auto" latinLnBrk="0" hangingPunct="0">
              <a:lnSpc>
                <a:spcPct val="100000"/>
              </a:lnSpc>
              <a:spcBef>
                <a:spcPts val="0"/>
              </a:spcBef>
              <a:spcAft>
                <a:spcPts val="0"/>
              </a:spcAft>
              <a:buClrTx/>
              <a:buSzTx/>
              <a:buFontTx/>
              <a:buNone/>
              <a:tabLst/>
            </a:pPr>
            <a:r>
              <a:rPr kumimoji="0" lang="en-US" sz="8000" b="0" i="0" u="none" strike="noStrike" cap="none" spc="0" normalizeH="0" baseline="40000" dirty="0">
                <a:ln>
                  <a:noFill/>
                </a:ln>
                <a:solidFill>
                  <a:schemeClr val="accent6">
                    <a:lumMod val="75000"/>
                  </a:schemeClr>
                </a:solidFill>
                <a:effectLst/>
                <a:uFillTx/>
                <a:latin typeface="+mn-lt"/>
                <a:ea typeface="+mn-ea"/>
                <a:cs typeface="+mn-cs"/>
                <a:sym typeface="Roboto Regular"/>
              </a:rPr>
              <a:t>Cláudio Silva – SQL Server DBA &amp; PowerShell lover</a:t>
            </a:r>
          </a:p>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40000" dirty="0">
                <a:ln>
                  <a:noFill/>
                </a:ln>
                <a:solidFill>
                  <a:schemeClr val="accent6">
                    <a:lumMod val="75000"/>
                  </a:schemeClr>
                </a:solidFill>
                <a:effectLst/>
                <a:uFillTx/>
                <a:latin typeface="+mn-lt"/>
                <a:ea typeface="+mn-ea"/>
                <a:cs typeface="+mn-cs"/>
                <a:sym typeface="Roboto Regular"/>
              </a:rPr>
              <a:t>@claudioessilva (Twitter, LinkedIn, GitHub)</a:t>
            </a:r>
            <a:endParaRPr kumimoji="0" lang="en-US" sz="96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pic>
        <p:nvPicPr>
          <p:cNvPr id="3" name="Picture 2">
            <a:extLst>
              <a:ext uri="{FF2B5EF4-FFF2-40B4-BE49-F238E27FC236}">
                <a16:creationId xmlns:a16="http://schemas.microsoft.com/office/drawing/2014/main" id="{7F4F14AA-3A1B-46DD-91D0-99C39C724F2B}"/>
              </a:ext>
            </a:extLst>
          </p:cNvPr>
          <p:cNvPicPr>
            <a:picLocks noChangeAspect="1"/>
          </p:cNvPicPr>
          <p:nvPr/>
        </p:nvPicPr>
        <p:blipFill>
          <a:blip r:embed="rId3"/>
          <a:stretch>
            <a:fillRect/>
          </a:stretch>
        </p:blipFill>
        <p:spPr>
          <a:xfrm>
            <a:off x="3310759" y="-1"/>
            <a:ext cx="21073241" cy="5108029"/>
          </a:xfrm>
          <a:prstGeom prst="rect">
            <a:avLst/>
          </a:prstGeom>
        </p:spPr>
      </p:pic>
      <p:sp>
        <p:nvSpPr>
          <p:cNvPr id="4" name="TextBox 3">
            <a:extLst>
              <a:ext uri="{FF2B5EF4-FFF2-40B4-BE49-F238E27FC236}">
                <a16:creationId xmlns:a16="http://schemas.microsoft.com/office/drawing/2014/main" id="{0D77B57D-1B7E-48E1-9598-A3A73C1366BE}"/>
              </a:ext>
            </a:extLst>
          </p:cNvPr>
          <p:cNvSpPr txBox="1"/>
          <p:nvPr/>
        </p:nvSpPr>
        <p:spPr>
          <a:xfrm>
            <a:off x="16539819" y="11938124"/>
            <a:ext cx="599258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600" b="0" i="0" u="none" strike="noStrike" cap="none" spc="0" normalizeH="0" baseline="40000" dirty="0">
                <a:ln>
                  <a:noFill/>
                </a:ln>
                <a:solidFill>
                  <a:schemeClr val="accent6">
                    <a:lumMod val="75000"/>
                  </a:schemeClr>
                </a:solidFill>
                <a:effectLst/>
                <a:uFillTx/>
                <a:latin typeface="+mj-lt"/>
                <a:ea typeface="+mn-ea"/>
                <a:cs typeface="+mn-cs"/>
                <a:sym typeface="Roboto Regular"/>
              </a:rPr>
              <a:t>Powered By</a:t>
            </a:r>
          </a:p>
        </p:txBody>
      </p:sp>
      <p:pic>
        <p:nvPicPr>
          <p:cNvPr id="29698" name="Picture 2" descr="C# Corner">
            <a:extLst>
              <a:ext uri="{FF2B5EF4-FFF2-40B4-BE49-F238E27FC236}">
                <a16:creationId xmlns:a16="http://schemas.microsoft.com/office/drawing/2014/main" id="{139ADA5D-2063-4A08-AD88-DE967D949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8828" y="12566002"/>
            <a:ext cx="4117442" cy="83995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C# Corner">
            <a:extLst>
              <a:ext uri="{FF2B5EF4-FFF2-40B4-BE49-F238E27FC236}">
                <a16:creationId xmlns:a16="http://schemas.microsoft.com/office/drawing/2014/main" id="{195C5373-4702-4B2A-B536-AABF26F1D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6112" y="12566003"/>
            <a:ext cx="4564814" cy="9312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66F2B4-315A-4783-8469-CA5A3611F7CC}"/>
              </a:ext>
            </a:extLst>
          </p:cNvPr>
          <p:cNvSpPr txBox="1"/>
          <p:nvPr/>
        </p:nvSpPr>
        <p:spPr>
          <a:xfrm>
            <a:off x="197726" y="13084651"/>
            <a:ext cx="3113033" cy="1005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8800" b="0" i="0" u="none" strike="noStrike" cap="none" spc="0" normalizeH="0" baseline="40000" dirty="0">
                <a:ln>
                  <a:noFill/>
                </a:ln>
                <a:solidFill>
                  <a:schemeClr val="accent6">
                    <a:lumMod val="75000"/>
                  </a:schemeClr>
                </a:solidFill>
                <a:effectLst/>
                <a:uFillTx/>
                <a:latin typeface="+mn-lt"/>
                <a:ea typeface="+mn-ea"/>
                <a:cs typeface="+mn-cs"/>
                <a:sym typeface="Roboto Regular"/>
              </a:rPr>
              <a:t>#LightUp</a:t>
            </a:r>
          </a:p>
        </p:txBody>
      </p:sp>
    </p:spTree>
    <p:extLst>
      <p:ext uri="{BB962C8B-B14F-4D97-AF65-F5344CB8AC3E}">
        <p14:creationId xmlns:p14="http://schemas.microsoft.com/office/powerpoint/2010/main" val="117332742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r>
              <a:rPr lang="en-US" dirty="0"/>
              <a:t>Implementation approach</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2090058"/>
            <a:ext cx="23226712" cy="10676618"/>
          </a:xfrm>
        </p:spPr>
        <p:txBody>
          <a:bodyPr anchor="t"/>
          <a:lstStyle/>
          <a:p>
            <a:pPr marL="0" indent="0">
              <a:lnSpc>
                <a:spcPct val="150000"/>
              </a:lnSpc>
              <a:buNone/>
            </a:pPr>
            <a:r>
              <a:rPr lang="pt-PT" sz="7200" b="1" dirty="0">
                <a:solidFill>
                  <a:schemeClr val="tx2">
                    <a:lumMod val="10000"/>
                  </a:schemeClr>
                </a:solidFill>
              </a:rPr>
              <a:t>SQL Server </a:t>
            </a:r>
            <a:r>
              <a:rPr lang="pt-PT" sz="7200" b="1" dirty="0" err="1">
                <a:solidFill>
                  <a:schemeClr val="tx2">
                    <a:lumMod val="10000"/>
                  </a:schemeClr>
                </a:solidFill>
              </a:rPr>
              <a:t>Agent</a:t>
            </a:r>
            <a:r>
              <a:rPr lang="pt-PT" sz="7200" b="1" dirty="0">
                <a:solidFill>
                  <a:schemeClr val="tx2">
                    <a:lumMod val="10000"/>
                  </a:schemeClr>
                </a:solidFill>
              </a:rPr>
              <a:t> Jobs</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Request</a:t>
            </a:r>
            <a:r>
              <a:rPr lang="pt-PT" sz="7200" dirty="0">
                <a:solidFill>
                  <a:schemeClr val="tx2">
                    <a:lumMod val="10000"/>
                  </a:schemeClr>
                </a:solidFill>
              </a:rPr>
              <a:t> a </a:t>
            </a:r>
            <a:r>
              <a:rPr lang="pt-PT" sz="7200" dirty="0" err="1">
                <a:solidFill>
                  <a:schemeClr val="tx2">
                    <a:lumMod val="10000"/>
                  </a:schemeClr>
                </a:solidFill>
              </a:rPr>
              <a:t>dedicated</a:t>
            </a:r>
            <a:r>
              <a:rPr lang="pt-PT" sz="7200" dirty="0">
                <a:solidFill>
                  <a:schemeClr val="tx2">
                    <a:lumMod val="10000"/>
                  </a:schemeClr>
                </a:solidFill>
              </a:rPr>
              <a:t> </a:t>
            </a:r>
            <a:r>
              <a:rPr lang="pt-PT" sz="7200" dirty="0" err="1">
                <a:solidFill>
                  <a:schemeClr val="tx2">
                    <a:lumMod val="10000"/>
                  </a:schemeClr>
                </a:solidFill>
              </a:rPr>
              <a:t>domain</a:t>
            </a:r>
            <a:r>
              <a:rPr lang="pt-PT" sz="7200" dirty="0">
                <a:solidFill>
                  <a:schemeClr val="tx2">
                    <a:lumMod val="10000"/>
                  </a:schemeClr>
                </a:solidFill>
              </a:rPr>
              <a:t> </a:t>
            </a:r>
            <a:r>
              <a:rPr lang="pt-PT" sz="7200" dirty="0" err="1">
                <a:solidFill>
                  <a:schemeClr val="tx2">
                    <a:lumMod val="10000"/>
                  </a:schemeClr>
                </a:solidFill>
              </a:rPr>
              <a:t>account</a:t>
            </a:r>
            <a:r>
              <a:rPr lang="pt-PT" sz="7200" dirty="0">
                <a:solidFill>
                  <a:schemeClr val="tx2">
                    <a:lumMod val="10000"/>
                  </a:schemeClr>
                </a:solidFill>
              </a:rPr>
              <a:t> </a:t>
            </a:r>
            <a:r>
              <a:rPr lang="pt-PT" sz="7200" dirty="0" err="1">
                <a:solidFill>
                  <a:schemeClr val="tx2">
                    <a:lumMod val="10000"/>
                  </a:schemeClr>
                </a:solidFill>
              </a:rPr>
              <a:t>that</a:t>
            </a:r>
            <a:r>
              <a:rPr lang="pt-PT" sz="7200" dirty="0">
                <a:solidFill>
                  <a:schemeClr val="tx2">
                    <a:lumMod val="10000"/>
                  </a:schemeClr>
                </a:solidFill>
              </a:rPr>
              <a:t> </a:t>
            </a:r>
            <a:r>
              <a:rPr lang="pt-PT" sz="7200" dirty="0" err="1">
                <a:solidFill>
                  <a:schemeClr val="tx2">
                    <a:lumMod val="10000"/>
                  </a:schemeClr>
                </a:solidFill>
              </a:rPr>
              <a:t>has</a:t>
            </a:r>
            <a:r>
              <a:rPr lang="pt-PT" sz="7200" dirty="0">
                <a:solidFill>
                  <a:schemeClr val="tx2">
                    <a:lumMod val="10000"/>
                  </a:schemeClr>
                </a:solidFill>
              </a:rPr>
              <a:t> </a:t>
            </a:r>
            <a:r>
              <a:rPr lang="pt-PT" sz="7200" dirty="0" err="1">
                <a:solidFill>
                  <a:schemeClr val="tx2">
                    <a:lumMod val="10000"/>
                  </a:schemeClr>
                </a:solidFill>
              </a:rPr>
              <a:t>permission</a:t>
            </a:r>
            <a:r>
              <a:rPr lang="pt-PT" sz="7200" dirty="0">
                <a:solidFill>
                  <a:schemeClr val="tx2">
                    <a:lumMod val="10000"/>
                  </a:schemeClr>
                </a:solidFill>
              </a:rPr>
              <a:t> </a:t>
            </a:r>
            <a:r>
              <a:rPr lang="pt-PT" sz="7200" dirty="0" err="1">
                <a:solidFill>
                  <a:schemeClr val="tx2">
                    <a:lumMod val="10000"/>
                  </a:schemeClr>
                </a:solidFill>
              </a:rPr>
              <a:t>on</a:t>
            </a:r>
            <a:r>
              <a:rPr lang="pt-PT" sz="7200" dirty="0">
                <a:solidFill>
                  <a:schemeClr val="tx2">
                    <a:lumMod val="10000"/>
                  </a:schemeClr>
                </a:solidFill>
              </a:rPr>
              <a:t> </a:t>
            </a:r>
            <a:r>
              <a:rPr lang="pt-PT" sz="7200" dirty="0" err="1">
                <a:solidFill>
                  <a:schemeClr val="tx2">
                    <a:lumMod val="10000"/>
                  </a:schemeClr>
                </a:solidFill>
              </a:rPr>
              <a:t>all</a:t>
            </a:r>
            <a:r>
              <a:rPr lang="pt-PT" sz="7200" dirty="0">
                <a:solidFill>
                  <a:schemeClr val="tx2">
                    <a:lumMod val="10000"/>
                  </a:schemeClr>
                </a:solidFill>
              </a:rPr>
              <a:t> </a:t>
            </a:r>
            <a:r>
              <a:rPr lang="pt-PT" sz="7200" dirty="0" err="1">
                <a:solidFill>
                  <a:schemeClr val="tx2">
                    <a:lumMod val="10000"/>
                  </a:schemeClr>
                </a:solidFill>
              </a:rPr>
              <a:t>instances</a:t>
            </a:r>
            <a:r>
              <a:rPr lang="pt-PT" sz="7200" dirty="0">
                <a:solidFill>
                  <a:schemeClr val="tx2">
                    <a:lumMod val="10000"/>
                  </a:schemeClr>
                </a:solidFill>
              </a:rPr>
              <a:t>.</a:t>
            </a:r>
          </a:p>
          <a:p>
            <a:pPr marL="0" indent="0">
              <a:lnSpc>
                <a:spcPct val="150000"/>
              </a:lnSpc>
              <a:buNone/>
            </a:pPr>
            <a:r>
              <a:rPr lang="pt-PT" sz="7200" dirty="0">
                <a:solidFill>
                  <a:schemeClr val="tx2">
                    <a:lumMod val="10000"/>
                  </a:schemeClr>
                </a:solidFill>
              </a:rPr>
              <a:t> - Job </a:t>
            </a:r>
            <a:r>
              <a:rPr lang="pt-PT" sz="7200" dirty="0" err="1">
                <a:solidFill>
                  <a:schemeClr val="tx2">
                    <a:lumMod val="10000"/>
                  </a:schemeClr>
                </a:solidFill>
              </a:rPr>
              <a:t>owner</a:t>
            </a:r>
            <a:r>
              <a:rPr lang="pt-PT" sz="7200" dirty="0">
                <a:solidFill>
                  <a:schemeClr val="tx2">
                    <a:lumMod val="10000"/>
                  </a:schemeClr>
                </a:solidFill>
              </a:rPr>
              <a:t> </a:t>
            </a:r>
            <a:r>
              <a:rPr lang="pt-PT" sz="7200" dirty="0" err="1">
                <a:solidFill>
                  <a:schemeClr val="tx2">
                    <a:lumMod val="10000"/>
                  </a:schemeClr>
                </a:solidFill>
              </a:rPr>
              <a:t>should</a:t>
            </a:r>
            <a:r>
              <a:rPr lang="pt-PT" sz="7200" dirty="0">
                <a:solidFill>
                  <a:schemeClr val="tx2">
                    <a:lumMod val="10000"/>
                  </a:schemeClr>
                </a:solidFill>
              </a:rPr>
              <a:t> </a:t>
            </a:r>
            <a:r>
              <a:rPr lang="pt-PT" sz="7200" dirty="0" err="1">
                <a:solidFill>
                  <a:schemeClr val="tx2">
                    <a:lumMod val="10000"/>
                  </a:schemeClr>
                </a:solidFill>
              </a:rPr>
              <a:t>be</a:t>
            </a:r>
            <a:r>
              <a:rPr lang="pt-PT" sz="7200" dirty="0">
                <a:solidFill>
                  <a:schemeClr val="tx2">
                    <a:lumMod val="10000"/>
                  </a:schemeClr>
                </a:solidFill>
              </a:rPr>
              <a:t> </a:t>
            </a:r>
            <a:r>
              <a:rPr lang="pt-PT" sz="7200" dirty="0" err="1">
                <a:solidFill>
                  <a:schemeClr val="tx2">
                    <a:lumMod val="10000"/>
                  </a:schemeClr>
                </a:solidFill>
              </a:rPr>
              <a:t>your</a:t>
            </a:r>
            <a:r>
              <a:rPr lang="pt-PT" sz="7200" dirty="0">
                <a:solidFill>
                  <a:schemeClr val="tx2">
                    <a:lumMod val="10000"/>
                  </a:schemeClr>
                </a:solidFill>
              </a:rPr>
              <a:t> </a:t>
            </a:r>
            <a:r>
              <a:rPr lang="pt-PT" sz="7200" dirty="0" err="1">
                <a:solidFill>
                  <a:schemeClr val="tx2">
                    <a:lumMod val="10000"/>
                  </a:schemeClr>
                </a:solidFill>
              </a:rPr>
              <a:t>service</a:t>
            </a:r>
            <a:r>
              <a:rPr lang="pt-PT" sz="7200" dirty="0">
                <a:solidFill>
                  <a:schemeClr val="tx2">
                    <a:lumMod val="10000"/>
                  </a:schemeClr>
                </a:solidFill>
              </a:rPr>
              <a:t> </a:t>
            </a:r>
            <a:r>
              <a:rPr lang="pt-PT" sz="7200" dirty="0" err="1">
                <a:solidFill>
                  <a:schemeClr val="tx2">
                    <a:lumMod val="10000"/>
                  </a:schemeClr>
                </a:solidFill>
              </a:rPr>
              <a:t>account</a:t>
            </a:r>
            <a:r>
              <a:rPr lang="pt-PT" sz="7200" dirty="0">
                <a:solidFill>
                  <a:schemeClr val="tx2">
                    <a:lumMod val="10000"/>
                  </a:schemeClr>
                </a:solidFill>
              </a:rPr>
              <a:t> </a:t>
            </a:r>
            <a:r>
              <a:rPr lang="pt-PT" sz="7200" dirty="0" err="1">
                <a:solidFill>
                  <a:schemeClr val="tx2">
                    <a:lumMod val="10000"/>
                  </a:schemeClr>
                </a:solidFill>
              </a:rPr>
              <a:t>or</a:t>
            </a:r>
            <a:r>
              <a:rPr lang="pt-PT" sz="7200" dirty="0">
                <a:solidFill>
                  <a:schemeClr val="tx2">
                    <a:lumMod val="10000"/>
                  </a:schemeClr>
                </a:solidFill>
              </a:rPr>
              <a:t> use </a:t>
            </a:r>
            <a:r>
              <a:rPr lang="pt-PT" sz="7200" dirty="0" err="1">
                <a:solidFill>
                  <a:schemeClr val="tx2">
                    <a:lumMod val="10000"/>
                  </a:schemeClr>
                </a:solidFill>
              </a:rPr>
              <a:t>an</a:t>
            </a:r>
            <a:r>
              <a:rPr lang="pt-PT" sz="7200" dirty="0">
                <a:solidFill>
                  <a:schemeClr val="tx2">
                    <a:lumMod val="10000"/>
                  </a:schemeClr>
                </a:solidFill>
              </a:rPr>
              <a:t> SQL </a:t>
            </a:r>
            <a:r>
              <a:rPr lang="pt-PT" sz="7200" dirty="0" err="1">
                <a:solidFill>
                  <a:schemeClr val="tx2">
                    <a:lumMod val="10000"/>
                  </a:schemeClr>
                </a:solidFill>
              </a:rPr>
              <a:t>credential</a:t>
            </a:r>
            <a:r>
              <a:rPr lang="pt-PT" sz="7200" dirty="0">
                <a:solidFill>
                  <a:schemeClr val="tx2">
                    <a:lumMod val="10000"/>
                  </a:schemeClr>
                </a:solidFill>
              </a:rPr>
              <a:t>.</a:t>
            </a:r>
          </a:p>
          <a:p>
            <a:pPr marL="0" indent="0">
              <a:lnSpc>
                <a:spcPct val="150000"/>
              </a:lnSpc>
              <a:buNone/>
            </a:pPr>
            <a:r>
              <a:rPr lang="pt-PT" sz="7200" b="1" dirty="0">
                <a:solidFill>
                  <a:schemeClr val="tx2">
                    <a:lumMod val="10000"/>
                  </a:schemeClr>
                </a:solidFill>
              </a:rPr>
              <a:t> - </a:t>
            </a:r>
            <a:r>
              <a:rPr lang="pt-PT" sz="7200" dirty="0" err="1">
                <a:solidFill>
                  <a:schemeClr val="tx2">
                    <a:lumMod val="10000"/>
                  </a:schemeClr>
                </a:solidFill>
              </a:rPr>
              <a:t>Have</a:t>
            </a:r>
            <a:r>
              <a:rPr lang="pt-PT" sz="7200" dirty="0">
                <a:solidFill>
                  <a:schemeClr val="tx2">
                    <a:lumMod val="10000"/>
                  </a:schemeClr>
                </a:solidFill>
              </a:rPr>
              <a:t> a job </a:t>
            </a:r>
            <a:r>
              <a:rPr lang="pt-PT" sz="7200" dirty="0" err="1">
                <a:solidFill>
                  <a:schemeClr val="tx2">
                    <a:lumMod val="10000"/>
                  </a:schemeClr>
                </a:solidFill>
              </a:rPr>
              <a:t>with</a:t>
            </a:r>
            <a:r>
              <a:rPr lang="pt-PT" sz="7200" dirty="0">
                <a:solidFill>
                  <a:schemeClr val="tx2">
                    <a:lumMod val="10000"/>
                  </a:schemeClr>
                </a:solidFill>
              </a:rPr>
              <a:t> </a:t>
            </a:r>
            <a:r>
              <a:rPr lang="pt-PT" sz="7200" dirty="0" err="1">
                <a:solidFill>
                  <a:schemeClr val="tx2">
                    <a:lumMod val="10000"/>
                  </a:schemeClr>
                </a:solidFill>
              </a:rPr>
              <a:t>mutiple</a:t>
            </a:r>
            <a:r>
              <a:rPr lang="pt-PT" sz="7200" dirty="0">
                <a:solidFill>
                  <a:schemeClr val="tx2">
                    <a:lumMod val="10000"/>
                  </a:schemeClr>
                </a:solidFill>
              </a:rPr>
              <a:t> steps. </a:t>
            </a:r>
            <a:r>
              <a:rPr lang="pt-PT" sz="7200" dirty="0" err="1">
                <a:solidFill>
                  <a:schemeClr val="tx2">
                    <a:lumMod val="10000"/>
                  </a:schemeClr>
                </a:solidFill>
              </a:rPr>
              <a:t>Each</a:t>
            </a:r>
            <a:r>
              <a:rPr lang="pt-PT" sz="7200" dirty="0">
                <a:solidFill>
                  <a:schemeClr val="tx2">
                    <a:lumMod val="10000"/>
                  </a:schemeClr>
                </a:solidFill>
              </a:rPr>
              <a:t> </a:t>
            </a:r>
            <a:r>
              <a:rPr lang="pt-PT" sz="7200" dirty="0" err="1">
                <a:solidFill>
                  <a:schemeClr val="tx2">
                    <a:lumMod val="10000"/>
                  </a:schemeClr>
                </a:solidFill>
              </a:rPr>
              <a:t>one</a:t>
            </a:r>
            <a:r>
              <a:rPr lang="pt-PT" sz="7200" dirty="0">
                <a:solidFill>
                  <a:schemeClr val="tx2">
                    <a:lumMod val="10000"/>
                  </a:schemeClr>
                </a:solidFill>
              </a:rPr>
              <a:t> </a:t>
            </a:r>
            <a:r>
              <a:rPr lang="pt-PT" sz="7200" dirty="0" err="1">
                <a:solidFill>
                  <a:schemeClr val="tx2">
                    <a:lumMod val="10000"/>
                  </a:schemeClr>
                </a:solidFill>
              </a:rPr>
              <a:t>invokes</a:t>
            </a:r>
            <a:r>
              <a:rPr lang="pt-PT" sz="7200" dirty="0">
                <a:solidFill>
                  <a:schemeClr val="tx2">
                    <a:lumMod val="10000"/>
                  </a:schemeClr>
                </a:solidFill>
              </a:rPr>
              <a:t> </a:t>
            </a:r>
            <a:r>
              <a:rPr lang="pt-PT" sz="7200" dirty="0" err="1">
                <a:solidFill>
                  <a:schemeClr val="tx2">
                    <a:lumMod val="10000"/>
                  </a:schemeClr>
                </a:solidFill>
              </a:rPr>
              <a:t>one</a:t>
            </a:r>
            <a:r>
              <a:rPr lang="pt-PT" sz="7200" dirty="0">
                <a:solidFill>
                  <a:schemeClr val="tx2">
                    <a:lumMod val="10000"/>
                  </a:schemeClr>
                </a:solidFill>
              </a:rPr>
              <a:t> </a:t>
            </a:r>
            <a:r>
              <a:rPr lang="pt-PT" sz="7200" dirty="0" err="1">
                <a:solidFill>
                  <a:schemeClr val="tx2">
                    <a:lumMod val="10000"/>
                  </a:schemeClr>
                </a:solidFill>
              </a:rPr>
              <a:t>of</a:t>
            </a:r>
            <a:r>
              <a:rPr lang="pt-PT" sz="7200" dirty="0">
                <a:solidFill>
                  <a:schemeClr val="tx2">
                    <a:lumMod val="10000"/>
                  </a:schemeClr>
                </a:solidFill>
              </a:rPr>
              <a:t> </a:t>
            </a:r>
            <a:r>
              <a:rPr lang="pt-PT" sz="7200" dirty="0" err="1">
                <a:solidFill>
                  <a:schemeClr val="tx2">
                    <a:lumMod val="10000"/>
                  </a:schemeClr>
                </a:solidFill>
              </a:rPr>
              <a:t>these</a:t>
            </a:r>
            <a:r>
              <a:rPr lang="pt-PT" sz="7200" dirty="0">
                <a:solidFill>
                  <a:schemeClr val="tx2">
                    <a:lumMod val="10000"/>
                  </a:schemeClr>
                </a:solidFill>
              </a:rPr>
              <a:t> scripts.</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Find</a:t>
            </a:r>
            <a:r>
              <a:rPr lang="pt-PT" sz="7200" dirty="0">
                <a:solidFill>
                  <a:schemeClr val="tx2">
                    <a:lumMod val="10000"/>
                  </a:schemeClr>
                </a:solidFill>
              </a:rPr>
              <a:t> </a:t>
            </a:r>
            <a:r>
              <a:rPr lang="pt-PT" sz="7200" dirty="0" err="1">
                <a:solidFill>
                  <a:schemeClr val="tx2">
                    <a:lumMod val="10000"/>
                  </a:schemeClr>
                </a:solidFill>
              </a:rPr>
              <a:t>the</a:t>
            </a:r>
            <a:r>
              <a:rPr lang="pt-PT" sz="7200" dirty="0">
                <a:solidFill>
                  <a:schemeClr val="tx2">
                    <a:lumMod val="10000"/>
                  </a:schemeClr>
                </a:solidFill>
              </a:rPr>
              <a:t> </a:t>
            </a:r>
            <a:r>
              <a:rPr lang="pt-PT" sz="7200" dirty="0" err="1">
                <a:solidFill>
                  <a:schemeClr val="tx2">
                    <a:lumMod val="10000"/>
                  </a:schemeClr>
                </a:solidFill>
              </a:rPr>
              <a:t>best</a:t>
            </a:r>
            <a:r>
              <a:rPr lang="pt-PT" sz="7200" dirty="0">
                <a:solidFill>
                  <a:schemeClr val="tx2">
                    <a:lumMod val="10000"/>
                  </a:schemeClr>
                </a:solidFill>
              </a:rPr>
              <a:t> </a:t>
            </a:r>
            <a:r>
              <a:rPr lang="pt-PT" sz="7200" dirty="0" err="1">
                <a:solidFill>
                  <a:schemeClr val="tx2">
                    <a:lumMod val="10000"/>
                  </a:schemeClr>
                </a:solidFill>
              </a:rPr>
              <a:t>schedule</a:t>
            </a:r>
            <a:r>
              <a:rPr lang="pt-PT" sz="7200" dirty="0">
                <a:solidFill>
                  <a:schemeClr val="tx2">
                    <a:lumMod val="10000"/>
                  </a:schemeClr>
                </a:solidFill>
              </a:rPr>
              <a:t> to </a:t>
            </a:r>
            <a:r>
              <a:rPr lang="pt-PT" sz="7200" dirty="0" err="1">
                <a:solidFill>
                  <a:schemeClr val="tx2">
                    <a:lumMod val="10000"/>
                  </a:schemeClr>
                </a:solidFill>
              </a:rPr>
              <a:t>run</a:t>
            </a:r>
            <a:r>
              <a:rPr lang="pt-PT" sz="7200" dirty="0">
                <a:solidFill>
                  <a:schemeClr val="tx2">
                    <a:lumMod val="10000"/>
                  </a:schemeClr>
                </a:solidFill>
              </a:rPr>
              <a:t> </a:t>
            </a:r>
            <a:r>
              <a:rPr lang="pt-PT" sz="7200" dirty="0" err="1">
                <a:solidFill>
                  <a:schemeClr val="tx2">
                    <a:lumMod val="10000"/>
                  </a:schemeClr>
                </a:solidFill>
              </a:rPr>
              <a:t>it</a:t>
            </a:r>
            <a:endParaRPr lang="pt-PT" sz="7200" dirty="0">
              <a:solidFill>
                <a:schemeClr val="tx2">
                  <a:lumMod val="10000"/>
                </a:schemeClr>
              </a:solidFill>
            </a:endParaRPr>
          </a:p>
          <a:p>
            <a:pPr marL="0" indent="0">
              <a:lnSpc>
                <a:spcPct val="150000"/>
              </a:lnSpc>
              <a:buNone/>
            </a:pPr>
            <a:r>
              <a:rPr lang="pt-PT" sz="7200" dirty="0" err="1">
                <a:solidFill>
                  <a:schemeClr val="tx2">
                    <a:lumMod val="10000"/>
                  </a:schemeClr>
                </a:solidFill>
              </a:rPr>
              <a:t>Need</a:t>
            </a:r>
            <a:r>
              <a:rPr lang="pt-PT" sz="7200" dirty="0">
                <a:solidFill>
                  <a:schemeClr val="tx2">
                    <a:lumMod val="10000"/>
                  </a:schemeClr>
                </a:solidFill>
              </a:rPr>
              <a:t> </a:t>
            </a:r>
            <a:r>
              <a:rPr lang="pt-PT" sz="7200" dirty="0" err="1">
                <a:solidFill>
                  <a:schemeClr val="tx2">
                    <a:lumMod val="10000"/>
                  </a:schemeClr>
                </a:solidFill>
              </a:rPr>
              <a:t>help</a:t>
            </a:r>
            <a:r>
              <a:rPr lang="pt-PT" sz="7200" dirty="0">
                <a:solidFill>
                  <a:schemeClr val="tx2">
                    <a:lumMod val="10000"/>
                  </a:schemeClr>
                </a:solidFill>
              </a:rPr>
              <a:t>? – </a:t>
            </a:r>
            <a:r>
              <a:rPr lang="pt-PT" sz="7200" dirty="0" err="1">
                <a:solidFill>
                  <a:schemeClr val="tx2">
                    <a:lumMod val="10000"/>
                  </a:schemeClr>
                </a:solidFill>
              </a:rPr>
              <a:t>Follow</a:t>
            </a:r>
            <a:r>
              <a:rPr lang="pt-PT" sz="7200" dirty="0">
                <a:solidFill>
                  <a:schemeClr val="tx2">
                    <a:lumMod val="10000"/>
                  </a:schemeClr>
                </a:solidFill>
              </a:rPr>
              <a:t> </a:t>
            </a:r>
            <a:r>
              <a:rPr lang="pt-PT" sz="7200" dirty="0" err="1">
                <a:solidFill>
                  <a:schemeClr val="tx2">
                    <a:lumMod val="10000"/>
                  </a:schemeClr>
                </a:solidFill>
              </a:rPr>
              <a:t>the</a:t>
            </a:r>
            <a:r>
              <a:rPr lang="pt-PT" sz="7200" dirty="0">
                <a:solidFill>
                  <a:schemeClr val="tx2">
                    <a:lumMod val="10000"/>
                  </a:schemeClr>
                </a:solidFill>
              </a:rPr>
              <a:t> </a:t>
            </a:r>
            <a:r>
              <a:rPr lang="pt-PT" sz="7200" dirty="0" err="1">
                <a:solidFill>
                  <a:schemeClr val="tx2">
                    <a:lumMod val="10000"/>
                  </a:schemeClr>
                </a:solidFill>
              </a:rPr>
              <a:t>instructions</a:t>
            </a:r>
            <a:r>
              <a:rPr lang="pt-PT" sz="7200" dirty="0">
                <a:solidFill>
                  <a:schemeClr val="tx2">
                    <a:lumMod val="10000"/>
                  </a:schemeClr>
                </a:solidFill>
              </a:rPr>
              <a:t> @ </a:t>
            </a:r>
            <a:r>
              <a:rPr lang="en-US" sz="7200" dirty="0">
                <a:solidFill>
                  <a:schemeClr val="tx2">
                    <a:lumMod val="10000"/>
                  </a:schemeClr>
                </a:solidFill>
                <a:hlinkClick r:id="rId3">
                  <a:extLst>
                    <a:ext uri="{A12FA001-AC4F-418D-AE19-62706E023703}">
                      <ahyp:hlinkClr xmlns:ahyp="http://schemas.microsoft.com/office/drawing/2018/hyperlinkcolor" val="tx"/>
                    </a:ext>
                  </a:extLst>
                </a:hlinkClick>
              </a:rPr>
              <a:t>https://dbatools.io/agent/</a:t>
            </a:r>
            <a:endParaRPr lang="pt-PT" sz="7200" dirty="0">
              <a:solidFill>
                <a:schemeClr val="tx2">
                  <a:lumMod val="10000"/>
                </a:schemeClr>
              </a:solidFill>
            </a:endParaRPr>
          </a:p>
          <a:p>
            <a:pPr marL="0" indent="0">
              <a:buNone/>
            </a:pPr>
            <a:endParaRPr lang="pt-PT" sz="7200" b="1" dirty="0">
              <a:solidFill>
                <a:schemeClr val="tx2">
                  <a:lumMod val="10000"/>
                </a:schemeClr>
              </a:solidFill>
            </a:endParaRPr>
          </a:p>
          <a:p>
            <a:pPr marL="0" indent="0">
              <a:lnSpc>
                <a:spcPct val="150000"/>
              </a:lnSpc>
              <a:buNone/>
            </a:pPr>
            <a:r>
              <a:rPr lang="pt-PT" sz="7200" b="1" dirty="0" err="1">
                <a:solidFill>
                  <a:schemeClr val="tx2">
                    <a:lumMod val="10000"/>
                  </a:schemeClr>
                </a:solidFill>
              </a:rPr>
              <a:t>Suggestion</a:t>
            </a:r>
            <a:r>
              <a:rPr lang="pt-PT" sz="7200" b="1" dirty="0">
                <a:solidFill>
                  <a:schemeClr val="tx2">
                    <a:lumMod val="10000"/>
                  </a:schemeClr>
                </a:solidFill>
              </a:rPr>
              <a:t>:</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If</a:t>
            </a:r>
            <a:r>
              <a:rPr lang="pt-PT" sz="7200" dirty="0">
                <a:solidFill>
                  <a:schemeClr val="tx2">
                    <a:lumMod val="10000"/>
                  </a:schemeClr>
                </a:solidFill>
              </a:rPr>
              <a:t> </a:t>
            </a:r>
            <a:r>
              <a:rPr lang="pt-PT" sz="7200" dirty="0" err="1">
                <a:solidFill>
                  <a:schemeClr val="tx2">
                    <a:lumMod val="10000"/>
                  </a:schemeClr>
                </a:solidFill>
              </a:rPr>
              <a:t>you</a:t>
            </a:r>
            <a:r>
              <a:rPr lang="pt-PT" sz="7200" dirty="0">
                <a:solidFill>
                  <a:schemeClr val="tx2">
                    <a:lumMod val="10000"/>
                  </a:schemeClr>
                </a:solidFill>
              </a:rPr>
              <a:t> </a:t>
            </a:r>
            <a:r>
              <a:rPr lang="pt-PT" sz="7200" dirty="0" err="1">
                <a:solidFill>
                  <a:schemeClr val="tx2">
                    <a:lumMod val="10000"/>
                  </a:schemeClr>
                </a:solidFill>
              </a:rPr>
              <a:t>find</a:t>
            </a:r>
            <a:r>
              <a:rPr lang="pt-PT" sz="7200" dirty="0">
                <a:solidFill>
                  <a:schemeClr val="tx2">
                    <a:lumMod val="10000"/>
                  </a:schemeClr>
                </a:solidFill>
              </a:rPr>
              <a:t> </a:t>
            </a:r>
            <a:r>
              <a:rPr lang="pt-PT" sz="7200" dirty="0" err="1">
                <a:solidFill>
                  <a:schemeClr val="tx2">
                    <a:lumMod val="10000"/>
                  </a:schemeClr>
                </a:solidFill>
              </a:rPr>
              <a:t>that</a:t>
            </a:r>
            <a:r>
              <a:rPr lang="pt-PT" sz="7200" dirty="0">
                <a:solidFill>
                  <a:schemeClr val="tx2">
                    <a:lumMod val="10000"/>
                  </a:schemeClr>
                </a:solidFill>
              </a:rPr>
              <a:t> </a:t>
            </a:r>
            <a:r>
              <a:rPr lang="pt-PT" sz="7200" dirty="0" err="1">
                <a:solidFill>
                  <a:schemeClr val="tx2">
                    <a:lumMod val="10000"/>
                  </a:schemeClr>
                </a:solidFill>
              </a:rPr>
              <a:t>it</a:t>
            </a:r>
            <a:r>
              <a:rPr lang="pt-PT" sz="7200" dirty="0">
                <a:solidFill>
                  <a:schemeClr val="tx2">
                    <a:lumMod val="10000"/>
                  </a:schemeClr>
                </a:solidFill>
              </a:rPr>
              <a:t> takes too </a:t>
            </a:r>
            <a:r>
              <a:rPr lang="pt-PT" sz="7200" dirty="0" err="1">
                <a:solidFill>
                  <a:schemeClr val="tx2">
                    <a:lumMod val="10000"/>
                  </a:schemeClr>
                </a:solidFill>
              </a:rPr>
              <a:t>long</a:t>
            </a:r>
            <a:r>
              <a:rPr lang="pt-PT" sz="7200" dirty="0">
                <a:solidFill>
                  <a:schemeClr val="tx2">
                    <a:lumMod val="10000"/>
                  </a:schemeClr>
                </a:solidFill>
              </a:rPr>
              <a:t> to </a:t>
            </a:r>
            <a:r>
              <a:rPr lang="pt-PT" sz="7200" dirty="0" err="1">
                <a:solidFill>
                  <a:schemeClr val="tx2">
                    <a:lumMod val="10000"/>
                  </a:schemeClr>
                </a:solidFill>
              </a:rPr>
              <a:t>run</a:t>
            </a:r>
            <a:r>
              <a:rPr lang="pt-PT" sz="7200" dirty="0">
                <a:solidFill>
                  <a:schemeClr val="tx2">
                    <a:lumMod val="10000"/>
                  </a:schemeClr>
                </a:solidFill>
              </a:rPr>
              <a:t>, </a:t>
            </a:r>
            <a:r>
              <a:rPr lang="pt-PT" sz="7200" dirty="0" err="1">
                <a:solidFill>
                  <a:schemeClr val="tx2">
                    <a:lumMod val="10000"/>
                  </a:schemeClr>
                </a:solidFill>
              </a:rPr>
              <a:t>you</a:t>
            </a:r>
            <a:r>
              <a:rPr lang="pt-PT" sz="7200" dirty="0">
                <a:solidFill>
                  <a:schemeClr val="tx2">
                    <a:lumMod val="10000"/>
                  </a:schemeClr>
                </a:solidFill>
              </a:rPr>
              <a:t> </a:t>
            </a:r>
            <a:r>
              <a:rPr lang="pt-PT" sz="7200" dirty="0" err="1">
                <a:solidFill>
                  <a:schemeClr val="tx2">
                    <a:lumMod val="10000"/>
                  </a:schemeClr>
                </a:solidFill>
              </a:rPr>
              <a:t>may</a:t>
            </a:r>
            <a:r>
              <a:rPr lang="pt-PT" sz="7200" dirty="0">
                <a:solidFill>
                  <a:schemeClr val="tx2">
                    <a:lumMod val="10000"/>
                  </a:schemeClr>
                </a:solidFill>
              </a:rPr>
              <a:t> </a:t>
            </a:r>
            <a:r>
              <a:rPr lang="pt-PT" sz="7200" dirty="0" err="1">
                <a:solidFill>
                  <a:schemeClr val="tx2">
                    <a:lumMod val="10000"/>
                  </a:schemeClr>
                </a:solidFill>
              </a:rPr>
              <a:t>want</a:t>
            </a:r>
            <a:r>
              <a:rPr lang="pt-PT" sz="7200" dirty="0">
                <a:solidFill>
                  <a:schemeClr val="tx2">
                    <a:lumMod val="10000"/>
                  </a:schemeClr>
                </a:solidFill>
              </a:rPr>
              <a:t> to </a:t>
            </a:r>
            <a:r>
              <a:rPr lang="pt-PT" sz="7200" dirty="0" err="1">
                <a:solidFill>
                  <a:schemeClr val="tx2">
                    <a:lumMod val="10000"/>
                  </a:schemeClr>
                </a:solidFill>
              </a:rPr>
              <a:t>split</a:t>
            </a:r>
            <a:r>
              <a:rPr lang="pt-PT" sz="7200" dirty="0">
                <a:solidFill>
                  <a:schemeClr val="tx2">
                    <a:lumMod val="10000"/>
                  </a:schemeClr>
                </a:solidFill>
              </a:rPr>
              <a:t> </a:t>
            </a:r>
            <a:r>
              <a:rPr lang="pt-PT" sz="7200" dirty="0" err="1">
                <a:solidFill>
                  <a:schemeClr val="tx2">
                    <a:lumMod val="10000"/>
                  </a:schemeClr>
                </a:solidFill>
              </a:rPr>
              <a:t>it</a:t>
            </a:r>
            <a:r>
              <a:rPr lang="pt-PT" sz="7200" dirty="0">
                <a:solidFill>
                  <a:schemeClr val="tx2">
                    <a:lumMod val="10000"/>
                  </a:schemeClr>
                </a:solidFill>
              </a:rPr>
              <a:t> in more jobs to </a:t>
            </a:r>
            <a:r>
              <a:rPr lang="pt-PT" sz="7200" dirty="0" err="1">
                <a:solidFill>
                  <a:schemeClr val="tx2">
                    <a:lumMod val="10000"/>
                  </a:schemeClr>
                </a:solidFill>
              </a:rPr>
              <a:t>start</a:t>
            </a:r>
            <a:r>
              <a:rPr lang="pt-PT" sz="7200" dirty="0">
                <a:solidFill>
                  <a:schemeClr val="tx2">
                    <a:lumMod val="10000"/>
                  </a:schemeClr>
                </a:solidFill>
              </a:rPr>
              <a:t> in </a:t>
            </a:r>
            <a:r>
              <a:rPr lang="pt-PT" sz="7200" dirty="0" err="1">
                <a:solidFill>
                  <a:schemeClr val="tx2">
                    <a:lumMod val="10000"/>
                  </a:schemeClr>
                </a:solidFill>
              </a:rPr>
              <a:t>parallell</a:t>
            </a:r>
            <a:r>
              <a:rPr lang="pt-PT" sz="7200" dirty="0">
                <a:solidFill>
                  <a:schemeClr val="tx2">
                    <a:lumMod val="10000"/>
                  </a:schemeClr>
                </a:solidFill>
              </a:rPr>
              <a:t>. </a:t>
            </a:r>
            <a:endParaRPr lang="pt-PT" sz="6000" dirty="0">
              <a:solidFill>
                <a:schemeClr val="tx2">
                  <a:lumMod val="10000"/>
                </a:schemeClr>
              </a:solidFill>
            </a:endParaRPr>
          </a:p>
        </p:txBody>
      </p:sp>
    </p:spTree>
    <p:extLst>
      <p:ext uri="{BB962C8B-B14F-4D97-AF65-F5344CB8AC3E}">
        <p14:creationId xmlns:p14="http://schemas.microsoft.com/office/powerpoint/2010/main" val="18704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r>
              <a:rPr lang="en-US" sz="11500" dirty="0"/>
              <a:t>Saving data To SQL Server</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1996750"/>
            <a:ext cx="23226712" cy="10393687"/>
          </a:xfrm>
        </p:spPr>
        <p:txBody>
          <a:bodyPr anchor="ctr">
            <a:normAutofit/>
          </a:bodyPr>
          <a:lstStyle/>
          <a:p>
            <a:pPr>
              <a:lnSpc>
                <a:spcPct val="150000"/>
              </a:lnSpc>
              <a:buSzPct val="100000"/>
            </a:pPr>
            <a:r>
              <a:rPr lang="en-US" sz="7200" dirty="0">
                <a:solidFill>
                  <a:schemeClr val="tx2">
                    <a:lumMod val="10000"/>
                  </a:schemeClr>
                </a:solidFill>
              </a:rPr>
              <a:t>Using Write-</a:t>
            </a:r>
            <a:r>
              <a:rPr lang="en-US" sz="7200" dirty="0" err="1">
                <a:solidFill>
                  <a:schemeClr val="tx2">
                    <a:lumMod val="10000"/>
                  </a:schemeClr>
                </a:solidFill>
              </a:rPr>
              <a:t>DbaDataTable</a:t>
            </a:r>
            <a:endParaRPr lang="en-US" sz="7200" dirty="0">
              <a:solidFill>
                <a:schemeClr val="tx2">
                  <a:lumMod val="10000"/>
                </a:schemeClr>
              </a:solidFill>
            </a:endParaRPr>
          </a:p>
          <a:p>
            <a:pPr marL="2892425" indent="-857250">
              <a:lnSpc>
                <a:spcPct val="150000"/>
              </a:lnSpc>
              <a:buSzPct val="100000"/>
            </a:pPr>
            <a:r>
              <a:rPr lang="en-US" sz="7200" dirty="0">
                <a:solidFill>
                  <a:schemeClr val="tx2">
                    <a:lumMod val="10000"/>
                  </a:schemeClr>
                </a:solidFill>
              </a:rPr>
              <a:t>(Auto-)Generate tables</a:t>
            </a:r>
          </a:p>
          <a:p>
            <a:pPr marL="2892425" indent="-857250">
              <a:lnSpc>
                <a:spcPct val="150000"/>
              </a:lnSpc>
              <a:buSzPct val="100000"/>
            </a:pPr>
            <a:r>
              <a:rPr lang="en-US" sz="7200" dirty="0">
                <a:solidFill>
                  <a:schemeClr val="tx2">
                    <a:lumMod val="10000"/>
                  </a:schemeClr>
                </a:solidFill>
              </a:rPr>
              <a:t>Check Datatypes - ex: </a:t>
            </a:r>
            <a:r>
              <a:rPr lang="en-US" sz="7200" dirty="0" err="1">
                <a:solidFill>
                  <a:schemeClr val="tx2">
                    <a:lumMod val="10000"/>
                  </a:schemeClr>
                </a:solidFill>
              </a:rPr>
              <a:t>nvarchar</a:t>
            </a:r>
            <a:r>
              <a:rPr lang="en-US" sz="7200" dirty="0">
                <a:solidFill>
                  <a:schemeClr val="tx2">
                    <a:lumMod val="10000"/>
                  </a:schemeClr>
                </a:solidFill>
              </a:rPr>
              <a:t>(max). Change them. </a:t>
            </a:r>
          </a:p>
          <a:p>
            <a:pPr marL="2892425" indent="-857250">
              <a:lnSpc>
                <a:spcPct val="150000"/>
              </a:lnSpc>
              <a:buSzPct val="100000"/>
            </a:pPr>
            <a:endParaRPr lang="en-US" sz="7200" dirty="0">
              <a:solidFill>
                <a:schemeClr val="tx2">
                  <a:lumMod val="10000"/>
                </a:schemeClr>
              </a:solidFill>
            </a:endParaRPr>
          </a:p>
          <a:p>
            <a:pPr>
              <a:lnSpc>
                <a:spcPct val="150000"/>
              </a:lnSpc>
              <a:buSzPct val="100000"/>
            </a:pPr>
            <a:r>
              <a:rPr lang="en-US" sz="7200" dirty="0">
                <a:solidFill>
                  <a:schemeClr val="tx2">
                    <a:lumMod val="10000"/>
                  </a:schemeClr>
                </a:solidFill>
              </a:rPr>
              <a:t>Create Clustered indexes! </a:t>
            </a:r>
          </a:p>
          <a:p>
            <a:pPr marL="2892425" indent="-857250">
              <a:lnSpc>
                <a:spcPct val="150000"/>
              </a:lnSpc>
              <a:buSzPct val="100000"/>
            </a:pPr>
            <a:r>
              <a:rPr lang="en-US" sz="7200" dirty="0">
                <a:solidFill>
                  <a:schemeClr val="tx2">
                    <a:lumMod val="10000"/>
                  </a:schemeClr>
                </a:solidFill>
              </a:rPr>
              <a:t>Use compression! Available at any edition since SQL Server 2016 SP1.</a:t>
            </a:r>
          </a:p>
          <a:p>
            <a:pPr marL="0" indent="0">
              <a:buNone/>
            </a:pPr>
            <a:endParaRPr lang="pt-PT" sz="4000" dirty="0"/>
          </a:p>
        </p:txBody>
      </p:sp>
    </p:spTree>
    <p:extLst>
      <p:ext uri="{BB962C8B-B14F-4D97-AF65-F5344CB8AC3E}">
        <p14:creationId xmlns:p14="http://schemas.microsoft.com/office/powerpoint/2010/main" val="372692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pPr>
              <a:lnSpc>
                <a:spcPct val="150000"/>
              </a:lnSpc>
            </a:pPr>
            <a:r>
              <a:rPr lang="en-US" sz="6600" dirty="0"/>
              <a:t>Database structure – Code - Power BI dashboard</a:t>
            </a:r>
          </a:p>
        </p:txBody>
      </p:sp>
      <p:pic>
        <p:nvPicPr>
          <p:cNvPr id="5" name="Picture 4">
            <a:extLst>
              <a:ext uri="{FF2B5EF4-FFF2-40B4-BE49-F238E27FC236}">
                <a16:creationId xmlns:a16="http://schemas.microsoft.com/office/drawing/2014/main" id="{743D8DDA-5976-4866-B3EC-2B06370B8759}"/>
              </a:ext>
            </a:extLst>
          </p:cNvPr>
          <p:cNvPicPr>
            <a:picLocks noChangeAspect="1"/>
          </p:cNvPicPr>
          <p:nvPr/>
        </p:nvPicPr>
        <p:blipFill>
          <a:blip r:embed="rId3"/>
          <a:stretch>
            <a:fillRect/>
          </a:stretch>
        </p:blipFill>
        <p:spPr>
          <a:xfrm>
            <a:off x="489480" y="2385076"/>
            <a:ext cx="9828000" cy="4457700"/>
          </a:xfrm>
          <a:prstGeom prst="rect">
            <a:avLst/>
          </a:prstGeom>
        </p:spPr>
      </p:pic>
      <p:pic>
        <p:nvPicPr>
          <p:cNvPr id="6" name="Picture 5">
            <a:extLst>
              <a:ext uri="{FF2B5EF4-FFF2-40B4-BE49-F238E27FC236}">
                <a16:creationId xmlns:a16="http://schemas.microsoft.com/office/drawing/2014/main" id="{ACA4F016-FCCD-4618-BDB8-19D71141F0AD}"/>
              </a:ext>
            </a:extLst>
          </p:cNvPr>
          <p:cNvPicPr>
            <a:picLocks noChangeAspect="1"/>
          </p:cNvPicPr>
          <p:nvPr/>
        </p:nvPicPr>
        <p:blipFill>
          <a:blip r:embed="rId4"/>
          <a:stretch>
            <a:fillRect/>
          </a:stretch>
        </p:blipFill>
        <p:spPr>
          <a:xfrm>
            <a:off x="5403480" y="7269970"/>
            <a:ext cx="10622280" cy="5947332"/>
          </a:xfrm>
          <a:prstGeom prst="rect">
            <a:avLst/>
          </a:prstGeom>
        </p:spPr>
      </p:pic>
      <p:pic>
        <p:nvPicPr>
          <p:cNvPr id="7" name="Picture 6">
            <a:extLst>
              <a:ext uri="{FF2B5EF4-FFF2-40B4-BE49-F238E27FC236}">
                <a16:creationId xmlns:a16="http://schemas.microsoft.com/office/drawing/2014/main" id="{B50E690B-DD61-4730-878D-81AF0FCC3E3E}"/>
              </a:ext>
            </a:extLst>
          </p:cNvPr>
          <p:cNvPicPr>
            <a:picLocks noChangeAspect="1"/>
          </p:cNvPicPr>
          <p:nvPr/>
        </p:nvPicPr>
        <p:blipFill>
          <a:blip r:embed="rId5"/>
          <a:stretch>
            <a:fillRect/>
          </a:stretch>
        </p:blipFill>
        <p:spPr>
          <a:xfrm>
            <a:off x="16687800" y="2961856"/>
            <a:ext cx="5532636" cy="6801720"/>
          </a:xfrm>
          <a:prstGeom prst="rect">
            <a:avLst/>
          </a:prstGeom>
        </p:spPr>
      </p:pic>
    </p:spTree>
    <p:extLst>
      <p:ext uri="{BB962C8B-B14F-4D97-AF65-F5344CB8AC3E}">
        <p14:creationId xmlns:p14="http://schemas.microsoft.com/office/powerpoint/2010/main" val="10350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4A0214-CB5E-449D-9A8B-1C55D37EB7A0}"/>
              </a:ext>
            </a:extLst>
          </p:cNvPr>
          <p:cNvSpPr txBox="1"/>
          <p:nvPr/>
        </p:nvSpPr>
        <p:spPr>
          <a:xfrm>
            <a:off x="552437" y="1623060"/>
            <a:ext cx="23279126" cy="10904220"/>
          </a:xfrm>
          <a:prstGeom prst="rect">
            <a:avLst/>
          </a:prstGeom>
          <a:noFill/>
        </p:spPr>
        <p:txBody>
          <a:bodyPr vert="horz" lIns="432000" tIns="144000" rIns="432000" bIns="144000" rtlCol="0" anchor="ctr">
            <a:normAutofit/>
          </a:bodyPr>
          <a:lstStyle>
            <a:lvl1pPr marL="457200" indent="-457200">
              <a:lnSpc>
                <a:spcPct val="150000"/>
              </a:lnSpc>
              <a:spcBef>
                <a:spcPts val="1000"/>
              </a:spcBef>
              <a:buClr>
                <a:srgbClr val="F7941D"/>
              </a:buClr>
              <a:buSzPct val="100000"/>
              <a:buFont typeface="Arial" panose="020B0604020202020204" pitchFamily="34" charset="0"/>
              <a:buChar char="•"/>
              <a:defRPr sz="2800" b="0" i="0" baseline="0">
                <a:ea typeface="Gotham Light" charset="0"/>
                <a:cs typeface="Segoe UI Light" panose="020B0502040204020203" pitchFamily="34" charset="0"/>
              </a:defRPr>
            </a:lvl1pPr>
            <a:lvl2pPr marL="180531" indent="0">
              <a:lnSpc>
                <a:spcPct val="100000"/>
              </a:lnSpc>
              <a:spcBef>
                <a:spcPts val="500"/>
              </a:spcBef>
              <a:buClr>
                <a:schemeClr val="tx1">
                  <a:lumMod val="85000"/>
                  <a:lumOff val="15000"/>
                </a:schemeClr>
              </a:buClr>
              <a:buSzPct val="100000"/>
              <a:buFontTx/>
              <a:buNone/>
              <a:defRPr sz="2400" b="0" i="0">
                <a:solidFill>
                  <a:schemeClr val="tx1">
                    <a:lumMod val="85000"/>
                    <a:lumOff val="15000"/>
                  </a:schemeClr>
                </a:solidFill>
                <a:ea typeface="Gotham Light" charset="0"/>
                <a:cs typeface="Gotham Light" charset="0"/>
              </a:defRPr>
            </a:lvl2pPr>
            <a:lvl3pPr marL="340200" indent="0">
              <a:lnSpc>
                <a:spcPct val="100000"/>
              </a:lnSpc>
              <a:spcBef>
                <a:spcPts val="500"/>
              </a:spcBef>
              <a:buClr>
                <a:schemeClr val="tx1">
                  <a:lumMod val="85000"/>
                  <a:lumOff val="15000"/>
                </a:schemeClr>
              </a:buClr>
              <a:buSzPct val="100000"/>
              <a:buFontTx/>
              <a:buNone/>
              <a:defRPr sz="2000" b="0" i="0">
                <a:solidFill>
                  <a:schemeClr val="tx1">
                    <a:lumMod val="85000"/>
                    <a:lumOff val="15000"/>
                  </a:schemeClr>
                </a:solidFill>
                <a:ea typeface="Gotham Light" charset="0"/>
                <a:cs typeface="Gotham Light" charset="0"/>
              </a:defRPr>
            </a:lvl3pPr>
            <a:lvl4pPr marL="4860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4pPr>
            <a:lvl5pPr marL="6075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ClrTx/>
            </a:pPr>
            <a:r>
              <a:rPr lang="en-US" sz="5600" dirty="0">
                <a:solidFill>
                  <a:schemeClr val="tx2">
                    <a:lumMod val="10000"/>
                  </a:schemeClr>
                </a:solidFill>
              </a:rPr>
              <a:t>“What if…I don’t have a initial list of servers?”	</a:t>
            </a:r>
          </a:p>
          <a:p>
            <a:pPr>
              <a:buClrTx/>
            </a:pPr>
            <a:r>
              <a:rPr lang="en-US" sz="5600" dirty="0">
                <a:solidFill>
                  <a:schemeClr val="tx2">
                    <a:lumMod val="10000"/>
                  </a:schemeClr>
                </a:solidFill>
              </a:rPr>
              <a:t>“I have dozens of instances…” - Bigger environments  / Multiple domains		</a:t>
            </a:r>
          </a:p>
          <a:p>
            <a:pPr>
              <a:buClrTx/>
            </a:pPr>
            <a:r>
              <a:rPr lang="en-US" sz="5600" dirty="0">
                <a:solidFill>
                  <a:schemeClr val="tx2">
                    <a:lumMod val="10000"/>
                  </a:schemeClr>
                </a:solidFill>
              </a:rPr>
              <a:t>“Does it just work with Windows Authentication?”</a:t>
            </a:r>
          </a:p>
          <a:p>
            <a:pPr>
              <a:buClrTx/>
            </a:pPr>
            <a:r>
              <a:rPr lang="en-US" sz="5600" dirty="0">
                <a:solidFill>
                  <a:schemeClr val="tx2">
                    <a:lumMod val="10000"/>
                  </a:schemeClr>
                </a:solidFill>
              </a:rPr>
              <a:t>“What about maintenance? New versions of dbatools?”</a:t>
            </a:r>
          </a:p>
        </p:txBody>
      </p:sp>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r>
              <a:rPr lang="pt-PT" dirty="0"/>
              <a:t>FAQ</a:t>
            </a:r>
            <a:endParaRPr lang="en-US" dirty="0"/>
          </a:p>
        </p:txBody>
      </p:sp>
    </p:spTree>
    <p:extLst>
      <p:ext uri="{BB962C8B-B14F-4D97-AF65-F5344CB8AC3E}">
        <p14:creationId xmlns:p14="http://schemas.microsoft.com/office/powerpoint/2010/main" val="259619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7370-5C88-447E-8E08-D94FD3454877}"/>
              </a:ext>
            </a:extLst>
          </p:cNvPr>
          <p:cNvSpPr>
            <a:spLocks noGrp="1"/>
          </p:cNvSpPr>
          <p:nvPr>
            <p:ph type="ctrTitle" idx="4294967295"/>
          </p:nvPr>
        </p:nvSpPr>
        <p:spPr>
          <a:xfrm>
            <a:off x="0" y="0"/>
            <a:ext cx="24384000" cy="1371600"/>
          </a:xfrm>
        </p:spPr>
        <p:txBody>
          <a:bodyPr/>
          <a:lstStyle/>
          <a:p>
            <a:r>
              <a:rPr lang="en-US" dirty="0"/>
              <a:t>Dbatools Resources</a:t>
            </a:r>
          </a:p>
        </p:txBody>
      </p:sp>
      <p:sp>
        <p:nvSpPr>
          <p:cNvPr id="3" name="Text Placeholder 2">
            <a:extLst>
              <a:ext uri="{FF2B5EF4-FFF2-40B4-BE49-F238E27FC236}">
                <a16:creationId xmlns:a16="http://schemas.microsoft.com/office/drawing/2014/main" id="{557AD708-A3DA-412C-9548-EBAB3538BB19}"/>
              </a:ext>
            </a:extLst>
          </p:cNvPr>
          <p:cNvSpPr>
            <a:spLocks noGrp="1"/>
          </p:cNvSpPr>
          <p:nvPr>
            <p:ph type="body" sz="quarter" idx="4294967295"/>
          </p:nvPr>
        </p:nvSpPr>
        <p:spPr>
          <a:xfrm>
            <a:off x="376238" y="2020741"/>
            <a:ext cx="24007762" cy="10745934"/>
          </a:xfrm>
          <a:ln>
            <a:noFill/>
          </a:ln>
        </p:spPr>
        <p:txBody>
          <a:bodyPr>
            <a:noAutofit/>
          </a:bodyPr>
          <a:lstStyle/>
          <a:p>
            <a:pPr marL="0" indent="1319213">
              <a:lnSpc>
                <a:spcPct val="150000"/>
              </a:lnSpc>
              <a:buNone/>
            </a:pPr>
            <a:r>
              <a:rPr lang="en-US" sz="6600" dirty="0">
                <a:solidFill>
                  <a:schemeClr val="tx2">
                    <a:lumMod val="10000"/>
                  </a:schemeClr>
                </a:solidFill>
              </a:rPr>
              <a:t>Web site -</a:t>
            </a:r>
            <a:r>
              <a:rPr lang="en-US" sz="6600" dirty="0"/>
              <a:t> </a:t>
            </a:r>
            <a:r>
              <a:rPr lang="en-US" sz="6600" dirty="0">
                <a:hlinkClick r:id="rId2"/>
              </a:rPr>
              <a:t>https://dbatools.io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Docs -</a:t>
            </a:r>
            <a:r>
              <a:rPr lang="en-US" sz="6600" dirty="0"/>
              <a:t> </a:t>
            </a:r>
            <a:r>
              <a:rPr lang="en-US" sz="6600" dirty="0">
                <a:hlinkClick r:id="rId3"/>
              </a:rPr>
              <a:t>https://docs.dbatools.io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Twitter -</a:t>
            </a:r>
            <a:r>
              <a:rPr lang="en-US" sz="6600" dirty="0"/>
              <a:t> </a:t>
            </a:r>
            <a:r>
              <a:rPr lang="en-US" sz="6600" dirty="0">
                <a:hlinkClick r:id="rId4"/>
              </a:rPr>
              <a:t>@</a:t>
            </a:r>
            <a:r>
              <a:rPr lang="en-US" sz="6600" dirty="0" err="1">
                <a:hlinkClick r:id="rId4"/>
              </a:rPr>
              <a:t>psdbatools</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LinkedIn –</a:t>
            </a:r>
            <a:r>
              <a:rPr lang="en-US" sz="6600" dirty="0"/>
              <a:t> </a:t>
            </a:r>
            <a:r>
              <a:rPr lang="en-US" sz="6600" dirty="0">
                <a:hlinkClick r:id="rId5"/>
              </a:rPr>
              <a:t>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Slack -</a:t>
            </a:r>
            <a:r>
              <a:rPr lang="en-US" sz="6600" dirty="0"/>
              <a:t> </a:t>
            </a:r>
            <a:r>
              <a:rPr lang="en-US" sz="6600" dirty="0">
                <a:hlinkClick r:id="rId6"/>
              </a:rPr>
              <a:t>https://dbatools.io/slack/ </a:t>
            </a:r>
            <a:r>
              <a:rPr lang="en-US" sz="6600" dirty="0">
                <a:solidFill>
                  <a:schemeClr val="tx2">
                    <a:lumMod val="10000"/>
                  </a:schemeClr>
                </a:solidFill>
              </a:rPr>
              <a:t>- #dbatools channel</a:t>
            </a:r>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GitHub -</a:t>
            </a:r>
            <a:r>
              <a:rPr lang="en-US" sz="6600" dirty="0"/>
              <a:t> </a:t>
            </a:r>
            <a:r>
              <a:rPr lang="en-US" sz="6600" dirty="0">
                <a:hlinkClick r:id="rId7"/>
              </a:rPr>
              <a:t>https://github.com/sqlcollaborative/dbatools</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Book -</a:t>
            </a:r>
            <a:r>
              <a:rPr lang="en-US" sz="6600" dirty="0"/>
              <a:t> </a:t>
            </a:r>
            <a:r>
              <a:rPr lang="en-US" sz="6600" dirty="0">
                <a:hlinkClick r:id="rId8"/>
              </a:rPr>
              <a:t>Learn dbatools in a Month of Lunches</a:t>
            </a:r>
            <a:r>
              <a:rPr lang="pt-PT" sz="6600" dirty="0"/>
              <a:t> </a:t>
            </a:r>
            <a:r>
              <a:rPr lang="pt-PT" sz="6600" dirty="0">
                <a:solidFill>
                  <a:schemeClr val="tx2">
                    <a:lumMod val="10000"/>
                  </a:schemeClr>
                </a:solidFill>
              </a:rPr>
              <a:t>– MEAP</a:t>
            </a:r>
          </a:p>
        </p:txBody>
      </p:sp>
      <p:sp>
        <p:nvSpPr>
          <p:cNvPr id="5" name="Shape 2775">
            <a:extLst>
              <a:ext uri="{FF2B5EF4-FFF2-40B4-BE49-F238E27FC236}">
                <a16:creationId xmlns:a16="http://schemas.microsoft.com/office/drawing/2014/main" id="{F5CD6FC4-7887-4EEB-9C7A-04A0200CE66C}"/>
              </a:ext>
            </a:extLst>
          </p:cNvPr>
          <p:cNvSpPr/>
          <p:nvPr/>
        </p:nvSpPr>
        <p:spPr>
          <a:xfrm>
            <a:off x="901684" y="3969593"/>
            <a:ext cx="712164" cy="51793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7030A0"/>
          </a:solidFill>
          <a:ln w="3175">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617">
            <a:extLst>
              <a:ext uri="{FF2B5EF4-FFF2-40B4-BE49-F238E27FC236}">
                <a16:creationId xmlns:a16="http://schemas.microsoft.com/office/drawing/2014/main" id="{DF618414-A8DE-4C84-8C10-E209345713EC}"/>
              </a:ext>
            </a:extLst>
          </p:cNvPr>
          <p:cNvSpPr/>
          <p:nvPr/>
        </p:nvSpPr>
        <p:spPr>
          <a:xfrm>
            <a:off x="958502" y="8393994"/>
            <a:ext cx="625896" cy="51209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7030A0"/>
          </a:solidFill>
          <a:ln w="3175">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8" name="Shape 2857">
            <a:extLst>
              <a:ext uri="{FF2B5EF4-FFF2-40B4-BE49-F238E27FC236}">
                <a16:creationId xmlns:a16="http://schemas.microsoft.com/office/drawing/2014/main" id="{1A903157-B217-466A-ACEE-AC065407DDFD}"/>
              </a:ext>
            </a:extLst>
          </p:cNvPr>
          <p:cNvSpPr/>
          <p:nvPr/>
        </p:nvSpPr>
        <p:spPr>
          <a:xfrm>
            <a:off x="919438" y="2414832"/>
            <a:ext cx="676656" cy="676656"/>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030A0"/>
          </a:solidFill>
          <a:ln w="12700">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dirty="0">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620">
            <a:extLst>
              <a:ext uri="{FF2B5EF4-FFF2-40B4-BE49-F238E27FC236}">
                <a16:creationId xmlns:a16="http://schemas.microsoft.com/office/drawing/2014/main" id="{E215CD8A-1F75-4241-952C-60A0D6104B6F}"/>
              </a:ext>
            </a:extLst>
          </p:cNvPr>
          <p:cNvSpPr/>
          <p:nvPr/>
        </p:nvSpPr>
        <p:spPr>
          <a:xfrm>
            <a:off x="958503" y="11370055"/>
            <a:ext cx="629902" cy="572854"/>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7030A0"/>
          </a:solidFill>
          <a:ln w="3175">
            <a:solidFill>
              <a:srgbClr val="7030A0"/>
            </a:solidFill>
            <a:miter lim="400000"/>
          </a:ln>
        </p:spPr>
        <p:txBody>
          <a:bodyPr lIns="38100" tIns="38100" rIns="38100" bIns="38100" anchor="ctr"/>
          <a:lstStyle/>
          <a:p>
            <a:pPr defTabSz="4572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64">
            <a:extLst>
              <a:ext uri="{FF2B5EF4-FFF2-40B4-BE49-F238E27FC236}">
                <a16:creationId xmlns:a16="http://schemas.microsoft.com/office/drawing/2014/main" id="{0F713F40-381C-4F97-B20F-FFA865930DD1}"/>
              </a:ext>
            </a:extLst>
          </p:cNvPr>
          <p:cNvSpPr/>
          <p:nvPr/>
        </p:nvSpPr>
        <p:spPr>
          <a:xfrm>
            <a:off x="923811" y="9836419"/>
            <a:ext cx="667910" cy="667910"/>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7030A0"/>
          </a:solidFill>
          <a:ln w="0">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3" name="Group 12">
            <a:extLst>
              <a:ext uri="{FF2B5EF4-FFF2-40B4-BE49-F238E27FC236}">
                <a16:creationId xmlns:a16="http://schemas.microsoft.com/office/drawing/2014/main" id="{E347E009-4E39-4565-AAA0-7573CCAEA5CF}"/>
              </a:ext>
            </a:extLst>
          </p:cNvPr>
          <p:cNvGrpSpPr/>
          <p:nvPr/>
        </p:nvGrpSpPr>
        <p:grpSpPr>
          <a:xfrm>
            <a:off x="919438" y="5290064"/>
            <a:ext cx="676656" cy="676656"/>
            <a:chOff x="5748537" y="5146675"/>
            <a:chExt cx="353831" cy="353832"/>
          </a:xfrm>
        </p:grpSpPr>
        <p:sp>
          <p:nvSpPr>
            <p:cNvPr id="14" name="Freeform 383">
              <a:extLst>
                <a:ext uri="{FF2B5EF4-FFF2-40B4-BE49-F238E27FC236}">
                  <a16:creationId xmlns:a16="http://schemas.microsoft.com/office/drawing/2014/main" id="{BAA1C69A-4E6F-4C70-8C1B-2771562162BA}"/>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7030A0"/>
            </a:solidFill>
            <a:ln>
              <a:solidFill>
                <a:srgbClr val="7030A0"/>
              </a:solidFill>
            </a:ln>
          </p:spPr>
          <p:txBody>
            <a:bodyPr/>
            <a:lstStyle/>
            <a:p>
              <a:pPr defTabSz="1828800" eaLnBrk="1" fontAlgn="auto" hangingPunct="1">
                <a:spcBef>
                  <a:spcPts val="0"/>
                </a:spcBef>
                <a:spcAft>
                  <a:spcPts val="0"/>
                </a:spcAft>
                <a:defRPr/>
              </a:pPr>
              <a:endParaRPr lang="en-US" sz="3600" kern="0" baseline="0" dirty="0">
                <a:solidFill>
                  <a:prstClr val="black"/>
                </a:solidFill>
                <a:latin typeface="Calibri" panose="020F0502020204030204"/>
              </a:endParaRPr>
            </a:p>
          </p:txBody>
        </p:sp>
        <p:sp>
          <p:nvSpPr>
            <p:cNvPr id="15" name="Rounded Rectangle 92">
              <a:extLst>
                <a:ext uri="{FF2B5EF4-FFF2-40B4-BE49-F238E27FC236}">
                  <a16:creationId xmlns:a16="http://schemas.microsoft.com/office/drawing/2014/main" id="{98E78AC2-5762-4AB5-80AE-85B8AE6A78FE}"/>
                </a:ext>
              </a:extLst>
            </p:cNvPr>
            <p:cNvSpPr/>
            <p:nvPr/>
          </p:nvSpPr>
          <p:spPr>
            <a:xfrm>
              <a:off x="5748537" y="5146675"/>
              <a:ext cx="353831" cy="353832"/>
            </a:xfrm>
            <a:prstGeom prst="roundRect">
              <a:avLst/>
            </a:prstGeom>
            <a:noFill/>
            <a:ln w="19050" cap="flat" cmpd="sng" algn="ctr">
              <a:solidFill>
                <a:srgbClr val="7030A0"/>
              </a:solidFill>
              <a:prstDash val="solid"/>
              <a:miter lim="800000"/>
            </a:ln>
            <a:effectLst/>
          </p:spPr>
          <p:txBody>
            <a:bodyPr rtlCol="0" anchor="ctr"/>
            <a:lstStyle/>
            <a:p>
              <a:pPr algn="ctr" defTabSz="1828800" eaLnBrk="1" fontAlgn="auto" hangingPunct="1">
                <a:spcBef>
                  <a:spcPts val="0"/>
                </a:spcBef>
                <a:spcAft>
                  <a:spcPts val="0"/>
                </a:spcAft>
                <a:defRPr/>
              </a:pPr>
              <a:endParaRPr lang="en-US" sz="3600" kern="0" baseline="0">
                <a:solidFill>
                  <a:prstClr val="white"/>
                </a:solidFill>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8B592562-5EE8-4433-8BDB-869F4F2E7CD4}"/>
              </a:ext>
            </a:extLst>
          </p:cNvPr>
          <p:cNvGrpSpPr/>
          <p:nvPr/>
        </p:nvGrpSpPr>
        <p:grpSpPr>
          <a:xfrm>
            <a:off x="919438" y="6824512"/>
            <a:ext cx="676656" cy="676656"/>
            <a:chOff x="3348740" y="4138863"/>
            <a:chExt cx="229600" cy="229600"/>
          </a:xfrm>
        </p:grpSpPr>
        <p:sp>
          <p:nvSpPr>
            <p:cNvPr id="17" name="Rounded Rectangle 94">
              <a:extLst>
                <a:ext uri="{FF2B5EF4-FFF2-40B4-BE49-F238E27FC236}">
                  <a16:creationId xmlns:a16="http://schemas.microsoft.com/office/drawing/2014/main" id="{498D86D7-0EF5-47CF-8E01-8F9C60D6EEBE}"/>
                </a:ext>
              </a:extLst>
            </p:cNvPr>
            <p:cNvSpPr/>
            <p:nvPr/>
          </p:nvSpPr>
          <p:spPr>
            <a:xfrm>
              <a:off x="3348740" y="4138863"/>
              <a:ext cx="229600" cy="229600"/>
            </a:xfrm>
            <a:prstGeom prst="roundRect">
              <a:avLst/>
            </a:prstGeom>
            <a:noFill/>
            <a:ln w="19050" cap="flat" cmpd="sng" algn="ctr">
              <a:solidFill>
                <a:srgbClr val="7030A0"/>
              </a:solidFill>
              <a:prstDash val="solid"/>
              <a:miter lim="800000"/>
            </a:ln>
            <a:effectLst/>
          </p:spPr>
          <p:txBody>
            <a:bodyPr rtlCol="0" anchor="ctr"/>
            <a:lstStyle/>
            <a:p>
              <a:pPr algn="ctr" defTabSz="1828800" eaLnBrk="1" fontAlgn="auto" hangingPunct="1">
                <a:spcBef>
                  <a:spcPts val="0"/>
                </a:spcBef>
                <a:spcAft>
                  <a:spcPts val="0"/>
                </a:spcAft>
                <a:defRPr/>
              </a:pPr>
              <a:endParaRPr lang="en-US" sz="3600" kern="0" baseline="0">
                <a:solidFill>
                  <a:prstClr val="white"/>
                </a:solidFill>
                <a:latin typeface="Calibri" panose="020F0502020204030204"/>
                <a:ea typeface="+mn-ea"/>
                <a:cs typeface="+mn-cs"/>
              </a:endParaRPr>
            </a:p>
          </p:txBody>
        </p:sp>
        <p:grpSp>
          <p:nvGrpSpPr>
            <p:cNvPr id="18" name="Group 1216">
              <a:extLst>
                <a:ext uri="{FF2B5EF4-FFF2-40B4-BE49-F238E27FC236}">
                  <a16:creationId xmlns:a16="http://schemas.microsoft.com/office/drawing/2014/main" id="{AD7EF12F-4130-47FD-8081-0FB9371F246F}"/>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19" name="Oval 315">
                <a:extLst>
                  <a:ext uri="{FF2B5EF4-FFF2-40B4-BE49-F238E27FC236}">
                    <a16:creationId xmlns:a16="http://schemas.microsoft.com/office/drawing/2014/main" id="{46291AA6-2F6A-4A50-8D61-BFB18138D22E}"/>
                  </a:ext>
                </a:extLst>
              </p:cNvPr>
              <p:cNvSpPr>
                <a:spLocks noChangeArrowheads="1"/>
              </p:cNvSpPr>
              <p:nvPr/>
            </p:nvSpPr>
            <p:spPr bwMode="auto">
              <a:xfrm>
                <a:off x="8400256" y="3573012"/>
                <a:ext cx="103189" cy="101599"/>
              </a:xfrm>
              <a:prstGeom prst="ellipse">
                <a:avLst/>
              </a:prstGeom>
              <a:solidFill>
                <a:srgbClr val="7030A0"/>
              </a:solidFill>
              <a:ln w="9525">
                <a:solidFill>
                  <a:srgbClr val="7030A0"/>
                </a:solid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828800" eaLnBrk="1" fontAlgn="auto" hangingPunct="1">
                  <a:spcBef>
                    <a:spcPts val="0"/>
                  </a:spcBef>
                  <a:spcAft>
                    <a:spcPts val="0"/>
                  </a:spcAft>
                  <a:defRPr/>
                </a:pPr>
                <a:endParaRPr lang="en-AU" altLang="x-none" sz="3600" kern="0" baseline="0" dirty="0">
                  <a:solidFill>
                    <a:prstClr val="black"/>
                  </a:solidFill>
                </a:endParaRPr>
              </a:p>
            </p:txBody>
          </p:sp>
          <p:sp>
            <p:nvSpPr>
              <p:cNvPr id="20" name="Rectangle 316">
                <a:extLst>
                  <a:ext uri="{FF2B5EF4-FFF2-40B4-BE49-F238E27FC236}">
                    <a16:creationId xmlns:a16="http://schemas.microsoft.com/office/drawing/2014/main" id="{248D644F-053F-4BED-8000-4B7868CC7978}"/>
                  </a:ext>
                </a:extLst>
              </p:cNvPr>
              <p:cNvSpPr>
                <a:spLocks noChangeArrowheads="1"/>
              </p:cNvSpPr>
              <p:nvPr/>
            </p:nvSpPr>
            <p:spPr bwMode="auto">
              <a:xfrm>
                <a:off x="8408192" y="3714311"/>
                <a:ext cx="87312" cy="280989"/>
              </a:xfrm>
              <a:prstGeom prst="rect">
                <a:avLst/>
              </a:prstGeom>
              <a:solidFill>
                <a:srgbClr val="7030A0"/>
              </a:solidFill>
              <a:ln w="9525">
                <a:solidFill>
                  <a:srgbClr val="7030A0"/>
                </a:solid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828800" eaLnBrk="1" fontAlgn="auto" hangingPunct="1">
                  <a:spcBef>
                    <a:spcPts val="0"/>
                  </a:spcBef>
                  <a:spcAft>
                    <a:spcPts val="0"/>
                  </a:spcAft>
                  <a:defRPr/>
                </a:pPr>
                <a:endParaRPr lang="en-AU" altLang="x-none" sz="3600" kern="0" baseline="0" dirty="0">
                  <a:solidFill>
                    <a:prstClr val="black"/>
                  </a:solidFill>
                </a:endParaRPr>
              </a:p>
            </p:txBody>
          </p:sp>
          <p:sp>
            <p:nvSpPr>
              <p:cNvPr id="21" name="Freeform 317">
                <a:extLst>
                  <a:ext uri="{FF2B5EF4-FFF2-40B4-BE49-F238E27FC236}">
                    <a16:creationId xmlns:a16="http://schemas.microsoft.com/office/drawing/2014/main" id="{AFF91E92-39C9-42FB-A58F-1453144A4933}"/>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7030A0"/>
              </a:solidFill>
              <a:ln w="9525">
                <a:solidFill>
                  <a:srgbClr val="7030A0"/>
                </a:solidFill>
                <a:round/>
                <a:headEnd/>
                <a:tailEnd/>
              </a:ln>
            </p:spPr>
            <p:txBody>
              <a:bodyPr/>
              <a:lstStyle/>
              <a:p>
                <a:pPr defTabSz="1828800" eaLnBrk="1" fontAlgn="auto" hangingPunct="1">
                  <a:spcBef>
                    <a:spcPts val="0"/>
                  </a:spcBef>
                  <a:spcAft>
                    <a:spcPts val="0"/>
                  </a:spcAft>
                  <a:defRPr/>
                </a:pPr>
                <a:endParaRPr lang="en-US" sz="3600" kern="0" baseline="0" dirty="0">
                  <a:solidFill>
                    <a:prstClr val="black"/>
                  </a:solidFill>
                  <a:latin typeface="Calibri" panose="020F0502020204030204"/>
                </a:endParaRPr>
              </a:p>
            </p:txBody>
          </p:sp>
        </p:grpSp>
      </p:grpSp>
    </p:spTree>
    <p:extLst>
      <p:ext uri="{BB962C8B-B14F-4D97-AF65-F5344CB8AC3E}">
        <p14:creationId xmlns:p14="http://schemas.microsoft.com/office/powerpoint/2010/main" val="1177818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Autofit/>
          </a:bodyPr>
          <a:lstStyle/>
          <a:p>
            <a:r>
              <a:rPr lang="en-US" dirty="0">
                <a:ea typeface="Open Sans Semibold" panose="020B0706030804020204" pitchFamily="34" charset="0"/>
                <a:cs typeface="Open Sans Semibold" panose="020B0706030804020204" pitchFamily="34" charset="0"/>
              </a:rPr>
              <a:t>Ask your Questions</a:t>
            </a:r>
          </a:p>
        </p:txBody>
      </p:sp>
      <p:pic>
        <p:nvPicPr>
          <p:cNvPr id="8" name="Picture 7">
            <a:extLst>
              <a:ext uri="{FF2B5EF4-FFF2-40B4-BE49-F238E27FC236}">
                <a16:creationId xmlns:a16="http://schemas.microsoft.com/office/drawing/2014/main" id="{24D3F597-566F-4305-92DE-56B0149B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494" y="2048607"/>
            <a:ext cx="13253012" cy="9618786"/>
          </a:xfrm>
          <a:prstGeom prst="rect">
            <a:avLst/>
          </a:prstGeom>
        </p:spPr>
      </p:pic>
    </p:spTree>
    <p:extLst>
      <p:ext uri="{BB962C8B-B14F-4D97-AF65-F5344CB8AC3E}">
        <p14:creationId xmlns:p14="http://schemas.microsoft.com/office/powerpoint/2010/main" val="3106899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749873" y="1318761"/>
            <a:ext cx="10367401" cy="1805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6600" dirty="0">
                <a:solidFill>
                  <a:schemeClr val="accent6">
                    <a:lumMod val="75000"/>
                  </a:schemeClr>
                </a:solidFill>
                <a:latin typeface="+mn-lt"/>
                <a:ea typeface="+mn-ea"/>
                <a:cs typeface="+mn-cs"/>
              </a:rPr>
              <a:t>Feedback</a:t>
            </a:r>
            <a:endParaRPr kumimoji="0" lang="en-US" sz="166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sp>
        <p:nvSpPr>
          <p:cNvPr id="3" name="TextBox 2">
            <a:extLst>
              <a:ext uri="{FF2B5EF4-FFF2-40B4-BE49-F238E27FC236}">
                <a16:creationId xmlns:a16="http://schemas.microsoft.com/office/drawing/2014/main" id="{F043DD67-AE2E-4B01-9ACE-E8E9DA1D6E8D}"/>
              </a:ext>
            </a:extLst>
          </p:cNvPr>
          <p:cNvSpPr txBox="1"/>
          <p:nvPr/>
        </p:nvSpPr>
        <p:spPr>
          <a:xfrm>
            <a:off x="1554029" y="3743017"/>
            <a:ext cx="8354851" cy="1282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40000" dirty="0">
                <a:ln>
                  <a:noFill/>
                </a:ln>
                <a:solidFill>
                  <a:schemeClr val="accent6">
                    <a:lumMod val="75000"/>
                  </a:schemeClr>
                </a:solidFill>
                <a:effectLst/>
                <a:uFillTx/>
                <a:latin typeface="+mn-lt"/>
                <a:ea typeface="+mn-ea"/>
                <a:cs typeface="+mn-cs"/>
                <a:sym typeface="Roboto Regular"/>
              </a:rPr>
              <a:t>Speaker Feedback</a:t>
            </a:r>
          </a:p>
        </p:txBody>
      </p:sp>
      <p:sp>
        <p:nvSpPr>
          <p:cNvPr id="5" name="TextBox 4">
            <a:extLst>
              <a:ext uri="{FF2B5EF4-FFF2-40B4-BE49-F238E27FC236}">
                <a16:creationId xmlns:a16="http://schemas.microsoft.com/office/drawing/2014/main" id="{FE0FCBDD-FE68-4690-935A-036AC4CE2E37}"/>
              </a:ext>
            </a:extLst>
          </p:cNvPr>
          <p:cNvSpPr txBox="1"/>
          <p:nvPr/>
        </p:nvSpPr>
        <p:spPr>
          <a:xfrm>
            <a:off x="15417811" y="3661575"/>
            <a:ext cx="603690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9600" dirty="0">
                <a:solidFill>
                  <a:schemeClr val="accent6">
                    <a:lumMod val="75000"/>
                  </a:schemeClr>
                </a:solidFill>
                <a:latin typeface="+mn-lt"/>
                <a:ea typeface="+mn-ea"/>
                <a:cs typeface="+mn-cs"/>
              </a:rPr>
              <a:t>Event</a:t>
            </a:r>
            <a:r>
              <a:rPr kumimoji="0" lang="en-US" sz="9600" b="0" i="0" u="none" strike="noStrike" cap="none" spc="0" normalizeH="0" baseline="40000" dirty="0">
                <a:ln>
                  <a:noFill/>
                </a:ln>
                <a:solidFill>
                  <a:schemeClr val="accent6">
                    <a:lumMod val="75000"/>
                  </a:schemeClr>
                </a:solidFill>
                <a:effectLst/>
                <a:uFillTx/>
                <a:latin typeface="+mn-lt"/>
                <a:ea typeface="+mn-ea"/>
                <a:cs typeface="+mn-cs"/>
                <a:sym typeface="Roboto Regular"/>
              </a:rPr>
              <a:t> Feedback</a:t>
            </a:r>
          </a:p>
        </p:txBody>
      </p:sp>
      <p:pic>
        <p:nvPicPr>
          <p:cNvPr id="6" name="Picture 5" descr="A picture containing indoor, crossword, piece, hand&#10;&#10;Description automatically generated">
            <a:extLst>
              <a:ext uri="{FF2B5EF4-FFF2-40B4-BE49-F238E27FC236}">
                <a16:creationId xmlns:a16="http://schemas.microsoft.com/office/drawing/2014/main" id="{CA599027-0CFB-47D8-9475-CF46F50F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28" y="5101156"/>
            <a:ext cx="7620000" cy="7620000"/>
          </a:xfrm>
          <a:prstGeom prst="rect">
            <a:avLst/>
          </a:prstGeom>
        </p:spPr>
      </p:pic>
      <p:pic>
        <p:nvPicPr>
          <p:cNvPr id="8" name="Picture 7" descr="A picture containing indoor, piece, photo, paper&#10;&#10;Description automatically generated">
            <a:extLst>
              <a:ext uri="{FF2B5EF4-FFF2-40B4-BE49-F238E27FC236}">
                <a16:creationId xmlns:a16="http://schemas.microsoft.com/office/drawing/2014/main" id="{A6D8BB78-3EC6-4791-B81A-300A16EB6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994" y="4927956"/>
            <a:ext cx="7620000" cy="7620000"/>
          </a:xfrm>
          <a:prstGeom prst="rect">
            <a:avLst/>
          </a:prstGeom>
        </p:spPr>
      </p:pic>
    </p:spTree>
    <p:extLst>
      <p:ext uri="{BB962C8B-B14F-4D97-AF65-F5344CB8AC3E}">
        <p14:creationId xmlns:p14="http://schemas.microsoft.com/office/powerpoint/2010/main" val="24088156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7000"/>
            <a:lum/>
          </a:blip>
          <a:srcRect/>
          <a:stretch>
            <a:fillRect t="-9000" b="-9000"/>
          </a:stretch>
        </a:blipFill>
        <a:effectLst/>
      </p:bgPr>
    </p:bg>
    <p:spTree>
      <p:nvGrpSpPr>
        <p:cNvPr id="1" name=""/>
        <p:cNvGrpSpPr/>
        <p:nvPr/>
      </p:nvGrpSpPr>
      <p:grpSpPr>
        <a:xfrm>
          <a:off x="0" y="0"/>
          <a:ext cx="0" cy="0"/>
          <a:chOff x="0" y="0"/>
          <a:chExt cx="0" cy="0"/>
        </a:xfrm>
      </p:grpSpPr>
      <p:sp>
        <p:nvSpPr>
          <p:cNvPr id="7169" name="Shape 39">
            <a:extLst>
              <a:ext uri="{FF2B5EF4-FFF2-40B4-BE49-F238E27FC236}">
                <a16:creationId xmlns:a16="http://schemas.microsoft.com/office/drawing/2014/main" id="{69A6232D-6EE5-42A7-A174-5339D19F8ECD}"/>
              </a:ext>
            </a:extLst>
          </p:cNvPr>
          <p:cNvSpPr>
            <a:spLocks noChangeArrowheads="1"/>
          </p:cNvSpPr>
          <p:nvPr/>
        </p:nvSpPr>
        <p:spPr bwMode="auto">
          <a:xfrm>
            <a:off x="2700338" y="2720975"/>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Text Page</a:t>
            </a:r>
          </a:p>
        </p:txBody>
      </p:sp>
      <p:sp>
        <p:nvSpPr>
          <p:cNvPr id="7170" name="Shape 40">
            <a:extLst>
              <a:ext uri="{FF2B5EF4-FFF2-40B4-BE49-F238E27FC236}">
                <a16:creationId xmlns:a16="http://schemas.microsoft.com/office/drawing/2014/main" id="{A93A5269-FAAC-4BDF-9AED-825C8335C70E}"/>
              </a:ext>
            </a:extLst>
          </p:cNvPr>
          <p:cNvSpPr>
            <a:spLocks noChangeArrowheads="1"/>
          </p:cNvSpPr>
          <p:nvPr/>
        </p:nvSpPr>
        <p:spPr bwMode="auto">
          <a:xfrm>
            <a:off x="2620963" y="6405563"/>
            <a:ext cx="19142075"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7171" name="Shape 41">
            <a:extLst>
              <a:ext uri="{FF2B5EF4-FFF2-40B4-BE49-F238E27FC236}">
                <a16:creationId xmlns:a16="http://schemas.microsoft.com/office/drawing/2014/main" id="{CEBF90F3-E3DC-47BC-ABEC-51323A3E2EB4}"/>
              </a:ext>
            </a:extLst>
          </p:cNvPr>
          <p:cNvSpPr>
            <a:spLocks noChangeShapeType="1"/>
          </p:cNvSpPr>
          <p:nvPr/>
        </p:nvSpPr>
        <p:spPr bwMode="auto">
          <a:xfrm>
            <a:off x="11252200" y="521652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Picture Placeholder 1">
            <a:extLst>
              <a:ext uri="{FF2B5EF4-FFF2-40B4-BE49-F238E27FC236}">
                <a16:creationId xmlns:a16="http://schemas.microsoft.com/office/drawing/2014/main" id="{739F3D82-5939-4731-9D50-107699453225}"/>
              </a:ext>
            </a:extLst>
          </p:cNvPr>
          <p:cNvSpPr>
            <a:spLocks noGrp="1" noTextEdit="1"/>
          </p:cNvSpPr>
          <p:nvPr>
            <p:ph type="pic" sz="quarter" idx="10"/>
          </p:nvPr>
        </p:nvSpPr>
        <p:spPr>
          <a:xfrm>
            <a:off x="2717800" y="2387600"/>
            <a:ext cx="8561388" cy="8786813"/>
          </a:xfrm>
        </p:spPr>
      </p:sp>
      <p:sp>
        <p:nvSpPr>
          <p:cNvPr id="8194" name="Shape 43">
            <a:extLst>
              <a:ext uri="{FF2B5EF4-FFF2-40B4-BE49-F238E27FC236}">
                <a16:creationId xmlns:a16="http://schemas.microsoft.com/office/drawing/2014/main" id="{A17A9846-20F3-4A67-B6F9-50351C1ADAA0}"/>
              </a:ext>
            </a:extLst>
          </p:cNvPr>
          <p:cNvSpPr>
            <a:spLocks noChangeArrowheads="1"/>
          </p:cNvSpPr>
          <p:nvPr/>
        </p:nvSpPr>
        <p:spPr bwMode="auto">
          <a:xfrm>
            <a:off x="12393613" y="2389188"/>
            <a:ext cx="9296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8195" name="Shape 44">
            <a:extLst>
              <a:ext uri="{FF2B5EF4-FFF2-40B4-BE49-F238E27FC236}">
                <a16:creationId xmlns:a16="http://schemas.microsoft.com/office/drawing/2014/main" id="{EAE91F9B-58F6-4C82-AE11-8987F3AEABA8}"/>
              </a:ext>
            </a:extLst>
          </p:cNvPr>
          <p:cNvSpPr>
            <a:spLocks noChangeArrowheads="1"/>
          </p:cNvSpPr>
          <p:nvPr/>
        </p:nvSpPr>
        <p:spPr bwMode="auto">
          <a:xfrm>
            <a:off x="12372975" y="7334250"/>
            <a:ext cx="9771063"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consectuer adipiscing elit, sed diam nonummy nibh euismod tincidunt t laoreet dolore magna aliquam erat volutpat. Ut wsi enim ad minim veniam, quis nostrud exerci tation ullamcorper suscipit lobortis nisl ut aliquip ex ea commodo consequat. Duis autem vel eum iriure dolor in hendrerit in vulputate velit esse molestie praesent luptatum zzril delenit augue duis dole te</a:t>
            </a:r>
          </a:p>
        </p:txBody>
      </p:sp>
      <p:sp>
        <p:nvSpPr>
          <p:cNvPr id="8196" name="Shape 45">
            <a:extLst>
              <a:ext uri="{FF2B5EF4-FFF2-40B4-BE49-F238E27FC236}">
                <a16:creationId xmlns:a16="http://schemas.microsoft.com/office/drawing/2014/main" id="{31A6D1A4-0453-443B-9B84-FD4A978E7E05}"/>
              </a:ext>
            </a:extLst>
          </p:cNvPr>
          <p:cNvSpPr>
            <a:spLocks noChangeShapeType="1"/>
          </p:cNvSpPr>
          <p:nvPr/>
        </p:nvSpPr>
        <p:spPr bwMode="auto">
          <a:xfrm>
            <a:off x="12436475" y="6357938"/>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8197" name="Shape 47">
            <a:extLst>
              <a:ext uri="{FF2B5EF4-FFF2-40B4-BE49-F238E27FC236}">
                <a16:creationId xmlns:a16="http://schemas.microsoft.com/office/drawing/2014/main" id="{62B7EB61-2D2F-4255-9536-DEB8B51556F5}"/>
              </a:ext>
            </a:extLst>
          </p:cNvPr>
          <p:cNvSpPr>
            <a:spLocks/>
          </p:cNvSpPr>
          <p:nvPr/>
        </p:nvSpPr>
        <p:spPr bwMode="auto">
          <a:xfrm>
            <a:off x="2717800" y="1013777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7" name="Picture Placeholder 3">
            <a:extLst>
              <a:ext uri="{FF2B5EF4-FFF2-40B4-BE49-F238E27FC236}">
                <a16:creationId xmlns:a16="http://schemas.microsoft.com/office/drawing/2014/main" id="{B443AE50-7CAB-4F74-88C9-99CC0FAA0B27}"/>
              </a:ext>
            </a:extLst>
          </p:cNvPr>
          <p:cNvSpPr>
            <a:spLocks noGrp="1" noTextEdit="1"/>
          </p:cNvSpPr>
          <p:nvPr>
            <p:ph type="pic" sz="quarter" idx="12"/>
          </p:nvPr>
        </p:nvSpPr>
        <p:spPr>
          <a:xfrm>
            <a:off x="13119100" y="2387600"/>
            <a:ext cx="8559800" cy="8786813"/>
          </a:xfrm>
        </p:spPr>
      </p:sp>
      <p:sp>
        <p:nvSpPr>
          <p:cNvPr id="9218" name="Shape 49">
            <a:extLst>
              <a:ext uri="{FF2B5EF4-FFF2-40B4-BE49-F238E27FC236}">
                <a16:creationId xmlns:a16="http://schemas.microsoft.com/office/drawing/2014/main" id="{2D0ABCC6-BFFB-4E5B-84BD-7F12F1AB5626}"/>
              </a:ext>
            </a:extLst>
          </p:cNvPr>
          <p:cNvSpPr>
            <a:spLocks noChangeArrowheads="1"/>
          </p:cNvSpPr>
          <p:nvPr/>
        </p:nvSpPr>
        <p:spPr bwMode="auto">
          <a:xfrm>
            <a:off x="2508250" y="2389188"/>
            <a:ext cx="9296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9219" name="Shape 50">
            <a:extLst>
              <a:ext uri="{FF2B5EF4-FFF2-40B4-BE49-F238E27FC236}">
                <a16:creationId xmlns:a16="http://schemas.microsoft.com/office/drawing/2014/main" id="{16997B45-FE56-4F97-AD5D-091B1BA159E3}"/>
              </a:ext>
            </a:extLst>
          </p:cNvPr>
          <p:cNvSpPr>
            <a:spLocks noChangeArrowheads="1"/>
          </p:cNvSpPr>
          <p:nvPr/>
        </p:nvSpPr>
        <p:spPr bwMode="auto">
          <a:xfrm>
            <a:off x="2487613" y="7334250"/>
            <a:ext cx="9717087"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adipiscg elit, sed diam nonummy nibh euismod tincidunt ut laoreet dolore magna aliquam erat volutpat. Ut wii enim ad minim veniam, quis nostrud exerci tation ullamcorper suscipit lobortis nisl ut aliquip ex ea commodo consequat. Duis autem vel eum iriure dolor in hendrerit in vulputate velit esse molefstie praesent luptatum zzril delenit augue duis dolor e</a:t>
            </a:r>
          </a:p>
        </p:txBody>
      </p:sp>
      <p:sp>
        <p:nvSpPr>
          <p:cNvPr id="9220" name="Shape 51">
            <a:extLst>
              <a:ext uri="{FF2B5EF4-FFF2-40B4-BE49-F238E27FC236}">
                <a16:creationId xmlns:a16="http://schemas.microsoft.com/office/drawing/2014/main" id="{FD8A0DA7-167E-4103-9A0D-E6C7CA0BA2FE}"/>
              </a:ext>
            </a:extLst>
          </p:cNvPr>
          <p:cNvSpPr>
            <a:spLocks noChangeShapeType="1"/>
          </p:cNvSpPr>
          <p:nvPr/>
        </p:nvSpPr>
        <p:spPr bwMode="auto">
          <a:xfrm>
            <a:off x="2551113" y="6357938"/>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9221" name="Shape 53">
            <a:extLst>
              <a:ext uri="{FF2B5EF4-FFF2-40B4-BE49-F238E27FC236}">
                <a16:creationId xmlns:a16="http://schemas.microsoft.com/office/drawing/2014/main" id="{01D7FF36-1724-472D-B7B3-EE23C29506AC}"/>
              </a:ext>
            </a:extLst>
          </p:cNvPr>
          <p:cNvSpPr>
            <a:spLocks/>
          </p:cNvSpPr>
          <p:nvPr/>
        </p:nvSpPr>
        <p:spPr bwMode="auto">
          <a:xfrm>
            <a:off x="13119100" y="10137775"/>
            <a:ext cx="1038225" cy="1038225"/>
          </a:xfrm>
          <a:custGeom>
            <a:avLst/>
            <a:gdLst>
              <a:gd name="T0" fmla="*/ 519395 w 21600"/>
              <a:gd name="T1" fmla="*/ 519394 h 21600"/>
              <a:gd name="T2" fmla="*/ 519395 w 21600"/>
              <a:gd name="T3" fmla="*/ 519394 h 21600"/>
              <a:gd name="T4" fmla="*/ 519395 w 21600"/>
              <a:gd name="T5" fmla="*/ 519394 h 21600"/>
              <a:gd name="T6" fmla="*/ 519395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7008299" y="1155968"/>
            <a:ext cx="10367401"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9900" dirty="0">
                <a:solidFill>
                  <a:schemeClr val="accent6">
                    <a:lumMod val="75000"/>
                  </a:schemeClr>
                </a:solidFill>
                <a:latin typeface="+mn-lt"/>
                <a:ea typeface="+mn-ea"/>
                <a:cs typeface="+mn-cs"/>
              </a:rPr>
              <a:t>Donate</a:t>
            </a:r>
            <a:endParaRPr kumimoji="0" lang="en-US" sz="199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pic>
        <p:nvPicPr>
          <p:cNvPr id="5" name="Picture 4" descr="A picture containing drawing&#10;&#10;Description automatically generated">
            <a:extLst>
              <a:ext uri="{FF2B5EF4-FFF2-40B4-BE49-F238E27FC236}">
                <a16:creationId xmlns:a16="http://schemas.microsoft.com/office/drawing/2014/main" id="{13D4C71E-D823-4218-A45A-77756F142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26" y="4335471"/>
            <a:ext cx="6457950" cy="6457950"/>
          </a:xfrm>
          <a:prstGeom prst="rect">
            <a:avLst/>
          </a:prstGeom>
        </p:spPr>
      </p:pic>
      <p:pic>
        <p:nvPicPr>
          <p:cNvPr id="4" name="Picture 3" descr="A close up of a logo&#10;&#10;Description automatically generated">
            <a:extLst>
              <a:ext uri="{FF2B5EF4-FFF2-40B4-BE49-F238E27FC236}">
                <a16:creationId xmlns:a16="http://schemas.microsoft.com/office/drawing/2014/main" id="{872DCB7E-0F74-4110-9181-B1C366AE0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335" y="5337601"/>
            <a:ext cx="7303339" cy="3764775"/>
          </a:xfrm>
          <a:prstGeom prst="rect">
            <a:avLst/>
          </a:prstGeom>
        </p:spPr>
      </p:pic>
    </p:spTree>
    <p:extLst>
      <p:ext uri="{BB962C8B-B14F-4D97-AF65-F5344CB8AC3E}">
        <p14:creationId xmlns:p14="http://schemas.microsoft.com/office/powerpoint/2010/main" val="2588802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Picture Placeholder 1">
            <a:extLst>
              <a:ext uri="{FF2B5EF4-FFF2-40B4-BE49-F238E27FC236}">
                <a16:creationId xmlns:a16="http://schemas.microsoft.com/office/drawing/2014/main" id="{989563F0-45CB-4F1E-8125-B421C0B76F97}"/>
              </a:ext>
            </a:extLst>
          </p:cNvPr>
          <p:cNvSpPr>
            <a:spLocks noGrp="1" noTextEdit="1"/>
          </p:cNvSpPr>
          <p:nvPr>
            <p:ph type="pic" sz="quarter" idx="10"/>
          </p:nvPr>
        </p:nvSpPr>
        <p:spPr>
          <a:xfrm>
            <a:off x="0" y="0"/>
            <a:ext cx="13839825" cy="13716000"/>
          </a:xfrm>
        </p:spPr>
      </p:sp>
      <p:sp>
        <p:nvSpPr>
          <p:cNvPr id="10242" name="Shape 56">
            <a:extLst>
              <a:ext uri="{FF2B5EF4-FFF2-40B4-BE49-F238E27FC236}">
                <a16:creationId xmlns:a16="http://schemas.microsoft.com/office/drawing/2014/main" id="{A270E681-1D47-498E-A1CD-9E3B4D83A240}"/>
              </a:ext>
            </a:extLst>
          </p:cNvPr>
          <p:cNvSpPr>
            <a:spLocks/>
          </p:cNvSpPr>
          <p:nvPr/>
        </p:nvSpPr>
        <p:spPr bwMode="auto">
          <a:xfrm>
            <a:off x="-38100" y="1270317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0243" name="Shape 57">
            <a:extLst>
              <a:ext uri="{FF2B5EF4-FFF2-40B4-BE49-F238E27FC236}">
                <a16:creationId xmlns:a16="http://schemas.microsoft.com/office/drawing/2014/main" id="{694447FD-B76C-4496-AEB0-26D87C58CCCF}"/>
              </a:ext>
            </a:extLst>
          </p:cNvPr>
          <p:cNvSpPr>
            <a:spLocks noChangeArrowheads="1"/>
          </p:cNvSpPr>
          <p:nvPr/>
        </p:nvSpPr>
        <p:spPr bwMode="auto">
          <a:xfrm>
            <a:off x="8747124" y="1577975"/>
            <a:ext cx="13522325" cy="1026636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244" name="Shape 58">
            <a:extLst>
              <a:ext uri="{FF2B5EF4-FFF2-40B4-BE49-F238E27FC236}">
                <a16:creationId xmlns:a16="http://schemas.microsoft.com/office/drawing/2014/main" id="{6E39F3B2-A47D-49EC-8B71-04E53D014322}"/>
              </a:ext>
            </a:extLst>
          </p:cNvPr>
          <p:cNvSpPr>
            <a:spLocks noChangeArrowheads="1"/>
          </p:cNvSpPr>
          <p:nvPr/>
        </p:nvSpPr>
        <p:spPr bwMode="auto">
          <a:xfrm>
            <a:off x="10006013" y="2525713"/>
            <a:ext cx="9296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10245" name="Shape 59">
            <a:extLst>
              <a:ext uri="{FF2B5EF4-FFF2-40B4-BE49-F238E27FC236}">
                <a16:creationId xmlns:a16="http://schemas.microsoft.com/office/drawing/2014/main" id="{F0937517-F36F-4ED0-B0A9-C4A13B318537}"/>
              </a:ext>
            </a:extLst>
          </p:cNvPr>
          <p:cNvSpPr>
            <a:spLocks noChangeArrowheads="1"/>
          </p:cNvSpPr>
          <p:nvPr/>
        </p:nvSpPr>
        <p:spPr bwMode="auto">
          <a:xfrm>
            <a:off x="9985375" y="7470775"/>
            <a:ext cx="1188085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delenit augue duis dolor te feugait nulla facilisi. Nam liber tempor cum soluta nobis eleifend insitam; est usus legentis in iis qui facit eorum saepius. </a:t>
            </a:r>
          </a:p>
        </p:txBody>
      </p:sp>
      <p:sp>
        <p:nvSpPr>
          <p:cNvPr id="10246" name="Shape 60">
            <a:extLst>
              <a:ext uri="{FF2B5EF4-FFF2-40B4-BE49-F238E27FC236}">
                <a16:creationId xmlns:a16="http://schemas.microsoft.com/office/drawing/2014/main" id="{7E0C605A-9C23-440F-8B27-30268F618491}"/>
              </a:ext>
            </a:extLst>
          </p:cNvPr>
          <p:cNvSpPr>
            <a:spLocks noChangeShapeType="1"/>
          </p:cNvSpPr>
          <p:nvPr/>
        </p:nvSpPr>
        <p:spPr bwMode="auto">
          <a:xfrm>
            <a:off x="10048875" y="64944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Picture Placeholder 6">
            <a:extLst>
              <a:ext uri="{FF2B5EF4-FFF2-40B4-BE49-F238E27FC236}">
                <a16:creationId xmlns:a16="http://schemas.microsoft.com/office/drawing/2014/main" id="{4699D829-511D-4B14-86AC-9303320B6545}"/>
              </a:ext>
            </a:extLst>
          </p:cNvPr>
          <p:cNvSpPr>
            <a:spLocks noGrp="1" noTextEdit="1"/>
          </p:cNvSpPr>
          <p:nvPr>
            <p:ph type="pic" sz="quarter" idx="15"/>
          </p:nvPr>
        </p:nvSpPr>
        <p:spPr>
          <a:xfrm>
            <a:off x="10569575" y="-22225"/>
            <a:ext cx="13828713" cy="13738225"/>
          </a:xfrm>
        </p:spPr>
      </p:sp>
      <p:sp>
        <p:nvSpPr>
          <p:cNvPr id="11266" name="Shape 63">
            <a:extLst>
              <a:ext uri="{FF2B5EF4-FFF2-40B4-BE49-F238E27FC236}">
                <a16:creationId xmlns:a16="http://schemas.microsoft.com/office/drawing/2014/main" id="{665915AA-140A-4B08-9F93-F00870F2B3E7}"/>
              </a:ext>
            </a:extLst>
          </p:cNvPr>
          <p:cNvSpPr>
            <a:spLocks/>
          </p:cNvSpPr>
          <p:nvPr/>
        </p:nvSpPr>
        <p:spPr bwMode="auto">
          <a:xfrm rot="10800000">
            <a:off x="23360063" y="-2222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1267" name="Shape 64">
            <a:extLst>
              <a:ext uri="{FF2B5EF4-FFF2-40B4-BE49-F238E27FC236}">
                <a16:creationId xmlns:a16="http://schemas.microsoft.com/office/drawing/2014/main" id="{AEAAB265-A353-4EEA-8B55-504EE5FC8729}"/>
              </a:ext>
            </a:extLst>
          </p:cNvPr>
          <p:cNvSpPr>
            <a:spLocks noChangeArrowheads="1"/>
          </p:cNvSpPr>
          <p:nvPr/>
        </p:nvSpPr>
        <p:spPr bwMode="auto">
          <a:xfrm>
            <a:off x="1981200" y="1666875"/>
            <a:ext cx="13257213" cy="1017746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1268" name="Shape 65">
            <a:extLst>
              <a:ext uri="{FF2B5EF4-FFF2-40B4-BE49-F238E27FC236}">
                <a16:creationId xmlns:a16="http://schemas.microsoft.com/office/drawing/2014/main" id="{1479BF65-96F0-4E23-883A-3E5BF57D3975}"/>
              </a:ext>
            </a:extLst>
          </p:cNvPr>
          <p:cNvSpPr>
            <a:spLocks noChangeArrowheads="1"/>
          </p:cNvSpPr>
          <p:nvPr/>
        </p:nvSpPr>
        <p:spPr bwMode="auto">
          <a:xfrm>
            <a:off x="2640013" y="2525713"/>
            <a:ext cx="9296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11269" name="Shape 67">
            <a:extLst>
              <a:ext uri="{FF2B5EF4-FFF2-40B4-BE49-F238E27FC236}">
                <a16:creationId xmlns:a16="http://schemas.microsoft.com/office/drawing/2014/main" id="{435AC8A5-FF13-4FDC-8CFC-53D2C533AB76}"/>
              </a:ext>
            </a:extLst>
          </p:cNvPr>
          <p:cNvSpPr>
            <a:spLocks noChangeShapeType="1"/>
          </p:cNvSpPr>
          <p:nvPr/>
        </p:nvSpPr>
        <p:spPr bwMode="auto">
          <a:xfrm>
            <a:off x="2682875" y="64944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1270" name="Shape 59">
            <a:extLst>
              <a:ext uri="{FF2B5EF4-FFF2-40B4-BE49-F238E27FC236}">
                <a16:creationId xmlns:a16="http://schemas.microsoft.com/office/drawing/2014/main" id="{85C66371-8E24-48D6-9679-538D318DC9F2}"/>
              </a:ext>
            </a:extLst>
          </p:cNvPr>
          <p:cNvSpPr>
            <a:spLocks noChangeArrowheads="1"/>
          </p:cNvSpPr>
          <p:nvPr/>
        </p:nvSpPr>
        <p:spPr bwMode="auto">
          <a:xfrm>
            <a:off x="2663825" y="7712075"/>
            <a:ext cx="11185525"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delit augue duis dolor te feugait nulla facilisi. Nam liber tempor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Shape 69">
            <a:extLst>
              <a:ext uri="{FF2B5EF4-FFF2-40B4-BE49-F238E27FC236}">
                <a16:creationId xmlns:a16="http://schemas.microsoft.com/office/drawing/2014/main" id="{9F9270F1-36C1-454C-A058-7859DD636AF2}"/>
              </a:ext>
            </a:extLst>
          </p:cNvPr>
          <p:cNvSpPr>
            <a:spLocks noChangeArrowheads="1"/>
          </p:cNvSpPr>
          <p:nvPr/>
        </p:nvSpPr>
        <p:spPr bwMode="auto">
          <a:xfrm>
            <a:off x="7232650" y="-6350"/>
            <a:ext cx="17179925" cy="137287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0" name="Shape 70">
            <a:extLst>
              <a:ext uri="{FF2B5EF4-FFF2-40B4-BE49-F238E27FC236}">
                <a16:creationId xmlns:a16="http://schemas.microsoft.com/office/drawing/2014/main" id="{D27D5FEB-5F53-429E-9395-2AC7B4735B4F}"/>
              </a:ext>
            </a:extLst>
          </p:cNvPr>
          <p:cNvSpPr>
            <a:spLocks/>
          </p:cNvSpPr>
          <p:nvPr/>
        </p:nvSpPr>
        <p:spPr bwMode="auto">
          <a:xfrm>
            <a:off x="3175" y="-6350"/>
            <a:ext cx="17419638" cy="13728700"/>
          </a:xfrm>
          <a:custGeom>
            <a:avLst/>
            <a:gdLst>
              <a:gd name="T0" fmla="*/ 8710149 w 21600"/>
              <a:gd name="T1" fmla="*/ 6864168 h 21600"/>
              <a:gd name="T2" fmla="*/ 8710149 w 21600"/>
              <a:gd name="T3" fmla="*/ 6864168 h 21600"/>
              <a:gd name="T4" fmla="*/ 8710149 w 21600"/>
              <a:gd name="T5" fmla="*/ 6864168 h 21600"/>
              <a:gd name="T6" fmla="*/ 8710149 w 21600"/>
              <a:gd name="T7" fmla="*/ 686416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21600" y="0"/>
                </a:lnTo>
                <a:lnTo>
                  <a:pt x="9574" y="21600"/>
                </a:lnTo>
                <a:lnTo>
                  <a:pt x="0" y="21600"/>
                </a:lnTo>
                <a:lnTo>
                  <a:pt x="0" y="0"/>
                </a:lnTo>
                <a:close/>
              </a:path>
            </a:pathLst>
          </a:cu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2291" name="Shape 71">
            <a:extLst>
              <a:ext uri="{FF2B5EF4-FFF2-40B4-BE49-F238E27FC236}">
                <a16:creationId xmlns:a16="http://schemas.microsoft.com/office/drawing/2014/main" id="{23C92781-442A-46C5-9B8A-62D8A07A7BE2}"/>
              </a:ext>
            </a:extLst>
          </p:cNvPr>
          <p:cNvSpPr>
            <a:spLocks noChangeArrowheads="1"/>
          </p:cNvSpPr>
          <p:nvPr/>
        </p:nvSpPr>
        <p:spPr bwMode="auto">
          <a:xfrm>
            <a:off x="2700338" y="1376363"/>
            <a:ext cx="875188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t>YES</a:t>
            </a:r>
          </a:p>
        </p:txBody>
      </p:sp>
      <p:sp>
        <p:nvSpPr>
          <p:cNvPr id="12292" name="Shape 72">
            <a:extLst>
              <a:ext uri="{FF2B5EF4-FFF2-40B4-BE49-F238E27FC236}">
                <a16:creationId xmlns:a16="http://schemas.microsoft.com/office/drawing/2014/main" id="{13DE3A0C-5E9D-472D-A31B-7B06F18660C0}"/>
              </a:ext>
            </a:extLst>
          </p:cNvPr>
          <p:cNvSpPr>
            <a:spLocks noChangeArrowheads="1"/>
          </p:cNvSpPr>
          <p:nvPr/>
        </p:nvSpPr>
        <p:spPr bwMode="auto">
          <a:xfrm>
            <a:off x="12947650" y="4478338"/>
            <a:ext cx="87503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t>NO</a:t>
            </a:r>
          </a:p>
        </p:txBody>
      </p:sp>
      <p:sp>
        <p:nvSpPr>
          <p:cNvPr id="12293" name="Shape 74">
            <a:extLst>
              <a:ext uri="{FF2B5EF4-FFF2-40B4-BE49-F238E27FC236}">
                <a16:creationId xmlns:a16="http://schemas.microsoft.com/office/drawing/2014/main" id="{FC37235F-0EC8-468A-80BF-FA75640E4AA0}"/>
              </a:ext>
            </a:extLst>
          </p:cNvPr>
          <p:cNvSpPr>
            <a:spLocks noChangeArrowheads="1"/>
          </p:cNvSpPr>
          <p:nvPr/>
        </p:nvSpPr>
        <p:spPr bwMode="auto">
          <a:xfrm>
            <a:off x="2698750" y="3767138"/>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4" name="Shape 75">
            <a:extLst>
              <a:ext uri="{FF2B5EF4-FFF2-40B4-BE49-F238E27FC236}">
                <a16:creationId xmlns:a16="http://schemas.microsoft.com/office/drawing/2014/main" id="{4D4CDA7A-0207-4993-9798-5B183BB6FD91}"/>
              </a:ext>
            </a:extLst>
          </p:cNvPr>
          <p:cNvSpPr>
            <a:spLocks/>
          </p:cNvSpPr>
          <p:nvPr/>
        </p:nvSpPr>
        <p:spPr bwMode="auto">
          <a:xfrm>
            <a:off x="2870200" y="4014788"/>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5" name="Shape 78">
            <a:extLst>
              <a:ext uri="{FF2B5EF4-FFF2-40B4-BE49-F238E27FC236}">
                <a16:creationId xmlns:a16="http://schemas.microsoft.com/office/drawing/2014/main" id="{410A382E-96A9-44A1-9AD2-8C4E094B70F1}"/>
              </a:ext>
            </a:extLst>
          </p:cNvPr>
          <p:cNvSpPr>
            <a:spLocks noChangeArrowheads="1"/>
          </p:cNvSpPr>
          <p:nvPr/>
        </p:nvSpPr>
        <p:spPr bwMode="auto">
          <a:xfrm>
            <a:off x="2698750" y="574516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6" name="Shape 79">
            <a:extLst>
              <a:ext uri="{FF2B5EF4-FFF2-40B4-BE49-F238E27FC236}">
                <a16:creationId xmlns:a16="http://schemas.microsoft.com/office/drawing/2014/main" id="{490B26A8-9EB0-4B7F-B071-D12A3921C4D1}"/>
              </a:ext>
            </a:extLst>
          </p:cNvPr>
          <p:cNvSpPr>
            <a:spLocks/>
          </p:cNvSpPr>
          <p:nvPr/>
        </p:nvSpPr>
        <p:spPr bwMode="auto">
          <a:xfrm>
            <a:off x="2870200" y="6005513"/>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7" name="Shape 82">
            <a:extLst>
              <a:ext uri="{FF2B5EF4-FFF2-40B4-BE49-F238E27FC236}">
                <a16:creationId xmlns:a16="http://schemas.microsoft.com/office/drawing/2014/main" id="{7BD80967-7823-4BF2-BA14-569905106D0A}"/>
              </a:ext>
            </a:extLst>
          </p:cNvPr>
          <p:cNvSpPr>
            <a:spLocks noChangeArrowheads="1"/>
          </p:cNvSpPr>
          <p:nvPr/>
        </p:nvSpPr>
        <p:spPr bwMode="auto">
          <a:xfrm>
            <a:off x="2698750" y="7724775"/>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8" name="Shape 83">
            <a:extLst>
              <a:ext uri="{FF2B5EF4-FFF2-40B4-BE49-F238E27FC236}">
                <a16:creationId xmlns:a16="http://schemas.microsoft.com/office/drawing/2014/main" id="{F1C89DB6-C33E-4247-96B8-AE036894CE64}"/>
              </a:ext>
            </a:extLst>
          </p:cNvPr>
          <p:cNvSpPr>
            <a:spLocks/>
          </p:cNvSpPr>
          <p:nvPr/>
        </p:nvSpPr>
        <p:spPr bwMode="auto">
          <a:xfrm>
            <a:off x="2870200" y="7972425"/>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9" name="Shape 86">
            <a:extLst>
              <a:ext uri="{FF2B5EF4-FFF2-40B4-BE49-F238E27FC236}">
                <a16:creationId xmlns:a16="http://schemas.microsoft.com/office/drawing/2014/main" id="{11D53007-05FE-48F4-AC6C-6EE62B4E8AF9}"/>
              </a:ext>
            </a:extLst>
          </p:cNvPr>
          <p:cNvSpPr>
            <a:spLocks noChangeArrowheads="1"/>
          </p:cNvSpPr>
          <p:nvPr/>
        </p:nvSpPr>
        <p:spPr bwMode="auto">
          <a:xfrm>
            <a:off x="13266738" y="690721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0" name="Shape 87">
            <a:extLst>
              <a:ext uri="{FF2B5EF4-FFF2-40B4-BE49-F238E27FC236}">
                <a16:creationId xmlns:a16="http://schemas.microsoft.com/office/drawing/2014/main" id="{9EB88D5C-CB72-4A05-8B44-5ADD1A7E9713}"/>
              </a:ext>
            </a:extLst>
          </p:cNvPr>
          <p:cNvSpPr>
            <a:spLocks/>
          </p:cNvSpPr>
          <p:nvPr/>
        </p:nvSpPr>
        <p:spPr bwMode="auto">
          <a:xfrm>
            <a:off x="13509625" y="7153275"/>
            <a:ext cx="476250" cy="474663"/>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1" name="Shape 90">
            <a:extLst>
              <a:ext uri="{FF2B5EF4-FFF2-40B4-BE49-F238E27FC236}">
                <a16:creationId xmlns:a16="http://schemas.microsoft.com/office/drawing/2014/main" id="{142604C4-1A14-487E-9153-129E206FBE87}"/>
              </a:ext>
            </a:extLst>
          </p:cNvPr>
          <p:cNvSpPr>
            <a:spLocks noChangeArrowheads="1"/>
          </p:cNvSpPr>
          <p:nvPr/>
        </p:nvSpPr>
        <p:spPr bwMode="auto">
          <a:xfrm>
            <a:off x="13266738" y="8885238"/>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2" name="Shape 91">
            <a:extLst>
              <a:ext uri="{FF2B5EF4-FFF2-40B4-BE49-F238E27FC236}">
                <a16:creationId xmlns:a16="http://schemas.microsoft.com/office/drawing/2014/main" id="{8055189E-0321-449B-8B81-D537B0AE88A0}"/>
              </a:ext>
            </a:extLst>
          </p:cNvPr>
          <p:cNvSpPr>
            <a:spLocks/>
          </p:cNvSpPr>
          <p:nvPr/>
        </p:nvSpPr>
        <p:spPr bwMode="auto">
          <a:xfrm>
            <a:off x="13509625" y="9134475"/>
            <a:ext cx="476250" cy="476250"/>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3" name="Shape 94">
            <a:extLst>
              <a:ext uri="{FF2B5EF4-FFF2-40B4-BE49-F238E27FC236}">
                <a16:creationId xmlns:a16="http://schemas.microsoft.com/office/drawing/2014/main" id="{CF9183ED-4656-4D86-99CD-9A66C38EA471}"/>
              </a:ext>
            </a:extLst>
          </p:cNvPr>
          <p:cNvSpPr>
            <a:spLocks noChangeArrowheads="1"/>
          </p:cNvSpPr>
          <p:nvPr/>
        </p:nvSpPr>
        <p:spPr bwMode="auto">
          <a:xfrm>
            <a:off x="13266738" y="1086326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4" name="Shape 95">
            <a:extLst>
              <a:ext uri="{FF2B5EF4-FFF2-40B4-BE49-F238E27FC236}">
                <a16:creationId xmlns:a16="http://schemas.microsoft.com/office/drawing/2014/main" id="{36B1FEC2-04C4-4263-B056-3E759A6911AB}"/>
              </a:ext>
            </a:extLst>
          </p:cNvPr>
          <p:cNvSpPr>
            <a:spLocks/>
          </p:cNvSpPr>
          <p:nvPr/>
        </p:nvSpPr>
        <p:spPr bwMode="auto">
          <a:xfrm>
            <a:off x="13509625" y="11115675"/>
            <a:ext cx="476250" cy="476250"/>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5" name="Shape 100">
            <a:extLst>
              <a:ext uri="{FF2B5EF4-FFF2-40B4-BE49-F238E27FC236}">
                <a16:creationId xmlns:a16="http://schemas.microsoft.com/office/drawing/2014/main" id="{028230B3-FAE8-481A-AE3E-CCA0A82E459C}"/>
              </a:ext>
            </a:extLst>
          </p:cNvPr>
          <p:cNvSpPr>
            <a:spLocks noChangeArrowheads="1"/>
          </p:cNvSpPr>
          <p:nvPr/>
        </p:nvSpPr>
        <p:spPr bwMode="auto">
          <a:xfrm>
            <a:off x="4070350" y="3922713"/>
            <a:ext cx="73818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6" name="Shape 100">
            <a:extLst>
              <a:ext uri="{FF2B5EF4-FFF2-40B4-BE49-F238E27FC236}">
                <a16:creationId xmlns:a16="http://schemas.microsoft.com/office/drawing/2014/main" id="{CA9C87C4-A1F3-484D-B4AD-AD51E24B16A1}"/>
              </a:ext>
            </a:extLst>
          </p:cNvPr>
          <p:cNvSpPr>
            <a:spLocks noChangeArrowheads="1"/>
          </p:cNvSpPr>
          <p:nvPr/>
        </p:nvSpPr>
        <p:spPr bwMode="auto">
          <a:xfrm>
            <a:off x="4070350" y="5889625"/>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7" name="Shape 100">
            <a:extLst>
              <a:ext uri="{FF2B5EF4-FFF2-40B4-BE49-F238E27FC236}">
                <a16:creationId xmlns:a16="http://schemas.microsoft.com/office/drawing/2014/main" id="{4FEDDE08-A8E3-47DB-BDFB-31B735F0EFBC}"/>
              </a:ext>
            </a:extLst>
          </p:cNvPr>
          <p:cNvSpPr>
            <a:spLocks noChangeArrowheads="1"/>
          </p:cNvSpPr>
          <p:nvPr/>
        </p:nvSpPr>
        <p:spPr bwMode="auto">
          <a:xfrm>
            <a:off x="4092575" y="7856538"/>
            <a:ext cx="738028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8" name="Shape 100">
            <a:extLst>
              <a:ext uri="{FF2B5EF4-FFF2-40B4-BE49-F238E27FC236}">
                <a16:creationId xmlns:a16="http://schemas.microsoft.com/office/drawing/2014/main" id="{A2782B74-8CCC-4371-8AC6-AEA090413700}"/>
              </a:ext>
            </a:extLst>
          </p:cNvPr>
          <p:cNvSpPr>
            <a:spLocks noChangeArrowheads="1"/>
          </p:cNvSpPr>
          <p:nvPr/>
        </p:nvSpPr>
        <p:spPr bwMode="auto">
          <a:xfrm>
            <a:off x="14638338" y="7069138"/>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9" name="Shape 100">
            <a:extLst>
              <a:ext uri="{FF2B5EF4-FFF2-40B4-BE49-F238E27FC236}">
                <a16:creationId xmlns:a16="http://schemas.microsoft.com/office/drawing/2014/main" id="{0891D4E9-121C-42FF-AAE3-1A678FC84467}"/>
              </a:ext>
            </a:extLst>
          </p:cNvPr>
          <p:cNvSpPr>
            <a:spLocks noChangeArrowheads="1"/>
          </p:cNvSpPr>
          <p:nvPr/>
        </p:nvSpPr>
        <p:spPr bwMode="auto">
          <a:xfrm>
            <a:off x="14638338" y="9036050"/>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10" name="Shape 100">
            <a:extLst>
              <a:ext uri="{FF2B5EF4-FFF2-40B4-BE49-F238E27FC236}">
                <a16:creationId xmlns:a16="http://schemas.microsoft.com/office/drawing/2014/main" id="{E60483DA-A7F1-4407-9658-FE0462BD2EFA}"/>
              </a:ext>
            </a:extLst>
          </p:cNvPr>
          <p:cNvSpPr>
            <a:spLocks noChangeArrowheads="1"/>
          </p:cNvSpPr>
          <p:nvPr/>
        </p:nvSpPr>
        <p:spPr bwMode="auto">
          <a:xfrm>
            <a:off x="14660563" y="11002963"/>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Shape 98">
            <a:extLst>
              <a:ext uri="{FF2B5EF4-FFF2-40B4-BE49-F238E27FC236}">
                <a16:creationId xmlns:a16="http://schemas.microsoft.com/office/drawing/2014/main" id="{10893DBF-E40D-49A7-8C11-E902150DA761}"/>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Numbered List</a:t>
            </a:r>
          </a:p>
        </p:txBody>
      </p:sp>
      <p:sp>
        <p:nvSpPr>
          <p:cNvPr id="13314" name="Shape 99">
            <a:extLst>
              <a:ext uri="{FF2B5EF4-FFF2-40B4-BE49-F238E27FC236}">
                <a16:creationId xmlns:a16="http://schemas.microsoft.com/office/drawing/2014/main" id="{C6C7BC50-18A1-4D28-AF2D-B498DB94D2C9}"/>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grpSp>
        <p:nvGrpSpPr>
          <p:cNvPr id="13315" name="Group 1">
            <a:extLst>
              <a:ext uri="{FF2B5EF4-FFF2-40B4-BE49-F238E27FC236}">
                <a16:creationId xmlns:a16="http://schemas.microsoft.com/office/drawing/2014/main" id="{7D24A1FE-B34B-40E8-B4EB-E22EE6FF659F}"/>
              </a:ext>
            </a:extLst>
          </p:cNvPr>
          <p:cNvGrpSpPr>
            <a:grpSpLocks/>
          </p:cNvGrpSpPr>
          <p:nvPr/>
        </p:nvGrpSpPr>
        <p:grpSpPr bwMode="auto">
          <a:xfrm>
            <a:off x="2698750" y="5294313"/>
            <a:ext cx="8689975" cy="2481262"/>
            <a:chOff x="2698144" y="5392939"/>
            <a:chExt cx="8690853" cy="2481931"/>
          </a:xfrm>
        </p:grpSpPr>
        <p:sp>
          <p:nvSpPr>
            <p:cNvPr id="13336" name="Shape 100">
              <a:extLst>
                <a:ext uri="{FF2B5EF4-FFF2-40B4-BE49-F238E27FC236}">
                  <a16:creationId xmlns:a16="http://schemas.microsoft.com/office/drawing/2014/main" id="{2A828713-8204-4CC2-80D7-F7A879FE3F73}"/>
                </a:ext>
              </a:extLst>
            </p:cNvPr>
            <p:cNvSpPr>
              <a:spLocks noChangeArrowheads="1"/>
            </p:cNvSpPr>
            <p:nvPr/>
          </p:nvSpPr>
          <p:spPr bwMode="auto">
            <a:xfrm>
              <a:off x="4007531" y="579073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3337" name="Shape 101">
              <a:extLst>
                <a:ext uri="{FF2B5EF4-FFF2-40B4-BE49-F238E27FC236}">
                  <a16:creationId xmlns:a16="http://schemas.microsoft.com/office/drawing/2014/main" id="{C810E8EE-3526-4E3F-99A9-EAC13EF096FF}"/>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2" name="Shape 102">
              <a:extLst>
                <a:ext uri="{FF2B5EF4-FFF2-40B4-BE49-F238E27FC236}">
                  <a16:creationId xmlns:a16="http://schemas.microsoft.com/office/drawing/2014/main" id="{05D50FC8-1218-4B38-BD74-044EBC399E78}"/>
                </a:ext>
              </a:extLst>
            </p:cNvPr>
            <p:cNvSpPr>
              <a:spLocks noChangeArrowheads="1"/>
            </p:cNvSpPr>
            <p:nvPr/>
          </p:nvSpPr>
          <p:spPr bwMode="auto">
            <a:xfrm>
              <a:off x="2748623" y="575276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dirty="0"/>
                <a:t>1</a:t>
              </a:r>
            </a:p>
          </p:txBody>
        </p:sp>
      </p:grpSp>
      <p:grpSp>
        <p:nvGrpSpPr>
          <p:cNvPr id="13316" name="Group 2">
            <a:extLst>
              <a:ext uri="{FF2B5EF4-FFF2-40B4-BE49-F238E27FC236}">
                <a16:creationId xmlns:a16="http://schemas.microsoft.com/office/drawing/2014/main" id="{44BEC1E4-C08B-4838-8B2F-E1FE8924BB5C}"/>
              </a:ext>
            </a:extLst>
          </p:cNvPr>
          <p:cNvGrpSpPr>
            <a:grpSpLocks/>
          </p:cNvGrpSpPr>
          <p:nvPr/>
        </p:nvGrpSpPr>
        <p:grpSpPr bwMode="auto">
          <a:xfrm>
            <a:off x="2698750" y="7527925"/>
            <a:ext cx="8689975" cy="2443163"/>
            <a:chOff x="2698144" y="8003059"/>
            <a:chExt cx="8690853" cy="2443960"/>
          </a:xfrm>
        </p:grpSpPr>
        <p:sp>
          <p:nvSpPr>
            <p:cNvPr id="13333" name="Shape 106">
              <a:extLst>
                <a:ext uri="{FF2B5EF4-FFF2-40B4-BE49-F238E27FC236}">
                  <a16:creationId xmlns:a16="http://schemas.microsoft.com/office/drawing/2014/main" id="{60389A63-DFB8-4DA8-8BB2-149203D68C49}"/>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7" name="Shape 107">
              <a:extLst>
                <a:ext uri="{FF2B5EF4-FFF2-40B4-BE49-F238E27FC236}">
                  <a16:creationId xmlns:a16="http://schemas.microsoft.com/office/drawing/2014/main" id="{850EC07E-C904-4D2D-B474-306B4064DBA8}"/>
                </a:ext>
              </a:extLst>
            </p:cNvPr>
            <p:cNvSpPr>
              <a:spLocks noChangeArrowheads="1"/>
            </p:cNvSpPr>
            <p:nvPr/>
          </p:nvSpPr>
          <p:spPr bwMode="auto">
            <a:xfrm>
              <a:off x="2748623" y="836288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dirty="0"/>
                <a:t>2</a:t>
              </a:r>
            </a:p>
          </p:txBody>
        </p:sp>
        <p:sp>
          <p:nvSpPr>
            <p:cNvPr id="13335" name="Shape 100">
              <a:extLst>
                <a:ext uri="{FF2B5EF4-FFF2-40B4-BE49-F238E27FC236}">
                  <a16:creationId xmlns:a16="http://schemas.microsoft.com/office/drawing/2014/main" id="{FBAAC4AD-33BC-4336-A84C-541C7B1759B0}"/>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17" name="Group 3">
            <a:extLst>
              <a:ext uri="{FF2B5EF4-FFF2-40B4-BE49-F238E27FC236}">
                <a16:creationId xmlns:a16="http://schemas.microsoft.com/office/drawing/2014/main" id="{173E791E-0F24-4DD8-BE29-3AD9878D56C8}"/>
              </a:ext>
            </a:extLst>
          </p:cNvPr>
          <p:cNvGrpSpPr>
            <a:grpSpLocks/>
          </p:cNvGrpSpPr>
          <p:nvPr/>
        </p:nvGrpSpPr>
        <p:grpSpPr bwMode="auto">
          <a:xfrm>
            <a:off x="2698750" y="9726613"/>
            <a:ext cx="8689975" cy="2444750"/>
            <a:chOff x="2698144" y="10235490"/>
            <a:chExt cx="8690853" cy="2443960"/>
          </a:xfrm>
        </p:grpSpPr>
        <p:sp>
          <p:nvSpPr>
            <p:cNvPr id="13330" name="Shape 111">
              <a:extLst>
                <a:ext uri="{FF2B5EF4-FFF2-40B4-BE49-F238E27FC236}">
                  <a16:creationId xmlns:a16="http://schemas.microsoft.com/office/drawing/2014/main" id="{D2648BEF-849B-4862-83A8-54DE7F4DA68B}"/>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12" name="Shape 112">
              <a:extLst>
                <a:ext uri="{FF2B5EF4-FFF2-40B4-BE49-F238E27FC236}">
                  <a16:creationId xmlns:a16="http://schemas.microsoft.com/office/drawing/2014/main" id="{1DAC0F7F-3C5D-4928-85CF-F108DECB07E2}"/>
                </a:ext>
              </a:extLst>
            </p:cNvPr>
            <p:cNvSpPr>
              <a:spLocks noChangeArrowheads="1"/>
            </p:cNvSpPr>
            <p:nvPr/>
          </p:nvSpPr>
          <p:spPr bwMode="auto">
            <a:xfrm>
              <a:off x="2748623" y="10595315"/>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a:t>3</a:t>
              </a:r>
            </a:p>
          </p:txBody>
        </p:sp>
        <p:sp>
          <p:nvSpPr>
            <p:cNvPr id="13332" name="Shape 100">
              <a:extLst>
                <a:ext uri="{FF2B5EF4-FFF2-40B4-BE49-F238E27FC236}">
                  <a16:creationId xmlns:a16="http://schemas.microsoft.com/office/drawing/2014/main" id="{B6A77282-711D-4219-B7F6-11059A4F7D42}"/>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18" name="Group 53">
            <a:extLst>
              <a:ext uri="{FF2B5EF4-FFF2-40B4-BE49-F238E27FC236}">
                <a16:creationId xmlns:a16="http://schemas.microsoft.com/office/drawing/2014/main" id="{F2CDDC1D-394B-4D75-8E91-1369BBEA0A67}"/>
              </a:ext>
            </a:extLst>
          </p:cNvPr>
          <p:cNvGrpSpPr>
            <a:grpSpLocks/>
          </p:cNvGrpSpPr>
          <p:nvPr/>
        </p:nvGrpSpPr>
        <p:grpSpPr bwMode="auto">
          <a:xfrm>
            <a:off x="12992100" y="5294313"/>
            <a:ext cx="8691563" cy="2478087"/>
            <a:chOff x="2698144" y="5392939"/>
            <a:chExt cx="8690853" cy="2478850"/>
          </a:xfrm>
        </p:grpSpPr>
        <p:sp>
          <p:nvSpPr>
            <p:cNvPr id="13327" name="Shape 100">
              <a:extLst>
                <a:ext uri="{FF2B5EF4-FFF2-40B4-BE49-F238E27FC236}">
                  <a16:creationId xmlns:a16="http://schemas.microsoft.com/office/drawing/2014/main" id="{A3AE1C8C-0950-4856-8A63-2A283CA9DC14}"/>
                </a:ext>
              </a:extLst>
            </p:cNvPr>
            <p:cNvSpPr>
              <a:spLocks noChangeArrowheads="1"/>
            </p:cNvSpPr>
            <p:nvPr/>
          </p:nvSpPr>
          <p:spPr bwMode="auto">
            <a:xfrm>
              <a:off x="4007531" y="578765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3328" name="Shape 101">
              <a:extLst>
                <a:ext uri="{FF2B5EF4-FFF2-40B4-BE49-F238E27FC236}">
                  <a16:creationId xmlns:a16="http://schemas.microsoft.com/office/drawing/2014/main" id="{D9310A72-19A4-431D-A7B6-78C6FCEAFA00}"/>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57" name="Shape 102">
              <a:extLst>
                <a:ext uri="{FF2B5EF4-FFF2-40B4-BE49-F238E27FC236}">
                  <a16:creationId xmlns:a16="http://schemas.microsoft.com/office/drawing/2014/main" id="{17FEDB13-734D-4B1B-AD82-FF8F07DC4EFC}"/>
                </a:ext>
              </a:extLst>
            </p:cNvPr>
            <p:cNvSpPr>
              <a:spLocks noChangeArrowheads="1"/>
            </p:cNvSpPr>
            <p:nvPr/>
          </p:nvSpPr>
          <p:spPr bwMode="auto">
            <a:xfrm>
              <a:off x="2748623" y="575276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4</a:t>
              </a:r>
            </a:p>
          </p:txBody>
        </p:sp>
      </p:grpSp>
      <p:grpSp>
        <p:nvGrpSpPr>
          <p:cNvPr id="13319" name="Group 57">
            <a:extLst>
              <a:ext uri="{FF2B5EF4-FFF2-40B4-BE49-F238E27FC236}">
                <a16:creationId xmlns:a16="http://schemas.microsoft.com/office/drawing/2014/main" id="{BE1FBBCF-C74A-4814-8968-4125B7865653}"/>
              </a:ext>
            </a:extLst>
          </p:cNvPr>
          <p:cNvGrpSpPr>
            <a:grpSpLocks/>
          </p:cNvGrpSpPr>
          <p:nvPr/>
        </p:nvGrpSpPr>
        <p:grpSpPr bwMode="auto">
          <a:xfrm>
            <a:off x="12992100" y="7527925"/>
            <a:ext cx="8691563" cy="2443163"/>
            <a:chOff x="2698144" y="8003059"/>
            <a:chExt cx="8690853" cy="2443960"/>
          </a:xfrm>
        </p:grpSpPr>
        <p:sp>
          <p:nvSpPr>
            <p:cNvPr id="13324" name="Shape 106">
              <a:extLst>
                <a:ext uri="{FF2B5EF4-FFF2-40B4-BE49-F238E27FC236}">
                  <a16:creationId xmlns:a16="http://schemas.microsoft.com/office/drawing/2014/main" id="{B500FFE6-E365-4A75-8044-FBD27B7333DB}"/>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60" name="Shape 107">
              <a:extLst>
                <a:ext uri="{FF2B5EF4-FFF2-40B4-BE49-F238E27FC236}">
                  <a16:creationId xmlns:a16="http://schemas.microsoft.com/office/drawing/2014/main" id="{6B99CC76-0F99-441E-8D9C-75BFC5D65D48}"/>
                </a:ext>
              </a:extLst>
            </p:cNvPr>
            <p:cNvSpPr>
              <a:spLocks noChangeArrowheads="1"/>
            </p:cNvSpPr>
            <p:nvPr/>
          </p:nvSpPr>
          <p:spPr bwMode="auto">
            <a:xfrm>
              <a:off x="2748623" y="836288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5</a:t>
              </a:r>
            </a:p>
          </p:txBody>
        </p:sp>
        <p:sp>
          <p:nvSpPr>
            <p:cNvPr id="13326" name="Shape 100">
              <a:extLst>
                <a:ext uri="{FF2B5EF4-FFF2-40B4-BE49-F238E27FC236}">
                  <a16:creationId xmlns:a16="http://schemas.microsoft.com/office/drawing/2014/main" id="{832E8875-BE5B-4902-943A-1E71645C566A}"/>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20" name="Group 61">
            <a:extLst>
              <a:ext uri="{FF2B5EF4-FFF2-40B4-BE49-F238E27FC236}">
                <a16:creationId xmlns:a16="http://schemas.microsoft.com/office/drawing/2014/main" id="{E5736C4F-2405-4FE1-8E48-90D43727CC27}"/>
              </a:ext>
            </a:extLst>
          </p:cNvPr>
          <p:cNvGrpSpPr>
            <a:grpSpLocks/>
          </p:cNvGrpSpPr>
          <p:nvPr/>
        </p:nvGrpSpPr>
        <p:grpSpPr bwMode="auto">
          <a:xfrm>
            <a:off x="12992100" y="9726613"/>
            <a:ext cx="8691563" cy="2444750"/>
            <a:chOff x="2698144" y="10235490"/>
            <a:chExt cx="8690853" cy="2443960"/>
          </a:xfrm>
        </p:grpSpPr>
        <p:sp>
          <p:nvSpPr>
            <p:cNvPr id="13321" name="Shape 111">
              <a:extLst>
                <a:ext uri="{FF2B5EF4-FFF2-40B4-BE49-F238E27FC236}">
                  <a16:creationId xmlns:a16="http://schemas.microsoft.com/office/drawing/2014/main" id="{B248B321-520A-4F78-B57C-8E3410B08B91}"/>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64" name="Shape 112">
              <a:extLst>
                <a:ext uri="{FF2B5EF4-FFF2-40B4-BE49-F238E27FC236}">
                  <a16:creationId xmlns:a16="http://schemas.microsoft.com/office/drawing/2014/main" id="{D8730341-63FC-4B90-9F74-D79930968EEB}"/>
                </a:ext>
              </a:extLst>
            </p:cNvPr>
            <p:cNvSpPr>
              <a:spLocks noChangeArrowheads="1"/>
            </p:cNvSpPr>
            <p:nvPr/>
          </p:nvSpPr>
          <p:spPr bwMode="auto">
            <a:xfrm>
              <a:off x="2748623" y="10595315"/>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6</a:t>
              </a:r>
            </a:p>
          </p:txBody>
        </p:sp>
        <p:sp>
          <p:nvSpPr>
            <p:cNvPr id="13323" name="Shape 100">
              <a:extLst>
                <a:ext uri="{FF2B5EF4-FFF2-40B4-BE49-F238E27FC236}">
                  <a16:creationId xmlns:a16="http://schemas.microsoft.com/office/drawing/2014/main" id="{E8114164-B1B4-4F59-B307-7AE90719D900}"/>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Shape 131">
            <a:extLst>
              <a:ext uri="{FF2B5EF4-FFF2-40B4-BE49-F238E27FC236}">
                <a16:creationId xmlns:a16="http://schemas.microsoft.com/office/drawing/2014/main" id="{A65805DA-3413-4008-9D10-EE99D1F8ACBC}"/>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Numbered List</a:t>
            </a:r>
          </a:p>
        </p:txBody>
      </p:sp>
      <p:sp>
        <p:nvSpPr>
          <p:cNvPr id="14338" name="Shape 132">
            <a:extLst>
              <a:ext uri="{FF2B5EF4-FFF2-40B4-BE49-F238E27FC236}">
                <a16:creationId xmlns:a16="http://schemas.microsoft.com/office/drawing/2014/main" id="{8021F585-CCBA-456F-AE1C-798334704F96}"/>
              </a:ext>
            </a:extLst>
          </p:cNvPr>
          <p:cNvSpPr>
            <a:spLocks noChangeShapeType="1"/>
          </p:cNvSpPr>
          <p:nvPr/>
        </p:nvSpPr>
        <p:spPr bwMode="auto">
          <a:xfrm>
            <a:off x="11252200" y="435292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4339" name="Shape 133">
            <a:extLst>
              <a:ext uri="{FF2B5EF4-FFF2-40B4-BE49-F238E27FC236}">
                <a16:creationId xmlns:a16="http://schemas.microsoft.com/office/drawing/2014/main" id="{D03FB8C6-61C9-4E3F-BA9A-4A25A9D8A503}"/>
              </a:ext>
            </a:extLst>
          </p:cNvPr>
          <p:cNvSpPr>
            <a:spLocks noChangeArrowheads="1"/>
          </p:cNvSpPr>
          <p:nvPr/>
        </p:nvSpPr>
        <p:spPr bwMode="auto">
          <a:xfrm>
            <a:off x="2182813"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40" name="Shape 134">
            <a:extLst>
              <a:ext uri="{FF2B5EF4-FFF2-40B4-BE49-F238E27FC236}">
                <a16:creationId xmlns:a16="http://schemas.microsoft.com/office/drawing/2014/main" id="{BE0FF491-7BF6-4361-8C39-1BC9D22E2F30}"/>
              </a:ext>
            </a:extLst>
          </p:cNvPr>
          <p:cNvSpPr>
            <a:spLocks noChangeArrowheads="1"/>
          </p:cNvSpPr>
          <p:nvPr/>
        </p:nvSpPr>
        <p:spPr bwMode="auto">
          <a:xfrm>
            <a:off x="2984500" y="5108575"/>
            <a:ext cx="2794000" cy="2792413"/>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35" name="Shape 135">
            <a:extLst>
              <a:ext uri="{FF2B5EF4-FFF2-40B4-BE49-F238E27FC236}">
                <a16:creationId xmlns:a16="http://schemas.microsoft.com/office/drawing/2014/main" id="{6E0E6F7F-6B46-4329-A913-F384E70F2A3B}"/>
              </a:ext>
            </a:extLst>
          </p:cNvPr>
          <p:cNvSpPr>
            <a:spLocks noChangeArrowheads="1"/>
          </p:cNvSpPr>
          <p:nvPr/>
        </p:nvSpPr>
        <p:spPr bwMode="auto">
          <a:xfrm>
            <a:off x="3957638" y="6229350"/>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dirty="0"/>
              <a:t>1</a:t>
            </a:r>
          </a:p>
        </p:txBody>
      </p:sp>
      <p:sp>
        <p:nvSpPr>
          <p:cNvPr id="14342" name="Shape 139">
            <a:extLst>
              <a:ext uri="{FF2B5EF4-FFF2-40B4-BE49-F238E27FC236}">
                <a16:creationId xmlns:a16="http://schemas.microsoft.com/office/drawing/2014/main" id="{7C18AFCE-1A75-4B9F-9950-87256655900E}"/>
              </a:ext>
            </a:extLst>
          </p:cNvPr>
          <p:cNvSpPr>
            <a:spLocks noChangeArrowheads="1"/>
          </p:cNvSpPr>
          <p:nvPr/>
        </p:nvSpPr>
        <p:spPr bwMode="auto">
          <a:xfrm>
            <a:off x="8212138" y="5108575"/>
            <a:ext cx="2792412" cy="2792413"/>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40" name="Shape 140">
            <a:extLst>
              <a:ext uri="{FF2B5EF4-FFF2-40B4-BE49-F238E27FC236}">
                <a16:creationId xmlns:a16="http://schemas.microsoft.com/office/drawing/2014/main" id="{87A8C1D3-0681-4177-A11C-B729290A5E3F}"/>
              </a:ext>
            </a:extLst>
          </p:cNvPr>
          <p:cNvSpPr>
            <a:spLocks noChangeArrowheads="1"/>
          </p:cNvSpPr>
          <p:nvPr/>
        </p:nvSpPr>
        <p:spPr bwMode="auto">
          <a:xfrm>
            <a:off x="9183688" y="6229350"/>
            <a:ext cx="8747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2</a:t>
            </a:r>
          </a:p>
        </p:txBody>
      </p:sp>
      <p:sp>
        <p:nvSpPr>
          <p:cNvPr id="14344" name="Shape 144">
            <a:extLst>
              <a:ext uri="{FF2B5EF4-FFF2-40B4-BE49-F238E27FC236}">
                <a16:creationId xmlns:a16="http://schemas.microsoft.com/office/drawing/2014/main" id="{CE27DC87-2DDC-4D1F-956E-411AEA8DD467}"/>
              </a:ext>
            </a:extLst>
          </p:cNvPr>
          <p:cNvSpPr>
            <a:spLocks noChangeArrowheads="1"/>
          </p:cNvSpPr>
          <p:nvPr/>
        </p:nvSpPr>
        <p:spPr bwMode="auto">
          <a:xfrm>
            <a:off x="13379450" y="5108575"/>
            <a:ext cx="2792413" cy="279241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45" name="Shape 145">
            <a:extLst>
              <a:ext uri="{FF2B5EF4-FFF2-40B4-BE49-F238E27FC236}">
                <a16:creationId xmlns:a16="http://schemas.microsoft.com/office/drawing/2014/main" id="{87C78C8F-EA03-456F-8E7B-FD24438C00E2}"/>
              </a:ext>
            </a:extLst>
          </p:cNvPr>
          <p:cNvSpPr>
            <a:spLocks noChangeArrowheads="1"/>
          </p:cNvSpPr>
          <p:nvPr/>
        </p:nvSpPr>
        <p:spPr bwMode="auto">
          <a:xfrm>
            <a:off x="14351000" y="6229350"/>
            <a:ext cx="8747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3</a:t>
            </a:r>
          </a:p>
        </p:txBody>
      </p:sp>
      <p:sp>
        <p:nvSpPr>
          <p:cNvPr id="14346" name="Shape 149">
            <a:extLst>
              <a:ext uri="{FF2B5EF4-FFF2-40B4-BE49-F238E27FC236}">
                <a16:creationId xmlns:a16="http://schemas.microsoft.com/office/drawing/2014/main" id="{E8740481-6719-4668-B7BA-70658C196A02}"/>
              </a:ext>
            </a:extLst>
          </p:cNvPr>
          <p:cNvSpPr>
            <a:spLocks noChangeArrowheads="1"/>
          </p:cNvSpPr>
          <p:nvPr/>
        </p:nvSpPr>
        <p:spPr bwMode="auto">
          <a:xfrm>
            <a:off x="18546763" y="5108575"/>
            <a:ext cx="2792412" cy="2792413"/>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0" name="Shape 150">
            <a:extLst>
              <a:ext uri="{FF2B5EF4-FFF2-40B4-BE49-F238E27FC236}">
                <a16:creationId xmlns:a16="http://schemas.microsoft.com/office/drawing/2014/main" id="{0E072F89-A2FE-4CBB-BD5B-24B713461E50}"/>
              </a:ext>
            </a:extLst>
          </p:cNvPr>
          <p:cNvSpPr>
            <a:spLocks noChangeArrowheads="1"/>
          </p:cNvSpPr>
          <p:nvPr/>
        </p:nvSpPr>
        <p:spPr bwMode="auto">
          <a:xfrm>
            <a:off x="19519900" y="6229350"/>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4</a:t>
            </a:r>
          </a:p>
        </p:txBody>
      </p:sp>
      <p:sp>
        <p:nvSpPr>
          <p:cNvPr id="14348" name="Shape 133">
            <a:extLst>
              <a:ext uri="{FF2B5EF4-FFF2-40B4-BE49-F238E27FC236}">
                <a16:creationId xmlns:a16="http://schemas.microsoft.com/office/drawing/2014/main" id="{826E8FC2-2E7D-4BBA-AF1A-7915096AD04B}"/>
              </a:ext>
            </a:extLst>
          </p:cNvPr>
          <p:cNvSpPr>
            <a:spLocks noChangeArrowheads="1"/>
          </p:cNvSpPr>
          <p:nvPr/>
        </p:nvSpPr>
        <p:spPr bwMode="auto">
          <a:xfrm>
            <a:off x="7410450" y="8493125"/>
            <a:ext cx="4395788"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49" name="Shape 133">
            <a:extLst>
              <a:ext uri="{FF2B5EF4-FFF2-40B4-BE49-F238E27FC236}">
                <a16:creationId xmlns:a16="http://schemas.microsoft.com/office/drawing/2014/main" id="{0AAFCE3D-105C-4E8E-B710-C28A4BDE751A}"/>
              </a:ext>
            </a:extLst>
          </p:cNvPr>
          <p:cNvSpPr>
            <a:spLocks noChangeArrowheads="1"/>
          </p:cNvSpPr>
          <p:nvPr/>
        </p:nvSpPr>
        <p:spPr bwMode="auto">
          <a:xfrm>
            <a:off x="12636500"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50" name="Shape 133">
            <a:extLst>
              <a:ext uri="{FF2B5EF4-FFF2-40B4-BE49-F238E27FC236}">
                <a16:creationId xmlns:a16="http://schemas.microsoft.com/office/drawing/2014/main" id="{2E740EA0-2F50-4710-BE40-F509FB6C8F8E}"/>
              </a:ext>
            </a:extLst>
          </p:cNvPr>
          <p:cNvSpPr>
            <a:spLocks noChangeArrowheads="1"/>
          </p:cNvSpPr>
          <p:nvPr/>
        </p:nvSpPr>
        <p:spPr bwMode="auto">
          <a:xfrm>
            <a:off x="17864138"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Shape 154">
            <a:extLst>
              <a:ext uri="{FF2B5EF4-FFF2-40B4-BE49-F238E27FC236}">
                <a16:creationId xmlns:a16="http://schemas.microsoft.com/office/drawing/2014/main" id="{D7F94298-EF61-4CED-BB38-0B0DA8447E17}"/>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List Page</a:t>
            </a:r>
          </a:p>
        </p:txBody>
      </p:sp>
      <p:sp>
        <p:nvSpPr>
          <p:cNvPr id="15362" name="Shape 155">
            <a:extLst>
              <a:ext uri="{FF2B5EF4-FFF2-40B4-BE49-F238E27FC236}">
                <a16:creationId xmlns:a16="http://schemas.microsoft.com/office/drawing/2014/main" id="{73B19D77-DBE5-4E83-BBF5-81A0628D4313}"/>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5363" name="Shape 157">
            <a:extLst>
              <a:ext uri="{FF2B5EF4-FFF2-40B4-BE49-F238E27FC236}">
                <a16:creationId xmlns:a16="http://schemas.microsoft.com/office/drawing/2014/main" id="{FFAC8E9C-E17B-4F60-AD1F-3AE94BAB26E1}"/>
              </a:ext>
            </a:extLst>
          </p:cNvPr>
          <p:cNvSpPr>
            <a:spLocks noChangeArrowheads="1"/>
          </p:cNvSpPr>
          <p:nvPr/>
        </p:nvSpPr>
        <p:spPr bwMode="auto">
          <a:xfrm>
            <a:off x="2698750" y="5630863"/>
            <a:ext cx="949325" cy="94932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4" name="Shape 159">
            <a:extLst>
              <a:ext uri="{FF2B5EF4-FFF2-40B4-BE49-F238E27FC236}">
                <a16:creationId xmlns:a16="http://schemas.microsoft.com/office/drawing/2014/main" id="{D80A9D51-1EE3-49B8-8EF0-192F18E4758B}"/>
              </a:ext>
            </a:extLst>
          </p:cNvPr>
          <p:cNvSpPr>
            <a:spLocks noChangeArrowheads="1"/>
          </p:cNvSpPr>
          <p:nvPr/>
        </p:nvSpPr>
        <p:spPr bwMode="auto">
          <a:xfrm>
            <a:off x="2698750" y="7864475"/>
            <a:ext cx="949325" cy="949325"/>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5" name="Shape 161">
            <a:extLst>
              <a:ext uri="{FF2B5EF4-FFF2-40B4-BE49-F238E27FC236}">
                <a16:creationId xmlns:a16="http://schemas.microsoft.com/office/drawing/2014/main" id="{E6AA4A2C-5B6F-4006-8930-65F2C36BC520}"/>
              </a:ext>
            </a:extLst>
          </p:cNvPr>
          <p:cNvSpPr>
            <a:spLocks noChangeArrowheads="1"/>
          </p:cNvSpPr>
          <p:nvPr/>
        </p:nvSpPr>
        <p:spPr bwMode="auto">
          <a:xfrm>
            <a:off x="2698750" y="10096500"/>
            <a:ext cx="949325" cy="949325"/>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6" name="Shape 163">
            <a:extLst>
              <a:ext uri="{FF2B5EF4-FFF2-40B4-BE49-F238E27FC236}">
                <a16:creationId xmlns:a16="http://schemas.microsoft.com/office/drawing/2014/main" id="{D795E27F-98C4-4D10-A031-D22ECEE3FD33}"/>
              </a:ext>
            </a:extLst>
          </p:cNvPr>
          <p:cNvSpPr>
            <a:spLocks noChangeArrowheads="1"/>
          </p:cNvSpPr>
          <p:nvPr/>
        </p:nvSpPr>
        <p:spPr bwMode="auto">
          <a:xfrm>
            <a:off x="13060363" y="5630863"/>
            <a:ext cx="949325" cy="949325"/>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7" name="Shape 165">
            <a:extLst>
              <a:ext uri="{FF2B5EF4-FFF2-40B4-BE49-F238E27FC236}">
                <a16:creationId xmlns:a16="http://schemas.microsoft.com/office/drawing/2014/main" id="{B2993881-7ACC-482A-9C47-CB3BA7DED5C8}"/>
              </a:ext>
            </a:extLst>
          </p:cNvPr>
          <p:cNvSpPr>
            <a:spLocks noChangeArrowheads="1"/>
          </p:cNvSpPr>
          <p:nvPr/>
        </p:nvSpPr>
        <p:spPr bwMode="auto">
          <a:xfrm>
            <a:off x="13060363" y="7864475"/>
            <a:ext cx="949325" cy="949325"/>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8" name="Shape 167">
            <a:extLst>
              <a:ext uri="{FF2B5EF4-FFF2-40B4-BE49-F238E27FC236}">
                <a16:creationId xmlns:a16="http://schemas.microsoft.com/office/drawing/2014/main" id="{538EAE73-DAF2-49D9-B5BB-22962C69C591}"/>
              </a:ext>
            </a:extLst>
          </p:cNvPr>
          <p:cNvSpPr>
            <a:spLocks noChangeArrowheads="1"/>
          </p:cNvSpPr>
          <p:nvPr/>
        </p:nvSpPr>
        <p:spPr bwMode="auto">
          <a:xfrm>
            <a:off x="13060363" y="10096500"/>
            <a:ext cx="949325" cy="94932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9" name="Shape 168">
            <a:extLst>
              <a:ext uri="{FF2B5EF4-FFF2-40B4-BE49-F238E27FC236}">
                <a16:creationId xmlns:a16="http://schemas.microsoft.com/office/drawing/2014/main" id="{0A39907D-261B-4E50-8C5D-CFD1B67DCBBA}"/>
              </a:ext>
            </a:extLst>
          </p:cNvPr>
          <p:cNvSpPr>
            <a:spLocks/>
          </p:cNvSpPr>
          <p:nvPr/>
        </p:nvSpPr>
        <p:spPr bwMode="auto">
          <a:xfrm>
            <a:off x="3027363" y="5918200"/>
            <a:ext cx="290512" cy="400050"/>
          </a:xfrm>
          <a:custGeom>
            <a:avLst/>
            <a:gdLst>
              <a:gd name="T0" fmla="*/ 145389 w 21600"/>
              <a:gd name="T1" fmla="*/ 200049 h 21600"/>
              <a:gd name="T2" fmla="*/ 145389 w 21600"/>
              <a:gd name="T3" fmla="*/ 200049 h 21600"/>
              <a:gd name="T4" fmla="*/ 145389 w 21600"/>
              <a:gd name="T5" fmla="*/ 200049 h 21600"/>
              <a:gd name="T6" fmla="*/ 145389 w 21600"/>
              <a:gd name="T7" fmla="*/ 2000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0" name="Shape 169">
            <a:extLst>
              <a:ext uri="{FF2B5EF4-FFF2-40B4-BE49-F238E27FC236}">
                <a16:creationId xmlns:a16="http://schemas.microsoft.com/office/drawing/2014/main" id="{521C9E22-2A42-458D-A678-E0A5197BCF56}"/>
              </a:ext>
            </a:extLst>
          </p:cNvPr>
          <p:cNvSpPr>
            <a:spLocks/>
          </p:cNvSpPr>
          <p:nvPr/>
        </p:nvSpPr>
        <p:spPr bwMode="auto">
          <a:xfrm>
            <a:off x="2974975" y="10421938"/>
            <a:ext cx="369888" cy="296862"/>
          </a:xfrm>
          <a:custGeom>
            <a:avLst/>
            <a:gdLst>
              <a:gd name="T0" fmla="*/ 185183 w 21600"/>
              <a:gd name="T1" fmla="*/ 148665 h 21600"/>
              <a:gd name="T2" fmla="*/ 185183 w 21600"/>
              <a:gd name="T3" fmla="*/ 148665 h 21600"/>
              <a:gd name="T4" fmla="*/ 185183 w 21600"/>
              <a:gd name="T5" fmla="*/ 148665 h 21600"/>
              <a:gd name="T6" fmla="*/ 185183 w 21600"/>
              <a:gd name="T7" fmla="*/ 1486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7265" y="0"/>
                </a:moveTo>
                <a:lnTo>
                  <a:pt x="19355" y="5412"/>
                </a:lnTo>
                <a:lnTo>
                  <a:pt x="16258" y="5412"/>
                </a:lnTo>
                <a:lnTo>
                  <a:pt x="13974" y="0"/>
                </a:lnTo>
                <a:lnTo>
                  <a:pt x="11923" y="0"/>
                </a:lnTo>
                <a:lnTo>
                  <a:pt x="13974" y="5412"/>
                </a:lnTo>
                <a:lnTo>
                  <a:pt x="10684" y="5412"/>
                </a:lnTo>
                <a:lnTo>
                  <a:pt x="8632" y="0"/>
                </a:lnTo>
                <a:lnTo>
                  <a:pt x="6387" y="0"/>
                </a:lnTo>
                <a:lnTo>
                  <a:pt x="8632" y="5412"/>
                </a:lnTo>
                <a:lnTo>
                  <a:pt x="5342" y="5412"/>
                </a:lnTo>
                <a:lnTo>
                  <a:pt x="3290" y="0"/>
                </a:lnTo>
                <a:lnTo>
                  <a:pt x="2284" y="0"/>
                </a:lnTo>
                <a:cubicBezTo>
                  <a:pt x="1045" y="0"/>
                  <a:pt x="0" y="1305"/>
                  <a:pt x="0" y="2851"/>
                </a:cubicBezTo>
                <a:lnTo>
                  <a:pt x="0" y="19039"/>
                </a:lnTo>
                <a:cubicBezTo>
                  <a:pt x="0" y="20295"/>
                  <a:pt x="1045" y="21600"/>
                  <a:pt x="2284" y="21600"/>
                </a:cubicBezTo>
                <a:lnTo>
                  <a:pt x="19355" y="21600"/>
                </a:lnTo>
                <a:cubicBezTo>
                  <a:pt x="20555" y="21600"/>
                  <a:pt x="21600" y="20295"/>
                  <a:pt x="21600" y="19039"/>
                </a:cubicBezTo>
                <a:lnTo>
                  <a:pt x="21600" y="0"/>
                </a:lnTo>
                <a:lnTo>
                  <a:pt x="17265" y="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1" name="Shape 170">
            <a:extLst>
              <a:ext uri="{FF2B5EF4-FFF2-40B4-BE49-F238E27FC236}">
                <a16:creationId xmlns:a16="http://schemas.microsoft.com/office/drawing/2014/main" id="{A5753BF9-292E-44EF-8006-BA3088F97952}"/>
              </a:ext>
            </a:extLst>
          </p:cNvPr>
          <p:cNvSpPr>
            <a:spLocks/>
          </p:cNvSpPr>
          <p:nvPr/>
        </p:nvSpPr>
        <p:spPr bwMode="auto">
          <a:xfrm>
            <a:off x="3008313" y="8166100"/>
            <a:ext cx="328612" cy="320675"/>
          </a:xfrm>
          <a:custGeom>
            <a:avLst/>
            <a:gdLst>
              <a:gd name="T0" fmla="*/ 164660 w 21600"/>
              <a:gd name="T1" fmla="*/ 160320 h 21600"/>
              <a:gd name="T2" fmla="*/ 164660 w 21600"/>
              <a:gd name="T3" fmla="*/ 160320 h 21600"/>
              <a:gd name="T4" fmla="*/ 164660 w 21600"/>
              <a:gd name="T5" fmla="*/ 160320 h 21600"/>
              <a:gd name="T6" fmla="*/ 164660 w 21600"/>
              <a:gd name="T7" fmla="*/ 1603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7067"/>
                </a:moveTo>
                <a:lnTo>
                  <a:pt x="0" y="14577"/>
                </a:lnTo>
                <a:lnTo>
                  <a:pt x="4838" y="14577"/>
                </a:lnTo>
                <a:lnTo>
                  <a:pt x="10800" y="20672"/>
                </a:lnTo>
                <a:lnTo>
                  <a:pt x="10800" y="928"/>
                </a:lnTo>
                <a:lnTo>
                  <a:pt x="4838" y="7067"/>
                </a:lnTo>
                <a:lnTo>
                  <a:pt x="0" y="7067"/>
                </a:lnTo>
                <a:close/>
                <a:moveTo>
                  <a:pt x="16330" y="10822"/>
                </a:moveTo>
                <a:cubicBezTo>
                  <a:pt x="16330" y="8702"/>
                  <a:pt x="15163" y="6802"/>
                  <a:pt x="13349" y="5875"/>
                </a:cubicBezTo>
                <a:lnTo>
                  <a:pt x="13349" y="15725"/>
                </a:lnTo>
                <a:cubicBezTo>
                  <a:pt x="15163" y="14798"/>
                  <a:pt x="16330" y="13163"/>
                  <a:pt x="16330" y="10822"/>
                </a:cubicBezTo>
                <a:close/>
                <a:moveTo>
                  <a:pt x="13349" y="0"/>
                </a:moveTo>
                <a:lnTo>
                  <a:pt x="13349" y="2606"/>
                </a:lnTo>
                <a:cubicBezTo>
                  <a:pt x="16762" y="3755"/>
                  <a:pt x="19310" y="6802"/>
                  <a:pt x="19310" y="10822"/>
                </a:cubicBezTo>
                <a:cubicBezTo>
                  <a:pt x="19310" y="14798"/>
                  <a:pt x="16762" y="17845"/>
                  <a:pt x="13349" y="19038"/>
                </a:cubicBezTo>
                <a:lnTo>
                  <a:pt x="13349" y="21600"/>
                </a:lnTo>
                <a:cubicBezTo>
                  <a:pt x="18144" y="20407"/>
                  <a:pt x="21600" y="16079"/>
                  <a:pt x="21600" y="10822"/>
                </a:cubicBezTo>
                <a:cubicBezTo>
                  <a:pt x="21600" y="5521"/>
                  <a:pt x="18144" y="1193"/>
                  <a:pt x="13349"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2" name="Shape 171">
            <a:extLst>
              <a:ext uri="{FF2B5EF4-FFF2-40B4-BE49-F238E27FC236}">
                <a16:creationId xmlns:a16="http://schemas.microsoft.com/office/drawing/2014/main" id="{F25DF45C-3888-4316-991B-3FB2505A974C}"/>
              </a:ext>
            </a:extLst>
          </p:cNvPr>
          <p:cNvSpPr>
            <a:spLocks/>
          </p:cNvSpPr>
          <p:nvPr/>
        </p:nvSpPr>
        <p:spPr bwMode="auto">
          <a:xfrm>
            <a:off x="13355638" y="5940425"/>
            <a:ext cx="358775" cy="357188"/>
          </a:xfrm>
          <a:custGeom>
            <a:avLst/>
            <a:gdLst>
              <a:gd name="T0" fmla="*/ 179997 w 21600"/>
              <a:gd name="T1" fmla="*/ 178641 h 21600"/>
              <a:gd name="T2" fmla="*/ 179997 w 21600"/>
              <a:gd name="T3" fmla="*/ 178641 h 21600"/>
              <a:gd name="T4" fmla="*/ 179997 w 21600"/>
              <a:gd name="T5" fmla="*/ 178641 h 21600"/>
              <a:gd name="T6" fmla="*/ 179997 w 21600"/>
              <a:gd name="T7" fmla="*/ 1786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342" y="9406"/>
                </a:moveTo>
                <a:cubicBezTo>
                  <a:pt x="6145" y="12863"/>
                  <a:pt x="8868" y="15614"/>
                  <a:pt x="12290" y="17213"/>
                </a:cubicBezTo>
                <a:lnTo>
                  <a:pt x="14793" y="14685"/>
                </a:lnTo>
                <a:cubicBezTo>
                  <a:pt x="15234" y="14239"/>
                  <a:pt x="15712" y="14239"/>
                  <a:pt x="16154" y="14462"/>
                </a:cubicBezTo>
                <a:cubicBezTo>
                  <a:pt x="17295" y="14945"/>
                  <a:pt x="18877" y="15168"/>
                  <a:pt x="20239" y="15168"/>
                </a:cubicBezTo>
                <a:cubicBezTo>
                  <a:pt x="21158" y="15168"/>
                  <a:pt x="21600" y="15614"/>
                  <a:pt x="21600" y="16321"/>
                </a:cubicBezTo>
                <a:lnTo>
                  <a:pt x="21600" y="20448"/>
                </a:lnTo>
                <a:cubicBezTo>
                  <a:pt x="21600" y="21117"/>
                  <a:pt x="21158" y="21600"/>
                  <a:pt x="20239" y="21600"/>
                </a:cubicBezTo>
                <a:cubicBezTo>
                  <a:pt x="9089" y="21600"/>
                  <a:pt x="0" y="12640"/>
                  <a:pt x="0" y="1152"/>
                </a:cubicBezTo>
                <a:cubicBezTo>
                  <a:pt x="0" y="446"/>
                  <a:pt x="699" y="0"/>
                  <a:pt x="1361" y="0"/>
                </a:cubicBezTo>
                <a:lnTo>
                  <a:pt x="5483" y="0"/>
                </a:lnTo>
                <a:cubicBezTo>
                  <a:pt x="6145" y="0"/>
                  <a:pt x="6587" y="446"/>
                  <a:pt x="6587" y="1152"/>
                </a:cubicBezTo>
                <a:cubicBezTo>
                  <a:pt x="6587" y="2751"/>
                  <a:pt x="6844" y="4127"/>
                  <a:pt x="7286" y="5502"/>
                </a:cubicBezTo>
                <a:cubicBezTo>
                  <a:pt x="7507" y="5948"/>
                  <a:pt x="7286" y="6432"/>
                  <a:pt x="7065" y="6655"/>
                </a:cubicBezTo>
                <a:lnTo>
                  <a:pt x="4342" y="9406"/>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3" name="Shape 172">
            <a:extLst>
              <a:ext uri="{FF2B5EF4-FFF2-40B4-BE49-F238E27FC236}">
                <a16:creationId xmlns:a16="http://schemas.microsoft.com/office/drawing/2014/main" id="{B36FB8A6-BD2C-46F1-A441-DC88D0DB4262}"/>
              </a:ext>
            </a:extLst>
          </p:cNvPr>
          <p:cNvSpPr>
            <a:spLocks/>
          </p:cNvSpPr>
          <p:nvPr/>
        </p:nvSpPr>
        <p:spPr bwMode="auto">
          <a:xfrm>
            <a:off x="13336588" y="10417175"/>
            <a:ext cx="396875" cy="317500"/>
          </a:xfrm>
          <a:custGeom>
            <a:avLst/>
            <a:gdLst>
              <a:gd name="T0" fmla="*/ 198977 w 21600"/>
              <a:gd name="T1" fmla="*/ 158305 h 21600"/>
              <a:gd name="T2" fmla="*/ 198977 w 21600"/>
              <a:gd name="T3" fmla="*/ 158305 h 21600"/>
              <a:gd name="T4" fmla="*/ 198977 w 21600"/>
              <a:gd name="T5" fmla="*/ 158305 h 21600"/>
              <a:gd name="T6" fmla="*/ 198977 w 21600"/>
              <a:gd name="T7" fmla="*/ 15830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1053"/>
                  <a:pt x="0" y="2611"/>
                </a:cubicBezTo>
                <a:lnTo>
                  <a:pt x="0" y="18989"/>
                </a:lnTo>
                <a:cubicBezTo>
                  <a:pt x="0" y="20547"/>
                  <a:pt x="1032" y="21600"/>
                  <a:pt x="2263" y="21600"/>
                </a:cubicBezTo>
                <a:lnTo>
                  <a:pt x="19537" y="21600"/>
                </a:lnTo>
                <a:cubicBezTo>
                  <a:pt x="20568" y="21600"/>
                  <a:pt x="21600" y="20547"/>
                  <a:pt x="21600" y="18989"/>
                </a:cubicBezTo>
                <a:lnTo>
                  <a:pt x="21600" y="2611"/>
                </a:lnTo>
                <a:cubicBezTo>
                  <a:pt x="21600" y="1053"/>
                  <a:pt x="20568" y="0"/>
                  <a:pt x="19537" y="0"/>
                </a:cubicBezTo>
                <a:close/>
                <a:moveTo>
                  <a:pt x="19537" y="5221"/>
                </a:moveTo>
                <a:lnTo>
                  <a:pt x="10916" y="12253"/>
                </a:lnTo>
                <a:lnTo>
                  <a:pt x="2263" y="5221"/>
                </a:lnTo>
                <a:lnTo>
                  <a:pt x="2263" y="2611"/>
                </a:lnTo>
                <a:lnTo>
                  <a:pt x="10916" y="9389"/>
                </a:lnTo>
                <a:lnTo>
                  <a:pt x="19537" y="2611"/>
                </a:lnTo>
                <a:lnTo>
                  <a:pt x="19537" y="5221"/>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4" name="Shape 173">
            <a:extLst>
              <a:ext uri="{FF2B5EF4-FFF2-40B4-BE49-F238E27FC236}">
                <a16:creationId xmlns:a16="http://schemas.microsoft.com/office/drawing/2014/main" id="{4E307AE6-8F24-424D-9225-D02886EA3AD7}"/>
              </a:ext>
            </a:extLst>
          </p:cNvPr>
          <p:cNvSpPr>
            <a:spLocks/>
          </p:cNvSpPr>
          <p:nvPr/>
        </p:nvSpPr>
        <p:spPr bwMode="auto">
          <a:xfrm>
            <a:off x="13341350" y="8172450"/>
            <a:ext cx="387350" cy="382588"/>
          </a:xfrm>
          <a:custGeom>
            <a:avLst/>
            <a:gdLst>
              <a:gd name="T0" fmla="*/ 193244 w 21600"/>
              <a:gd name="T1" fmla="*/ 191926 h 21600"/>
              <a:gd name="T2" fmla="*/ 193244 w 21600"/>
              <a:gd name="T3" fmla="*/ 191926 h 21600"/>
              <a:gd name="T4" fmla="*/ 193244 w 21600"/>
              <a:gd name="T5" fmla="*/ 191926 h 21600"/>
              <a:gd name="T6" fmla="*/ 193244 w 21600"/>
              <a:gd name="T7" fmla="*/ 1919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806"/>
                  <a:pt x="0" y="2083"/>
                </a:cubicBezTo>
                <a:lnTo>
                  <a:pt x="0" y="21600"/>
                </a:lnTo>
                <a:lnTo>
                  <a:pt x="4327" y="17233"/>
                </a:lnTo>
                <a:lnTo>
                  <a:pt x="19537" y="17233"/>
                </a:lnTo>
                <a:cubicBezTo>
                  <a:pt x="20568" y="17233"/>
                  <a:pt x="21600" y="16192"/>
                  <a:pt x="21600" y="15150"/>
                </a:cubicBezTo>
                <a:lnTo>
                  <a:pt x="21600" y="2083"/>
                </a:lnTo>
                <a:cubicBezTo>
                  <a:pt x="21600" y="806"/>
                  <a:pt x="20568" y="0"/>
                  <a:pt x="19537" y="0"/>
                </a:cubicBezTo>
                <a:close/>
                <a:moveTo>
                  <a:pt x="7622" y="9742"/>
                </a:moveTo>
                <a:lnTo>
                  <a:pt x="5558" y="9742"/>
                </a:lnTo>
                <a:lnTo>
                  <a:pt x="5558" y="7458"/>
                </a:lnTo>
                <a:lnTo>
                  <a:pt x="7622" y="7458"/>
                </a:lnTo>
                <a:lnTo>
                  <a:pt x="7622" y="9742"/>
                </a:lnTo>
                <a:close/>
                <a:moveTo>
                  <a:pt x="11948" y="9742"/>
                </a:moveTo>
                <a:lnTo>
                  <a:pt x="9885" y="9742"/>
                </a:lnTo>
                <a:lnTo>
                  <a:pt x="9885" y="7458"/>
                </a:lnTo>
                <a:lnTo>
                  <a:pt x="11948" y="7458"/>
                </a:lnTo>
                <a:lnTo>
                  <a:pt x="11948" y="9742"/>
                </a:lnTo>
                <a:close/>
                <a:moveTo>
                  <a:pt x="16242" y="9742"/>
                </a:moveTo>
                <a:lnTo>
                  <a:pt x="13978" y="9742"/>
                </a:lnTo>
                <a:lnTo>
                  <a:pt x="13978" y="7458"/>
                </a:lnTo>
                <a:lnTo>
                  <a:pt x="16242" y="7458"/>
                </a:lnTo>
                <a:lnTo>
                  <a:pt x="16242" y="9742"/>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5" name="Shape 100">
            <a:extLst>
              <a:ext uri="{FF2B5EF4-FFF2-40B4-BE49-F238E27FC236}">
                <a16:creationId xmlns:a16="http://schemas.microsoft.com/office/drawing/2014/main" id="{481F4A6E-7AE8-40D4-AA41-73EDB61A7BF0}"/>
              </a:ext>
            </a:extLst>
          </p:cNvPr>
          <p:cNvSpPr>
            <a:spLocks noChangeArrowheads="1"/>
          </p:cNvSpPr>
          <p:nvPr/>
        </p:nvSpPr>
        <p:spPr bwMode="auto">
          <a:xfrm>
            <a:off x="4006850" y="5780088"/>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6" name="Shape 100">
            <a:extLst>
              <a:ext uri="{FF2B5EF4-FFF2-40B4-BE49-F238E27FC236}">
                <a16:creationId xmlns:a16="http://schemas.microsoft.com/office/drawing/2014/main" id="{1ADA02F4-68BC-4997-89D7-AC5DAC5518D2}"/>
              </a:ext>
            </a:extLst>
          </p:cNvPr>
          <p:cNvSpPr>
            <a:spLocks noChangeArrowheads="1"/>
          </p:cNvSpPr>
          <p:nvPr/>
        </p:nvSpPr>
        <p:spPr bwMode="auto">
          <a:xfrm>
            <a:off x="4006850" y="8012113"/>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7" name="Shape 100">
            <a:extLst>
              <a:ext uri="{FF2B5EF4-FFF2-40B4-BE49-F238E27FC236}">
                <a16:creationId xmlns:a16="http://schemas.microsoft.com/office/drawing/2014/main" id="{2B51DAFA-2DEB-4722-93C1-B36D765B6B99}"/>
              </a:ext>
            </a:extLst>
          </p:cNvPr>
          <p:cNvSpPr>
            <a:spLocks noChangeArrowheads="1"/>
          </p:cNvSpPr>
          <p:nvPr/>
        </p:nvSpPr>
        <p:spPr bwMode="auto">
          <a:xfrm>
            <a:off x="4006850" y="10245725"/>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8" name="Shape 100">
            <a:extLst>
              <a:ext uri="{FF2B5EF4-FFF2-40B4-BE49-F238E27FC236}">
                <a16:creationId xmlns:a16="http://schemas.microsoft.com/office/drawing/2014/main" id="{688A8E55-CD71-42E2-B9AA-92FBF9C68841}"/>
              </a:ext>
            </a:extLst>
          </p:cNvPr>
          <p:cNvSpPr>
            <a:spLocks noChangeArrowheads="1"/>
          </p:cNvSpPr>
          <p:nvPr/>
        </p:nvSpPr>
        <p:spPr bwMode="auto">
          <a:xfrm>
            <a:off x="14285913" y="5780088"/>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9" name="Shape 100">
            <a:extLst>
              <a:ext uri="{FF2B5EF4-FFF2-40B4-BE49-F238E27FC236}">
                <a16:creationId xmlns:a16="http://schemas.microsoft.com/office/drawing/2014/main" id="{631799CC-805B-4144-A6CE-CA8D83B9AC17}"/>
              </a:ext>
            </a:extLst>
          </p:cNvPr>
          <p:cNvSpPr>
            <a:spLocks noChangeArrowheads="1"/>
          </p:cNvSpPr>
          <p:nvPr/>
        </p:nvSpPr>
        <p:spPr bwMode="auto">
          <a:xfrm>
            <a:off x="14285913" y="8012113"/>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80" name="Shape 100">
            <a:extLst>
              <a:ext uri="{FF2B5EF4-FFF2-40B4-BE49-F238E27FC236}">
                <a16:creationId xmlns:a16="http://schemas.microsoft.com/office/drawing/2014/main" id="{A1D382A2-611A-4D4D-8F67-4F059DB8A777}"/>
              </a:ext>
            </a:extLst>
          </p:cNvPr>
          <p:cNvSpPr>
            <a:spLocks noChangeArrowheads="1"/>
          </p:cNvSpPr>
          <p:nvPr/>
        </p:nvSpPr>
        <p:spPr bwMode="auto">
          <a:xfrm>
            <a:off x="14285913" y="10245725"/>
            <a:ext cx="7380287"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Shape 175">
            <a:extLst>
              <a:ext uri="{FF2B5EF4-FFF2-40B4-BE49-F238E27FC236}">
                <a16:creationId xmlns:a16="http://schemas.microsoft.com/office/drawing/2014/main" id="{9CB1D478-198D-4C5A-B63E-23B961A342C9}"/>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List Page</a:t>
            </a:r>
          </a:p>
        </p:txBody>
      </p:sp>
      <p:sp>
        <p:nvSpPr>
          <p:cNvPr id="16386" name="Shape 176">
            <a:extLst>
              <a:ext uri="{FF2B5EF4-FFF2-40B4-BE49-F238E27FC236}">
                <a16:creationId xmlns:a16="http://schemas.microsoft.com/office/drawing/2014/main" id="{BC17FE61-02B2-455E-B005-CCE6B4DAC3EF}"/>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6387" name="Shape 178">
            <a:extLst>
              <a:ext uri="{FF2B5EF4-FFF2-40B4-BE49-F238E27FC236}">
                <a16:creationId xmlns:a16="http://schemas.microsoft.com/office/drawing/2014/main" id="{C806E876-697D-4CCD-8106-F5A283A07AE1}"/>
              </a:ext>
            </a:extLst>
          </p:cNvPr>
          <p:cNvSpPr>
            <a:spLocks noChangeArrowheads="1"/>
          </p:cNvSpPr>
          <p:nvPr/>
        </p:nvSpPr>
        <p:spPr bwMode="auto">
          <a:xfrm>
            <a:off x="3143250" y="5246688"/>
            <a:ext cx="2794000" cy="279400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88" name="Shape 180">
            <a:extLst>
              <a:ext uri="{FF2B5EF4-FFF2-40B4-BE49-F238E27FC236}">
                <a16:creationId xmlns:a16="http://schemas.microsoft.com/office/drawing/2014/main" id="{103E3266-038F-4082-A634-208482812242}"/>
              </a:ext>
            </a:extLst>
          </p:cNvPr>
          <p:cNvSpPr>
            <a:spLocks noChangeArrowheads="1"/>
          </p:cNvSpPr>
          <p:nvPr/>
        </p:nvSpPr>
        <p:spPr bwMode="auto">
          <a:xfrm>
            <a:off x="8251825" y="5246688"/>
            <a:ext cx="2792413" cy="279400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89" name="Shape 182">
            <a:extLst>
              <a:ext uri="{FF2B5EF4-FFF2-40B4-BE49-F238E27FC236}">
                <a16:creationId xmlns:a16="http://schemas.microsoft.com/office/drawing/2014/main" id="{C5B8F3D4-1F12-4B44-BBF1-D5B4B14EE831}"/>
              </a:ext>
            </a:extLst>
          </p:cNvPr>
          <p:cNvSpPr>
            <a:spLocks noChangeArrowheads="1"/>
          </p:cNvSpPr>
          <p:nvPr/>
        </p:nvSpPr>
        <p:spPr bwMode="auto">
          <a:xfrm>
            <a:off x="13358813" y="5246688"/>
            <a:ext cx="2794000" cy="279400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90" name="Shape 184">
            <a:extLst>
              <a:ext uri="{FF2B5EF4-FFF2-40B4-BE49-F238E27FC236}">
                <a16:creationId xmlns:a16="http://schemas.microsoft.com/office/drawing/2014/main" id="{20D085E6-6F07-4302-8C7B-C282763239A1}"/>
              </a:ext>
            </a:extLst>
          </p:cNvPr>
          <p:cNvSpPr>
            <a:spLocks noChangeArrowheads="1"/>
          </p:cNvSpPr>
          <p:nvPr/>
        </p:nvSpPr>
        <p:spPr bwMode="auto">
          <a:xfrm>
            <a:off x="18467388" y="5246688"/>
            <a:ext cx="2792412" cy="2794000"/>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91" name="Shape 185">
            <a:extLst>
              <a:ext uri="{FF2B5EF4-FFF2-40B4-BE49-F238E27FC236}">
                <a16:creationId xmlns:a16="http://schemas.microsoft.com/office/drawing/2014/main" id="{FE0FAE7B-71AA-4209-9420-694C7BDA6016}"/>
              </a:ext>
            </a:extLst>
          </p:cNvPr>
          <p:cNvSpPr>
            <a:spLocks/>
          </p:cNvSpPr>
          <p:nvPr/>
        </p:nvSpPr>
        <p:spPr bwMode="auto">
          <a:xfrm>
            <a:off x="14357350" y="6208713"/>
            <a:ext cx="857250" cy="819150"/>
          </a:xfrm>
          <a:custGeom>
            <a:avLst/>
            <a:gdLst>
              <a:gd name="T0" fmla="*/ 428494 w 21600"/>
              <a:gd name="T1" fmla="*/ 409237 h 21600"/>
              <a:gd name="T2" fmla="*/ 428494 w 21600"/>
              <a:gd name="T3" fmla="*/ 409237 h 21600"/>
              <a:gd name="T4" fmla="*/ 428494 w 21600"/>
              <a:gd name="T5" fmla="*/ 409237 h 21600"/>
              <a:gd name="T6" fmla="*/ 428494 w 21600"/>
              <a:gd name="T7" fmla="*/ 40923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2" name="Shape 186">
            <a:extLst>
              <a:ext uri="{FF2B5EF4-FFF2-40B4-BE49-F238E27FC236}">
                <a16:creationId xmlns:a16="http://schemas.microsoft.com/office/drawing/2014/main" id="{58927F5D-8BCC-41B7-938D-87B98647AF6D}"/>
              </a:ext>
            </a:extLst>
          </p:cNvPr>
          <p:cNvSpPr>
            <a:spLocks/>
          </p:cNvSpPr>
          <p:nvPr/>
        </p:nvSpPr>
        <p:spPr bwMode="auto">
          <a:xfrm>
            <a:off x="9272588" y="6242050"/>
            <a:ext cx="725487" cy="727075"/>
          </a:xfrm>
          <a:custGeom>
            <a:avLst/>
            <a:gdLst>
              <a:gd name="T0" fmla="*/ 363203 w 21480"/>
              <a:gd name="T1" fmla="*/ 363356 h 21489"/>
              <a:gd name="T2" fmla="*/ 363203 w 21480"/>
              <a:gd name="T3" fmla="*/ 363356 h 21489"/>
              <a:gd name="T4" fmla="*/ 363203 w 21480"/>
              <a:gd name="T5" fmla="*/ 363356 h 21489"/>
              <a:gd name="T6" fmla="*/ 363203 w 21480"/>
              <a:gd name="T7" fmla="*/ 363356 h 214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3" name="Shape 187">
            <a:extLst>
              <a:ext uri="{FF2B5EF4-FFF2-40B4-BE49-F238E27FC236}">
                <a16:creationId xmlns:a16="http://schemas.microsoft.com/office/drawing/2014/main" id="{6F8F550F-C41B-4BE9-85BE-4762759EBC22}"/>
              </a:ext>
            </a:extLst>
          </p:cNvPr>
          <p:cNvSpPr>
            <a:spLocks/>
          </p:cNvSpPr>
          <p:nvPr/>
        </p:nvSpPr>
        <p:spPr bwMode="auto">
          <a:xfrm>
            <a:off x="4273550" y="6280150"/>
            <a:ext cx="601663" cy="677863"/>
          </a:xfrm>
          <a:custGeom>
            <a:avLst/>
            <a:gdLst>
              <a:gd name="T0" fmla="*/ 300868 w 21600"/>
              <a:gd name="T1" fmla="*/ 339009 h 21600"/>
              <a:gd name="T2" fmla="*/ 300868 w 21600"/>
              <a:gd name="T3" fmla="*/ 339009 h 21600"/>
              <a:gd name="T4" fmla="*/ 300868 w 21600"/>
              <a:gd name="T5" fmla="*/ 339009 h 21600"/>
              <a:gd name="T6" fmla="*/ 300868 w 21600"/>
              <a:gd name="T7" fmla="*/ 3390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4" name="Shape 188">
            <a:extLst>
              <a:ext uri="{FF2B5EF4-FFF2-40B4-BE49-F238E27FC236}">
                <a16:creationId xmlns:a16="http://schemas.microsoft.com/office/drawing/2014/main" id="{CC71AB56-9FBB-4EEB-A40C-49657F889CBB}"/>
              </a:ext>
            </a:extLst>
          </p:cNvPr>
          <p:cNvSpPr>
            <a:spLocks/>
          </p:cNvSpPr>
          <p:nvPr/>
        </p:nvSpPr>
        <p:spPr bwMode="auto">
          <a:xfrm rot="-2231801">
            <a:off x="19508788" y="6415088"/>
            <a:ext cx="827087" cy="455612"/>
          </a:xfrm>
          <a:custGeom>
            <a:avLst/>
            <a:gdLst>
              <a:gd name="T0" fmla="*/ 413471 w 21600"/>
              <a:gd name="T1" fmla="*/ 227640 h 21600"/>
              <a:gd name="T2" fmla="*/ 413471 w 21600"/>
              <a:gd name="T3" fmla="*/ 227640 h 21600"/>
              <a:gd name="T4" fmla="*/ 413471 w 21600"/>
              <a:gd name="T5" fmla="*/ 227640 h 21600"/>
              <a:gd name="T6" fmla="*/ 413471 w 21600"/>
              <a:gd name="T7" fmla="*/ 2276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80" y="21600"/>
                </a:moveTo>
                <a:cubicBezTo>
                  <a:pt x="2683" y="21600"/>
                  <a:pt x="0" y="16783"/>
                  <a:pt x="0" y="10800"/>
                </a:cubicBezTo>
                <a:cubicBezTo>
                  <a:pt x="0" y="4817"/>
                  <a:pt x="2683" y="0"/>
                  <a:pt x="5980" y="0"/>
                </a:cubicBezTo>
                <a:lnTo>
                  <a:pt x="17269" y="0"/>
                </a:lnTo>
                <a:cubicBezTo>
                  <a:pt x="19532" y="0"/>
                  <a:pt x="21600" y="3499"/>
                  <a:pt x="21600" y="7808"/>
                </a:cubicBezTo>
                <a:cubicBezTo>
                  <a:pt x="21600" y="12118"/>
                  <a:pt x="19532" y="15668"/>
                  <a:pt x="17269" y="15668"/>
                </a:cubicBezTo>
                <a:lnTo>
                  <a:pt x="8020" y="15668"/>
                </a:lnTo>
                <a:cubicBezTo>
                  <a:pt x="6595" y="15668"/>
                  <a:pt x="5365" y="13386"/>
                  <a:pt x="5365" y="10800"/>
                </a:cubicBezTo>
                <a:cubicBezTo>
                  <a:pt x="5365" y="8163"/>
                  <a:pt x="6595" y="5932"/>
                  <a:pt x="8020" y="5932"/>
                </a:cubicBezTo>
                <a:lnTo>
                  <a:pt x="16235" y="5932"/>
                </a:lnTo>
                <a:lnTo>
                  <a:pt x="16235" y="8924"/>
                </a:lnTo>
                <a:lnTo>
                  <a:pt x="8020" y="8924"/>
                </a:lnTo>
                <a:cubicBezTo>
                  <a:pt x="7405" y="8924"/>
                  <a:pt x="6986" y="9685"/>
                  <a:pt x="6986" y="10800"/>
                </a:cubicBezTo>
                <a:cubicBezTo>
                  <a:pt x="6986" y="11915"/>
                  <a:pt x="7405" y="12676"/>
                  <a:pt x="8020" y="12676"/>
                </a:cubicBezTo>
                <a:lnTo>
                  <a:pt x="17269" y="12676"/>
                </a:lnTo>
                <a:cubicBezTo>
                  <a:pt x="18722" y="12676"/>
                  <a:pt x="19951" y="10597"/>
                  <a:pt x="19951" y="7808"/>
                </a:cubicBezTo>
                <a:cubicBezTo>
                  <a:pt x="19951" y="5020"/>
                  <a:pt x="18722" y="2941"/>
                  <a:pt x="17269" y="2941"/>
                </a:cubicBezTo>
                <a:lnTo>
                  <a:pt x="5980" y="2941"/>
                </a:lnTo>
                <a:cubicBezTo>
                  <a:pt x="3493" y="2941"/>
                  <a:pt x="1649" y="6490"/>
                  <a:pt x="1649" y="10800"/>
                </a:cubicBezTo>
                <a:cubicBezTo>
                  <a:pt x="1649" y="15059"/>
                  <a:pt x="3493" y="18608"/>
                  <a:pt x="5980" y="18608"/>
                </a:cubicBezTo>
                <a:lnTo>
                  <a:pt x="16235" y="18608"/>
                </a:lnTo>
                <a:lnTo>
                  <a:pt x="16235" y="21600"/>
                </a:lnTo>
                <a:lnTo>
                  <a:pt x="5980" y="2160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5" name="Shape 133">
            <a:extLst>
              <a:ext uri="{FF2B5EF4-FFF2-40B4-BE49-F238E27FC236}">
                <a16:creationId xmlns:a16="http://schemas.microsoft.com/office/drawing/2014/main" id="{BABB4572-1C75-4992-8E6E-DB925583F941}"/>
              </a:ext>
            </a:extLst>
          </p:cNvPr>
          <p:cNvSpPr>
            <a:spLocks noChangeArrowheads="1"/>
          </p:cNvSpPr>
          <p:nvPr/>
        </p:nvSpPr>
        <p:spPr bwMode="auto">
          <a:xfrm>
            <a:off x="2182813"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6" name="Shape 133">
            <a:extLst>
              <a:ext uri="{FF2B5EF4-FFF2-40B4-BE49-F238E27FC236}">
                <a16:creationId xmlns:a16="http://schemas.microsoft.com/office/drawing/2014/main" id="{24354809-674F-435C-A452-1B8954DC4347}"/>
              </a:ext>
            </a:extLst>
          </p:cNvPr>
          <p:cNvSpPr>
            <a:spLocks noChangeArrowheads="1"/>
          </p:cNvSpPr>
          <p:nvPr/>
        </p:nvSpPr>
        <p:spPr bwMode="auto">
          <a:xfrm>
            <a:off x="7437438" y="8591550"/>
            <a:ext cx="439578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7" name="Shape 133">
            <a:extLst>
              <a:ext uri="{FF2B5EF4-FFF2-40B4-BE49-F238E27FC236}">
                <a16:creationId xmlns:a16="http://schemas.microsoft.com/office/drawing/2014/main" id="{47B4667C-02FC-43AD-BC53-CFE1E4457CB4}"/>
              </a:ext>
            </a:extLst>
          </p:cNvPr>
          <p:cNvSpPr>
            <a:spLocks noChangeArrowheads="1"/>
          </p:cNvSpPr>
          <p:nvPr/>
        </p:nvSpPr>
        <p:spPr bwMode="auto">
          <a:xfrm>
            <a:off x="12557125"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8" name="Shape 133">
            <a:extLst>
              <a:ext uri="{FF2B5EF4-FFF2-40B4-BE49-F238E27FC236}">
                <a16:creationId xmlns:a16="http://schemas.microsoft.com/office/drawing/2014/main" id="{9833CEC6-F251-44F8-8406-962D50560AA4}"/>
              </a:ext>
            </a:extLst>
          </p:cNvPr>
          <p:cNvSpPr>
            <a:spLocks noChangeArrowheads="1"/>
          </p:cNvSpPr>
          <p:nvPr/>
        </p:nvSpPr>
        <p:spPr bwMode="auto">
          <a:xfrm>
            <a:off x="17724438"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Shape 190">
            <a:extLst>
              <a:ext uri="{FF2B5EF4-FFF2-40B4-BE49-F238E27FC236}">
                <a16:creationId xmlns:a16="http://schemas.microsoft.com/office/drawing/2014/main" id="{86783A40-D618-4AA0-9AAF-9B9E57F05B63}"/>
              </a:ext>
            </a:extLst>
          </p:cNvPr>
          <p:cNvSpPr>
            <a:spLocks/>
          </p:cNvSpPr>
          <p:nvPr/>
        </p:nvSpPr>
        <p:spPr bwMode="auto">
          <a:xfrm>
            <a:off x="12192000" y="3024188"/>
            <a:ext cx="3811588" cy="3417887"/>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0" name="Shape 191">
            <a:extLst>
              <a:ext uri="{FF2B5EF4-FFF2-40B4-BE49-F238E27FC236}">
                <a16:creationId xmlns:a16="http://schemas.microsoft.com/office/drawing/2014/main" id="{CBF65ADB-5BDB-4B21-B935-51B34EA431BE}"/>
              </a:ext>
            </a:extLst>
          </p:cNvPr>
          <p:cNvSpPr>
            <a:spLocks/>
          </p:cNvSpPr>
          <p:nvPr/>
        </p:nvSpPr>
        <p:spPr bwMode="auto">
          <a:xfrm>
            <a:off x="8380413" y="3024188"/>
            <a:ext cx="3811587" cy="3417887"/>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1" name="Shape 192">
            <a:extLst>
              <a:ext uri="{FF2B5EF4-FFF2-40B4-BE49-F238E27FC236}">
                <a16:creationId xmlns:a16="http://schemas.microsoft.com/office/drawing/2014/main" id="{E732EF7A-20B5-40E1-BCFF-EBB05627E6A8}"/>
              </a:ext>
            </a:extLst>
          </p:cNvPr>
          <p:cNvSpPr>
            <a:spLocks/>
          </p:cNvSpPr>
          <p:nvPr/>
        </p:nvSpPr>
        <p:spPr bwMode="auto">
          <a:xfrm rot="10800000">
            <a:off x="8380413" y="7072313"/>
            <a:ext cx="3811587" cy="341630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2" name="Shape 193">
            <a:extLst>
              <a:ext uri="{FF2B5EF4-FFF2-40B4-BE49-F238E27FC236}">
                <a16:creationId xmlns:a16="http://schemas.microsoft.com/office/drawing/2014/main" id="{727DB5DA-C0FF-4A87-AC3D-CEDC0CFDDA54}"/>
              </a:ext>
            </a:extLst>
          </p:cNvPr>
          <p:cNvSpPr>
            <a:spLocks/>
          </p:cNvSpPr>
          <p:nvPr/>
        </p:nvSpPr>
        <p:spPr bwMode="auto">
          <a:xfrm rot="10800000">
            <a:off x="12192000" y="7072313"/>
            <a:ext cx="3811588" cy="341630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3" name="Shape 194">
            <a:extLst>
              <a:ext uri="{FF2B5EF4-FFF2-40B4-BE49-F238E27FC236}">
                <a16:creationId xmlns:a16="http://schemas.microsoft.com/office/drawing/2014/main" id="{B4ECE0C2-379D-4081-B769-81640BF20D3D}"/>
              </a:ext>
            </a:extLst>
          </p:cNvPr>
          <p:cNvSpPr>
            <a:spLocks noChangeArrowheads="1"/>
          </p:cNvSpPr>
          <p:nvPr/>
        </p:nvSpPr>
        <p:spPr bwMode="auto">
          <a:xfrm>
            <a:off x="9856788" y="4622800"/>
            <a:ext cx="4714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S</a:t>
            </a:r>
          </a:p>
        </p:txBody>
      </p:sp>
      <p:sp>
        <p:nvSpPr>
          <p:cNvPr id="17414" name="Shape 195">
            <a:extLst>
              <a:ext uri="{FF2B5EF4-FFF2-40B4-BE49-F238E27FC236}">
                <a16:creationId xmlns:a16="http://schemas.microsoft.com/office/drawing/2014/main" id="{8CC7EA51-916C-414A-84C6-F44D77FFF16B}"/>
              </a:ext>
            </a:extLst>
          </p:cNvPr>
          <p:cNvSpPr>
            <a:spLocks noChangeArrowheads="1"/>
          </p:cNvSpPr>
          <p:nvPr/>
        </p:nvSpPr>
        <p:spPr bwMode="auto">
          <a:xfrm>
            <a:off x="13995400" y="4619625"/>
            <a:ext cx="627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W</a:t>
            </a:r>
          </a:p>
        </p:txBody>
      </p:sp>
      <p:sp>
        <p:nvSpPr>
          <p:cNvPr id="17415" name="Shape 196">
            <a:extLst>
              <a:ext uri="{FF2B5EF4-FFF2-40B4-BE49-F238E27FC236}">
                <a16:creationId xmlns:a16="http://schemas.microsoft.com/office/drawing/2014/main" id="{43FF4054-F08F-4AAB-BBB9-3D35252A2D73}"/>
              </a:ext>
            </a:extLst>
          </p:cNvPr>
          <p:cNvSpPr>
            <a:spLocks noChangeArrowheads="1"/>
          </p:cNvSpPr>
          <p:nvPr/>
        </p:nvSpPr>
        <p:spPr bwMode="auto">
          <a:xfrm>
            <a:off x="9880600" y="8693150"/>
            <a:ext cx="4413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T</a:t>
            </a:r>
          </a:p>
        </p:txBody>
      </p:sp>
      <p:sp>
        <p:nvSpPr>
          <p:cNvPr id="17416" name="Shape 197">
            <a:extLst>
              <a:ext uri="{FF2B5EF4-FFF2-40B4-BE49-F238E27FC236}">
                <a16:creationId xmlns:a16="http://schemas.microsoft.com/office/drawing/2014/main" id="{20D8997D-0C52-4B67-9266-ADD7B8BD3899}"/>
              </a:ext>
            </a:extLst>
          </p:cNvPr>
          <p:cNvSpPr>
            <a:spLocks noChangeArrowheads="1"/>
          </p:cNvSpPr>
          <p:nvPr/>
        </p:nvSpPr>
        <p:spPr bwMode="auto">
          <a:xfrm>
            <a:off x="14050963" y="8689975"/>
            <a:ext cx="533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O</a:t>
            </a:r>
          </a:p>
        </p:txBody>
      </p:sp>
      <p:sp>
        <p:nvSpPr>
          <p:cNvPr id="17417" name="Shape 198">
            <a:extLst>
              <a:ext uri="{FF2B5EF4-FFF2-40B4-BE49-F238E27FC236}">
                <a16:creationId xmlns:a16="http://schemas.microsoft.com/office/drawing/2014/main" id="{75767636-9A7A-4AA6-982D-5A5569E973E6}"/>
              </a:ext>
            </a:extLst>
          </p:cNvPr>
          <p:cNvSpPr>
            <a:spLocks noChangeArrowheads="1"/>
          </p:cNvSpPr>
          <p:nvPr/>
        </p:nvSpPr>
        <p:spPr bwMode="auto">
          <a:xfrm rot="5400000">
            <a:off x="11196637" y="6183313"/>
            <a:ext cx="396875" cy="774700"/>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18" name="Shape 199">
            <a:extLst>
              <a:ext uri="{FF2B5EF4-FFF2-40B4-BE49-F238E27FC236}">
                <a16:creationId xmlns:a16="http://schemas.microsoft.com/office/drawing/2014/main" id="{17729A25-81EC-47BB-A710-C979B126FCB8}"/>
              </a:ext>
            </a:extLst>
          </p:cNvPr>
          <p:cNvSpPr>
            <a:spLocks noChangeArrowheads="1"/>
          </p:cNvSpPr>
          <p:nvPr/>
        </p:nvSpPr>
        <p:spPr bwMode="auto">
          <a:xfrm rot="5400000">
            <a:off x="12784137" y="6183313"/>
            <a:ext cx="396875" cy="774700"/>
          </a:xfrm>
          <a:prstGeom prst="rect">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19" name="Shape 200">
            <a:extLst>
              <a:ext uri="{FF2B5EF4-FFF2-40B4-BE49-F238E27FC236}">
                <a16:creationId xmlns:a16="http://schemas.microsoft.com/office/drawing/2014/main" id="{B1F3B7FB-7ED4-4F7A-91FF-CCF79551F145}"/>
              </a:ext>
            </a:extLst>
          </p:cNvPr>
          <p:cNvSpPr>
            <a:spLocks noChangeArrowheads="1"/>
          </p:cNvSpPr>
          <p:nvPr/>
        </p:nvSpPr>
        <p:spPr bwMode="auto">
          <a:xfrm rot="5400000">
            <a:off x="11196637" y="6578601"/>
            <a:ext cx="396875" cy="774700"/>
          </a:xfrm>
          <a:prstGeom prst="rect">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20" name="Shape 201">
            <a:extLst>
              <a:ext uri="{FF2B5EF4-FFF2-40B4-BE49-F238E27FC236}">
                <a16:creationId xmlns:a16="http://schemas.microsoft.com/office/drawing/2014/main" id="{261047D4-8359-43BC-8105-9EC00339C034}"/>
              </a:ext>
            </a:extLst>
          </p:cNvPr>
          <p:cNvSpPr>
            <a:spLocks noChangeArrowheads="1"/>
          </p:cNvSpPr>
          <p:nvPr/>
        </p:nvSpPr>
        <p:spPr bwMode="auto">
          <a:xfrm rot="5400000">
            <a:off x="12784137" y="6578601"/>
            <a:ext cx="396875" cy="774700"/>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21" name="Shape 202">
            <a:extLst>
              <a:ext uri="{FF2B5EF4-FFF2-40B4-BE49-F238E27FC236}">
                <a16:creationId xmlns:a16="http://schemas.microsoft.com/office/drawing/2014/main" id="{850CC85D-89C9-4BC2-A546-6F334DC86D03}"/>
              </a:ext>
            </a:extLst>
          </p:cNvPr>
          <p:cNvSpPr>
            <a:spLocks noChangeArrowheads="1"/>
          </p:cNvSpPr>
          <p:nvPr/>
        </p:nvSpPr>
        <p:spPr bwMode="auto">
          <a:xfrm>
            <a:off x="16938625" y="3433763"/>
            <a:ext cx="5046663"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eaLnBrk="1"/>
            <a:r>
              <a:rPr lang="en-US" altLang="en-US" sz="4800">
                <a:solidFill>
                  <a:srgbClr val="222222"/>
                </a:solidFill>
              </a:rPr>
              <a:t>Lorem ipsum dolor sit amt, consectetuer adipiscing elit, sed diam volutpat. Ut wisi enim ad minim venim, quis nostrud exerci tation</a:t>
            </a:r>
          </a:p>
        </p:txBody>
      </p:sp>
      <p:sp>
        <p:nvSpPr>
          <p:cNvPr id="17422" name="Shape 203">
            <a:extLst>
              <a:ext uri="{FF2B5EF4-FFF2-40B4-BE49-F238E27FC236}">
                <a16:creationId xmlns:a16="http://schemas.microsoft.com/office/drawing/2014/main" id="{3F199199-7B88-4B5A-B3DD-3E85FA15AE82}"/>
              </a:ext>
            </a:extLst>
          </p:cNvPr>
          <p:cNvSpPr>
            <a:spLocks noChangeArrowheads="1"/>
          </p:cNvSpPr>
          <p:nvPr/>
        </p:nvSpPr>
        <p:spPr bwMode="auto">
          <a:xfrm>
            <a:off x="16938625" y="8067675"/>
            <a:ext cx="50466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eaLnBrk="1"/>
            <a:r>
              <a:rPr lang="en-US" altLang="en-US" sz="4800">
                <a:solidFill>
                  <a:srgbClr val="222222"/>
                </a:solidFill>
              </a:rPr>
              <a:t>Lorem ipsum dolor sit amt, consectetuer adipiscing elit, sed diam volutpat. Ut wisi enim ad minim venim, quis nostrud exerci tation</a:t>
            </a:r>
          </a:p>
        </p:txBody>
      </p:sp>
      <p:sp>
        <p:nvSpPr>
          <p:cNvPr id="17423" name="Shape 204">
            <a:extLst>
              <a:ext uri="{FF2B5EF4-FFF2-40B4-BE49-F238E27FC236}">
                <a16:creationId xmlns:a16="http://schemas.microsoft.com/office/drawing/2014/main" id="{B4617882-22B3-4EA6-AE1D-F60826929374}"/>
              </a:ext>
            </a:extLst>
          </p:cNvPr>
          <p:cNvSpPr>
            <a:spLocks noChangeArrowheads="1"/>
          </p:cNvSpPr>
          <p:nvPr/>
        </p:nvSpPr>
        <p:spPr bwMode="auto">
          <a:xfrm>
            <a:off x="2386013" y="3441700"/>
            <a:ext cx="5053012"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r" eaLnBrk="1"/>
            <a:r>
              <a:rPr lang="en-US" altLang="en-US" sz="4800">
                <a:solidFill>
                  <a:srgbClr val="222222"/>
                </a:solidFill>
              </a:rPr>
              <a:t>Lorem ipsum dolor sit amt, consectetuer adipiscing elit, sed diam volutpat. Ut wisi enim ad minim venim, quis nostrud exerci tation</a:t>
            </a:r>
          </a:p>
        </p:txBody>
      </p:sp>
      <p:sp>
        <p:nvSpPr>
          <p:cNvPr id="17424" name="Shape 205">
            <a:extLst>
              <a:ext uri="{FF2B5EF4-FFF2-40B4-BE49-F238E27FC236}">
                <a16:creationId xmlns:a16="http://schemas.microsoft.com/office/drawing/2014/main" id="{7D4B8944-B4DF-4BE4-92DB-9892C9B22CEF}"/>
              </a:ext>
            </a:extLst>
          </p:cNvPr>
          <p:cNvSpPr>
            <a:spLocks noChangeArrowheads="1"/>
          </p:cNvSpPr>
          <p:nvPr/>
        </p:nvSpPr>
        <p:spPr bwMode="auto">
          <a:xfrm>
            <a:off x="2386013" y="8075613"/>
            <a:ext cx="5053012"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r" eaLnBrk="1"/>
            <a:r>
              <a:rPr lang="en-US" altLang="en-US" sz="4800">
                <a:solidFill>
                  <a:srgbClr val="222222"/>
                </a:solidFill>
              </a:rPr>
              <a:t>Lorem ipsum dolor sit amt, consectetuer adipiscing elit, sed diam volutpat. Ut wisi enim ad minim venim, quis nostrud exerci tation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Picture Placeholder 2">
            <a:extLst>
              <a:ext uri="{FF2B5EF4-FFF2-40B4-BE49-F238E27FC236}">
                <a16:creationId xmlns:a16="http://schemas.microsoft.com/office/drawing/2014/main" id="{67DC8766-1823-4275-80A9-678B82A6029B}"/>
              </a:ext>
            </a:extLst>
          </p:cNvPr>
          <p:cNvSpPr>
            <a:spLocks noGrp="1" noTextEdit="1"/>
          </p:cNvSpPr>
          <p:nvPr>
            <p:ph type="pic" sz="quarter" idx="11"/>
          </p:nvPr>
        </p:nvSpPr>
        <p:spPr>
          <a:xfrm>
            <a:off x="9936163" y="1727200"/>
            <a:ext cx="4562475" cy="4562475"/>
          </a:xfrm>
          <a:prstGeom prst="ellipse">
            <a:avLst/>
          </a:prstGeom>
        </p:spPr>
      </p:sp>
      <p:sp>
        <p:nvSpPr>
          <p:cNvPr id="18434" name="Shape 208">
            <a:extLst>
              <a:ext uri="{FF2B5EF4-FFF2-40B4-BE49-F238E27FC236}">
                <a16:creationId xmlns:a16="http://schemas.microsoft.com/office/drawing/2014/main" id="{8CC0EB4D-1A4E-4006-87C1-E7E70EA4CAF4}"/>
              </a:ext>
            </a:extLst>
          </p:cNvPr>
          <p:cNvSpPr>
            <a:spLocks noChangeArrowheads="1"/>
          </p:cNvSpPr>
          <p:nvPr/>
        </p:nvSpPr>
        <p:spPr bwMode="auto">
          <a:xfrm>
            <a:off x="2700338" y="7019925"/>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Andy Freeman</a:t>
            </a:r>
          </a:p>
        </p:txBody>
      </p:sp>
      <p:sp>
        <p:nvSpPr>
          <p:cNvPr id="18435" name="Shape 209">
            <a:extLst>
              <a:ext uri="{FF2B5EF4-FFF2-40B4-BE49-F238E27FC236}">
                <a16:creationId xmlns:a16="http://schemas.microsoft.com/office/drawing/2014/main" id="{976509F5-B4DC-40CC-AB28-538476633D66}"/>
              </a:ext>
            </a:extLst>
          </p:cNvPr>
          <p:cNvSpPr>
            <a:spLocks noChangeShapeType="1"/>
          </p:cNvSpPr>
          <p:nvPr/>
        </p:nvSpPr>
        <p:spPr bwMode="auto">
          <a:xfrm>
            <a:off x="11252200" y="1007427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10" name="Shape 210">
            <a:extLst>
              <a:ext uri="{FF2B5EF4-FFF2-40B4-BE49-F238E27FC236}">
                <a16:creationId xmlns:a16="http://schemas.microsoft.com/office/drawing/2014/main" id="{BB580F99-B40A-4EA4-9B15-01E1F3124A74}"/>
              </a:ext>
            </a:extLst>
          </p:cNvPr>
          <p:cNvSpPr>
            <a:spLocks noChangeArrowheads="1"/>
          </p:cNvSpPr>
          <p:nvPr/>
        </p:nvSpPr>
        <p:spPr bwMode="auto">
          <a:xfrm>
            <a:off x="9355138" y="8826500"/>
            <a:ext cx="56737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defRPr sz="2700" cap="all" baseline="44444">
                <a:solidFill>
                  <a:srgbClr val="525454"/>
                </a:solidFill>
              </a:defRPr>
            </a:lvl1pPr>
          </a:lstStyle>
          <a:p>
            <a:pPr algn="ctr" eaLnBrk="1" fontAlgn="auto">
              <a:spcBef>
                <a:spcPts val="0"/>
              </a:spcBef>
              <a:spcAft>
                <a:spcPts val="0"/>
              </a:spcAft>
              <a:defRPr/>
            </a:pPr>
            <a:r>
              <a:rPr sz="4000" kern="0" dirty="0">
                <a:latin typeface="+mn-lt"/>
                <a:ea typeface="+mn-ea"/>
                <a:cs typeface="+mn-cs"/>
              </a:rPr>
              <a:t>C.E.O. Mobility systems Europe</a:t>
            </a:r>
          </a:p>
        </p:txBody>
      </p:sp>
      <p:sp>
        <p:nvSpPr>
          <p:cNvPr id="18437" name="Shape 211">
            <a:extLst>
              <a:ext uri="{FF2B5EF4-FFF2-40B4-BE49-F238E27FC236}">
                <a16:creationId xmlns:a16="http://schemas.microsoft.com/office/drawing/2014/main" id="{5CDE5220-6CF6-4631-AAED-CE4937B894DF}"/>
              </a:ext>
            </a:extLst>
          </p:cNvPr>
          <p:cNvSpPr>
            <a:spLocks noChangeArrowheads="1"/>
          </p:cNvSpPr>
          <p:nvPr/>
        </p:nvSpPr>
        <p:spPr bwMode="auto">
          <a:xfrm>
            <a:off x="2709863" y="10506075"/>
            <a:ext cx="18983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6000" baseline="0">
                <a:solidFill>
                  <a:srgbClr val="292929"/>
                </a:solidFill>
              </a:rPr>
              <a:t>“Effective methods of advertising campaigns”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Picture Placeholder 1">
            <a:extLst>
              <a:ext uri="{FF2B5EF4-FFF2-40B4-BE49-F238E27FC236}">
                <a16:creationId xmlns:a16="http://schemas.microsoft.com/office/drawing/2014/main" id="{46F345FB-AFCF-4867-A05D-9249668243CE}"/>
              </a:ext>
            </a:extLst>
          </p:cNvPr>
          <p:cNvSpPr>
            <a:spLocks noGrp="1" noTextEdit="1"/>
          </p:cNvSpPr>
          <p:nvPr>
            <p:ph type="pic" sz="quarter" idx="10"/>
          </p:nvPr>
        </p:nvSpPr>
        <p:spPr>
          <a:xfrm>
            <a:off x="3605213" y="3663950"/>
            <a:ext cx="5834062" cy="5832475"/>
          </a:xfrm>
          <a:prstGeom prst="ellipse">
            <a:avLst/>
          </a:prstGeom>
        </p:spPr>
      </p:sp>
      <p:grpSp>
        <p:nvGrpSpPr>
          <p:cNvPr id="19458" name="Group 218">
            <a:extLst>
              <a:ext uri="{FF2B5EF4-FFF2-40B4-BE49-F238E27FC236}">
                <a16:creationId xmlns:a16="http://schemas.microsoft.com/office/drawing/2014/main" id="{9087BB4B-B746-41E4-8A78-E669FE1A58F2}"/>
              </a:ext>
            </a:extLst>
          </p:cNvPr>
          <p:cNvGrpSpPr>
            <a:grpSpLocks/>
          </p:cNvGrpSpPr>
          <p:nvPr/>
        </p:nvGrpSpPr>
        <p:grpSpPr bwMode="auto">
          <a:xfrm>
            <a:off x="11029950" y="4043363"/>
            <a:ext cx="10420350" cy="5475287"/>
            <a:chOff x="0" y="357809"/>
            <a:chExt cx="10420912" cy="5475103"/>
          </a:xfrm>
        </p:grpSpPr>
        <p:sp>
          <p:nvSpPr>
            <p:cNvPr id="19459" name="Shape 214">
              <a:extLst>
                <a:ext uri="{FF2B5EF4-FFF2-40B4-BE49-F238E27FC236}">
                  <a16:creationId xmlns:a16="http://schemas.microsoft.com/office/drawing/2014/main" id="{F563C720-AB70-4F56-B3DB-5FC7F225B5FF}"/>
                </a:ext>
              </a:extLst>
            </p:cNvPr>
            <p:cNvSpPr>
              <a:spLocks noChangeArrowheads="1"/>
            </p:cNvSpPr>
            <p:nvPr/>
          </p:nvSpPr>
          <p:spPr bwMode="auto">
            <a:xfrm>
              <a:off x="0" y="357809"/>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Andy Freeman</a:t>
              </a:r>
            </a:p>
          </p:txBody>
        </p:sp>
        <p:sp>
          <p:nvSpPr>
            <p:cNvPr id="19460" name="Shape 215">
              <a:extLst>
                <a:ext uri="{FF2B5EF4-FFF2-40B4-BE49-F238E27FC236}">
                  <a16:creationId xmlns:a16="http://schemas.microsoft.com/office/drawing/2014/main" id="{164A6170-0C57-4EF5-8138-E749F0E675DE}"/>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16" name="Shape 216">
              <a:extLst>
                <a:ext uri="{FF2B5EF4-FFF2-40B4-BE49-F238E27FC236}">
                  <a16:creationId xmlns:a16="http://schemas.microsoft.com/office/drawing/2014/main" id="{AC842DEB-F649-41FF-AF90-4DF885E74C06}"/>
                </a:ext>
              </a:extLst>
            </p:cNvPr>
            <p:cNvSpPr>
              <a:spLocks noChangeArrowheads="1"/>
            </p:cNvSpPr>
            <p:nvPr/>
          </p:nvSpPr>
          <p:spPr bwMode="auto">
            <a:xfrm>
              <a:off x="0" y="2024785"/>
              <a:ext cx="567462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l">
                <a:defRPr sz="2700" cap="all" baseline="44444">
                  <a:solidFill>
                    <a:srgbClr val="525454"/>
                  </a:solidFill>
                </a:defRPr>
              </a:lvl1pPr>
            </a:lstStyle>
            <a:p>
              <a:pPr eaLnBrk="1" fontAlgn="auto">
                <a:spcBef>
                  <a:spcPts val="0"/>
                </a:spcBef>
                <a:spcAft>
                  <a:spcPts val="0"/>
                </a:spcAft>
                <a:defRPr/>
              </a:pPr>
              <a:r>
                <a:rPr sz="4000" kern="0" dirty="0">
                  <a:latin typeface="+mn-lt"/>
                  <a:ea typeface="+mn-ea"/>
                  <a:cs typeface="+mn-cs"/>
                </a:rPr>
                <a:t>C.E.O. Mobility systems Europe</a:t>
              </a:r>
            </a:p>
          </p:txBody>
        </p:sp>
        <p:sp>
          <p:nvSpPr>
            <p:cNvPr id="19462" name="Shape 217">
              <a:extLst>
                <a:ext uri="{FF2B5EF4-FFF2-40B4-BE49-F238E27FC236}">
                  <a16:creationId xmlns:a16="http://schemas.microsoft.com/office/drawing/2014/main" id="{CB2CDDCA-0997-4294-BCBB-6E44639C4740}"/>
                </a:ext>
              </a:extLst>
            </p:cNvPr>
            <p:cNvSpPr>
              <a:spLocks noChangeArrowheads="1"/>
            </p:cNvSpPr>
            <p:nvPr/>
          </p:nvSpPr>
          <p:spPr bwMode="auto">
            <a:xfrm>
              <a:off x="0" y="3724711"/>
              <a:ext cx="10401428" cy="21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6000" baseline="0">
                  <a:solidFill>
                    <a:srgbClr val="292929"/>
                  </a:solidFill>
                </a:rPr>
                <a:t>“Effective methods of advertising campaigns”</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749873" y="1149484"/>
            <a:ext cx="10367401"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9900" dirty="0">
                <a:solidFill>
                  <a:schemeClr val="accent6">
                    <a:lumMod val="75000"/>
                  </a:schemeClr>
                </a:solidFill>
                <a:latin typeface="+mn-lt"/>
                <a:ea typeface="+mn-ea"/>
                <a:cs typeface="+mn-cs"/>
              </a:rPr>
              <a:t>Sponsors</a:t>
            </a:r>
            <a:endParaRPr kumimoji="0" lang="en-US" sz="199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pic>
        <p:nvPicPr>
          <p:cNvPr id="30722" name="Picture 2" descr="MCN Solutions">
            <a:extLst>
              <a:ext uri="{FF2B5EF4-FFF2-40B4-BE49-F238E27FC236}">
                <a16:creationId xmlns:a16="http://schemas.microsoft.com/office/drawing/2014/main" id="{D5D430B5-D4B5-4C29-8C2E-34A90607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95" y="3274664"/>
            <a:ext cx="5696064" cy="1161997"/>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Mindcracker">
            <a:extLst>
              <a:ext uri="{FF2B5EF4-FFF2-40B4-BE49-F238E27FC236}">
                <a16:creationId xmlns:a16="http://schemas.microsoft.com/office/drawing/2014/main" id="{43ED3E9F-CEB2-4956-99D2-492596E1F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266" y="2963321"/>
            <a:ext cx="5474154" cy="1598159"/>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Graphite">
            <a:extLst>
              <a:ext uri="{FF2B5EF4-FFF2-40B4-BE49-F238E27FC236}">
                <a16:creationId xmlns:a16="http://schemas.microsoft.com/office/drawing/2014/main" id="{DAFF5001-D051-4F55-9B2E-45396B4FF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1554" y="3429000"/>
            <a:ext cx="6209846" cy="9635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590E3E-D4CA-4CE6-A155-19D92AD86364}"/>
              </a:ext>
            </a:extLst>
          </p:cNvPr>
          <p:cNvSpPr txBox="1"/>
          <p:nvPr/>
        </p:nvSpPr>
        <p:spPr>
          <a:xfrm>
            <a:off x="17606475" y="12040960"/>
            <a:ext cx="599258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600" b="0" i="0" u="none" strike="noStrike" cap="none" spc="0" normalizeH="0" baseline="40000" dirty="0">
                <a:ln>
                  <a:noFill/>
                </a:ln>
                <a:solidFill>
                  <a:schemeClr val="accent6">
                    <a:lumMod val="75000"/>
                  </a:schemeClr>
                </a:solidFill>
                <a:effectLst/>
                <a:uFillTx/>
                <a:latin typeface="+mj-lt"/>
                <a:ea typeface="+mn-ea"/>
                <a:cs typeface="+mn-cs"/>
                <a:sym typeface="Roboto Regular"/>
              </a:rPr>
              <a:t>Powered By</a:t>
            </a:r>
          </a:p>
        </p:txBody>
      </p:sp>
      <p:pic>
        <p:nvPicPr>
          <p:cNvPr id="4" name="Picture 2" descr="C# Corner">
            <a:extLst>
              <a:ext uri="{FF2B5EF4-FFF2-40B4-BE49-F238E27FC236}">
                <a16:creationId xmlns:a16="http://schemas.microsoft.com/office/drawing/2014/main" id="{CBEBE803-1618-47EE-9516-C4E9696DA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7713" y="12681171"/>
            <a:ext cx="3757523" cy="7665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 Corner">
            <a:extLst>
              <a:ext uri="{FF2B5EF4-FFF2-40B4-BE49-F238E27FC236}">
                <a16:creationId xmlns:a16="http://schemas.microsoft.com/office/drawing/2014/main" id="{BA38DE31-0B59-44CC-B670-0AEC53CBF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76436" y="12696629"/>
            <a:ext cx="3924490" cy="8005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drawing, plate&#10;&#10;Description automatically generated">
            <a:extLst>
              <a:ext uri="{FF2B5EF4-FFF2-40B4-BE49-F238E27FC236}">
                <a16:creationId xmlns:a16="http://schemas.microsoft.com/office/drawing/2014/main" id="{294B1C79-DC54-467F-85CE-C5E4D1B4F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0707" y="7109926"/>
            <a:ext cx="7294986" cy="2596521"/>
          </a:xfrm>
          <a:prstGeom prst="rect">
            <a:avLst/>
          </a:prstGeom>
        </p:spPr>
      </p:pic>
      <p:pic>
        <p:nvPicPr>
          <p:cNvPr id="29698" name="Picture 2" descr="007LogoXSmall">
            <a:extLst>
              <a:ext uri="{FF2B5EF4-FFF2-40B4-BE49-F238E27FC236}">
                <a16:creationId xmlns:a16="http://schemas.microsoft.com/office/drawing/2014/main" id="{7EB558E5-A2C3-4A0E-BC65-3162CCC5F7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2255" y="6222723"/>
            <a:ext cx="4425398" cy="437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45592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Shape 220">
            <a:extLst>
              <a:ext uri="{FF2B5EF4-FFF2-40B4-BE49-F238E27FC236}">
                <a16:creationId xmlns:a16="http://schemas.microsoft.com/office/drawing/2014/main" id="{C9D70E1A-EB37-41DB-9BDA-35439578B253}"/>
              </a:ext>
            </a:extLst>
          </p:cNvPr>
          <p:cNvSpPr>
            <a:spLocks noChangeArrowheads="1"/>
          </p:cNvSpPr>
          <p:nvPr/>
        </p:nvSpPr>
        <p:spPr bwMode="auto">
          <a:xfrm>
            <a:off x="-5819775" y="3441700"/>
            <a:ext cx="15716250" cy="6278563"/>
          </a:xfrm>
          <a:prstGeom prst="roundRect">
            <a:avLst>
              <a:gd name="adj" fmla="val 50000"/>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0482" name="Picture Placeholder 1">
            <a:extLst>
              <a:ext uri="{FF2B5EF4-FFF2-40B4-BE49-F238E27FC236}">
                <a16:creationId xmlns:a16="http://schemas.microsoft.com/office/drawing/2014/main" id="{FED2C20C-A398-4DAC-9895-8EE31D1A8BD1}"/>
              </a:ext>
            </a:extLst>
          </p:cNvPr>
          <p:cNvSpPr>
            <a:spLocks noGrp="1" noTextEdit="1"/>
          </p:cNvSpPr>
          <p:nvPr>
            <p:ph type="pic" sz="quarter" idx="10"/>
          </p:nvPr>
        </p:nvSpPr>
        <p:spPr>
          <a:xfrm>
            <a:off x="3852863" y="3663950"/>
            <a:ext cx="5834062" cy="5832475"/>
          </a:xfrm>
          <a:prstGeom prst="ellipse">
            <a:avLst/>
          </a:prstGeom>
        </p:spPr>
      </p:sp>
      <p:grpSp>
        <p:nvGrpSpPr>
          <p:cNvPr id="20483" name="Group 218">
            <a:extLst>
              <a:ext uri="{FF2B5EF4-FFF2-40B4-BE49-F238E27FC236}">
                <a16:creationId xmlns:a16="http://schemas.microsoft.com/office/drawing/2014/main" id="{C78683C4-68F1-4C3B-B438-CACACC68DF17}"/>
              </a:ext>
            </a:extLst>
          </p:cNvPr>
          <p:cNvGrpSpPr>
            <a:grpSpLocks/>
          </p:cNvGrpSpPr>
          <p:nvPr/>
        </p:nvGrpSpPr>
        <p:grpSpPr bwMode="auto">
          <a:xfrm>
            <a:off x="11307763" y="4043363"/>
            <a:ext cx="10420350" cy="5475287"/>
            <a:chOff x="0" y="357809"/>
            <a:chExt cx="10420912" cy="5475103"/>
          </a:xfrm>
        </p:grpSpPr>
        <p:sp>
          <p:nvSpPr>
            <p:cNvPr id="20484" name="Shape 214">
              <a:extLst>
                <a:ext uri="{FF2B5EF4-FFF2-40B4-BE49-F238E27FC236}">
                  <a16:creationId xmlns:a16="http://schemas.microsoft.com/office/drawing/2014/main" id="{4121AB5B-0988-4A65-A93F-60903B257F8A}"/>
                </a:ext>
              </a:extLst>
            </p:cNvPr>
            <p:cNvSpPr>
              <a:spLocks noChangeArrowheads="1"/>
            </p:cNvSpPr>
            <p:nvPr/>
          </p:nvSpPr>
          <p:spPr bwMode="auto">
            <a:xfrm>
              <a:off x="0" y="357809"/>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Andy Freeman</a:t>
              </a:r>
            </a:p>
          </p:txBody>
        </p:sp>
        <p:sp>
          <p:nvSpPr>
            <p:cNvPr id="20485" name="Shape 215">
              <a:extLst>
                <a:ext uri="{FF2B5EF4-FFF2-40B4-BE49-F238E27FC236}">
                  <a16:creationId xmlns:a16="http://schemas.microsoft.com/office/drawing/2014/main" id="{3A18CC96-60A9-4F21-A5D8-BA8E092B1E6B}"/>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216">
              <a:extLst>
                <a:ext uri="{FF2B5EF4-FFF2-40B4-BE49-F238E27FC236}">
                  <a16:creationId xmlns:a16="http://schemas.microsoft.com/office/drawing/2014/main" id="{F70FC06D-22A3-4DE3-9A57-E850A506B0D2}"/>
                </a:ext>
              </a:extLst>
            </p:cNvPr>
            <p:cNvSpPr>
              <a:spLocks noChangeArrowheads="1"/>
            </p:cNvSpPr>
            <p:nvPr/>
          </p:nvSpPr>
          <p:spPr bwMode="auto">
            <a:xfrm>
              <a:off x="0" y="2024785"/>
              <a:ext cx="567462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l">
                <a:defRPr sz="2700" cap="all" baseline="44444">
                  <a:solidFill>
                    <a:srgbClr val="525454"/>
                  </a:solidFill>
                </a:defRPr>
              </a:lvl1pPr>
            </a:lstStyle>
            <a:p>
              <a:pPr eaLnBrk="1" fontAlgn="auto">
                <a:spcBef>
                  <a:spcPts val="0"/>
                </a:spcBef>
                <a:spcAft>
                  <a:spcPts val="0"/>
                </a:spcAft>
                <a:defRPr/>
              </a:pPr>
              <a:r>
                <a:rPr sz="4000" kern="0" dirty="0">
                  <a:latin typeface="+mn-lt"/>
                  <a:ea typeface="+mn-ea"/>
                  <a:cs typeface="+mn-cs"/>
                </a:rPr>
                <a:t>C.E.O. Mobility systems Europe</a:t>
              </a:r>
            </a:p>
          </p:txBody>
        </p:sp>
        <p:sp>
          <p:nvSpPr>
            <p:cNvPr id="20487" name="Shape 217">
              <a:extLst>
                <a:ext uri="{FF2B5EF4-FFF2-40B4-BE49-F238E27FC236}">
                  <a16:creationId xmlns:a16="http://schemas.microsoft.com/office/drawing/2014/main" id="{4D5128CC-2DCA-4AC4-84AD-7566881999E3}"/>
                </a:ext>
              </a:extLst>
            </p:cNvPr>
            <p:cNvSpPr>
              <a:spLocks noChangeArrowheads="1"/>
            </p:cNvSpPr>
            <p:nvPr/>
          </p:nvSpPr>
          <p:spPr bwMode="auto">
            <a:xfrm>
              <a:off x="0" y="3724711"/>
              <a:ext cx="10401428" cy="21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6000" baseline="0">
                  <a:solidFill>
                    <a:srgbClr val="292929"/>
                  </a:solidFill>
                </a:rPr>
                <a:t>“Effective methods of advertising campaigns”</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Shape 228">
            <a:extLst>
              <a:ext uri="{FF2B5EF4-FFF2-40B4-BE49-F238E27FC236}">
                <a16:creationId xmlns:a16="http://schemas.microsoft.com/office/drawing/2014/main" id="{016FA909-3276-4147-AC93-76C702526418}"/>
              </a:ext>
            </a:extLst>
          </p:cNvPr>
          <p:cNvSpPr>
            <a:spLocks noChangeArrowheads="1"/>
          </p:cNvSpPr>
          <p:nvPr/>
        </p:nvSpPr>
        <p:spPr bwMode="auto">
          <a:xfrm>
            <a:off x="-25400" y="6350"/>
            <a:ext cx="24434800" cy="137033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1506" name="Picture Placeholder 1">
            <a:extLst>
              <a:ext uri="{FF2B5EF4-FFF2-40B4-BE49-F238E27FC236}">
                <a16:creationId xmlns:a16="http://schemas.microsoft.com/office/drawing/2014/main" id="{5139A905-7033-4FFC-94C4-AD63A313C50B}"/>
              </a:ext>
            </a:extLst>
          </p:cNvPr>
          <p:cNvSpPr>
            <a:spLocks noGrp="1" noTextEdit="1"/>
          </p:cNvSpPr>
          <p:nvPr>
            <p:ph type="pic" sz="quarter" idx="10"/>
          </p:nvPr>
        </p:nvSpPr>
        <p:spPr>
          <a:xfrm>
            <a:off x="-25400" y="6350"/>
            <a:ext cx="24409400" cy="13703300"/>
          </a:xfrm>
        </p:spPr>
      </p:sp>
      <p:sp>
        <p:nvSpPr>
          <p:cNvPr id="229" name="Shape 229">
            <a:extLst>
              <a:ext uri="{FF2B5EF4-FFF2-40B4-BE49-F238E27FC236}">
                <a16:creationId xmlns:a16="http://schemas.microsoft.com/office/drawing/2014/main" id="{D51D689A-FC93-42BD-A6BB-3D3DFC243E64}"/>
              </a:ext>
            </a:extLst>
          </p:cNvPr>
          <p:cNvSpPr>
            <a:spLocks noChangeArrowheads="1"/>
          </p:cNvSpPr>
          <p:nvPr/>
        </p:nvSpPr>
        <p:spPr bwMode="auto">
          <a:xfrm>
            <a:off x="12674600" y="9286875"/>
            <a:ext cx="1348105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lvl1pPr>
          </a:lstStyle>
          <a:p>
            <a:pPr eaLnBrk="1" fontAlgn="auto">
              <a:spcBef>
                <a:spcPts val="0"/>
              </a:spcBef>
              <a:spcAft>
                <a:spcPts val="0"/>
              </a:spcAft>
              <a:defRPr/>
            </a:pPr>
            <a:r>
              <a:rPr kern="0">
                <a:latin typeface="+mn-lt"/>
                <a:ea typeface="+mn-ea"/>
                <a:cs typeface="+mn-cs"/>
              </a:rPr>
              <a:t>Section</a:t>
            </a:r>
          </a:p>
        </p:txBody>
      </p:sp>
      <p:sp>
        <p:nvSpPr>
          <p:cNvPr id="230" name="Shape 230">
            <a:extLst>
              <a:ext uri="{FF2B5EF4-FFF2-40B4-BE49-F238E27FC236}">
                <a16:creationId xmlns:a16="http://schemas.microsoft.com/office/drawing/2014/main" id="{EC0C7624-EC7C-4933-A478-FBF763D45867}"/>
              </a:ext>
            </a:extLst>
          </p:cNvPr>
          <p:cNvSpPr>
            <a:spLocks noChangeArrowheads="1"/>
          </p:cNvSpPr>
          <p:nvPr/>
        </p:nvSpPr>
        <p:spPr bwMode="auto">
          <a:xfrm>
            <a:off x="12755563" y="11174413"/>
            <a:ext cx="103044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defRPr sz="2800" cap="all" baseline="42857"/>
            </a:lvl1pPr>
          </a:lstStyle>
          <a:p>
            <a:pPr eaLnBrk="1" fontAlgn="auto">
              <a:spcBef>
                <a:spcPts val="0"/>
              </a:spcBef>
              <a:spcAft>
                <a:spcPts val="0"/>
              </a:spcAft>
              <a:defRPr/>
            </a:pPr>
            <a:r>
              <a:rPr sz="4000" kern="0">
                <a:latin typeface="+mn-lt"/>
                <a:ea typeface="+mn-ea"/>
                <a:cs typeface="+mn-cs"/>
              </a:rPr>
              <a:t>Multipurpose PowerPoint &amp; Keynote Template</a:t>
            </a:r>
          </a:p>
        </p:txBody>
      </p:sp>
      <p:sp>
        <p:nvSpPr>
          <p:cNvPr id="21509" name="Shape 231">
            <a:extLst>
              <a:ext uri="{FF2B5EF4-FFF2-40B4-BE49-F238E27FC236}">
                <a16:creationId xmlns:a16="http://schemas.microsoft.com/office/drawing/2014/main" id="{55AE3637-FE39-49D7-82FC-B7B3AD4FD0CA}"/>
              </a:ext>
            </a:extLst>
          </p:cNvPr>
          <p:cNvSpPr>
            <a:spLocks/>
          </p:cNvSpPr>
          <p:nvPr/>
        </p:nvSpPr>
        <p:spPr bwMode="auto">
          <a:xfrm rot="5400000">
            <a:off x="-76200" y="-19050"/>
            <a:ext cx="6569075" cy="6569075"/>
          </a:xfrm>
          <a:custGeom>
            <a:avLst/>
            <a:gdLst>
              <a:gd name="T0" fmla="*/ 3284642 w 21600"/>
              <a:gd name="T1" fmla="*/ 3284643 h 21600"/>
              <a:gd name="T2" fmla="*/ 3284642 w 21600"/>
              <a:gd name="T3" fmla="*/ 3284643 h 21600"/>
              <a:gd name="T4" fmla="*/ 3284642 w 21600"/>
              <a:gd name="T5" fmla="*/ 3284643 h 21600"/>
              <a:gd name="T6" fmla="*/ 3284642 w 21600"/>
              <a:gd name="T7" fmla="*/ 328464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1510" name="Shape 232">
            <a:extLst>
              <a:ext uri="{FF2B5EF4-FFF2-40B4-BE49-F238E27FC236}">
                <a16:creationId xmlns:a16="http://schemas.microsoft.com/office/drawing/2014/main" id="{F628A959-2BC3-4CEF-A149-471BFD3EDC39}"/>
              </a:ext>
            </a:extLst>
          </p:cNvPr>
          <p:cNvSpPr>
            <a:spLocks noChangeArrowheads="1"/>
          </p:cNvSpPr>
          <p:nvPr/>
        </p:nvSpPr>
        <p:spPr bwMode="auto">
          <a:xfrm>
            <a:off x="230188" y="635000"/>
            <a:ext cx="296703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lnSpc>
                <a:spcPct val="80000"/>
              </a:lnSpc>
            </a:pPr>
            <a:r>
              <a:rPr lang="en-US" altLang="en-US" sz="11100" baseline="0"/>
              <a:t>01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Picture Placeholder 1">
            <a:extLst>
              <a:ext uri="{FF2B5EF4-FFF2-40B4-BE49-F238E27FC236}">
                <a16:creationId xmlns:a16="http://schemas.microsoft.com/office/drawing/2014/main" id="{0281E9C1-B6B7-4CEA-9F55-2A1DBE7FDE63}"/>
              </a:ext>
            </a:extLst>
          </p:cNvPr>
          <p:cNvSpPr>
            <a:spLocks noGrp="1" noTextEdit="1"/>
          </p:cNvSpPr>
          <p:nvPr>
            <p:ph type="pic" sz="quarter" idx="10"/>
          </p:nvPr>
        </p:nvSpPr>
        <p:spPr>
          <a:xfrm>
            <a:off x="2681288" y="5275263"/>
            <a:ext cx="5492750" cy="3643312"/>
          </a:xfrm>
        </p:spPr>
      </p:sp>
      <p:sp>
        <p:nvSpPr>
          <p:cNvPr id="22530" name="Picture Placeholder 2">
            <a:extLst>
              <a:ext uri="{FF2B5EF4-FFF2-40B4-BE49-F238E27FC236}">
                <a16:creationId xmlns:a16="http://schemas.microsoft.com/office/drawing/2014/main" id="{6D517511-4140-442F-A169-2E5EE1C3FC0F}"/>
              </a:ext>
            </a:extLst>
          </p:cNvPr>
          <p:cNvSpPr>
            <a:spLocks noGrp="1" noTextEdit="1"/>
          </p:cNvSpPr>
          <p:nvPr>
            <p:ph type="pic" sz="quarter" idx="11"/>
          </p:nvPr>
        </p:nvSpPr>
        <p:spPr>
          <a:xfrm>
            <a:off x="9437688" y="5275263"/>
            <a:ext cx="5492750" cy="3643312"/>
          </a:xfrm>
        </p:spPr>
      </p:sp>
      <p:sp>
        <p:nvSpPr>
          <p:cNvPr id="22531" name="Picture Placeholder 3">
            <a:extLst>
              <a:ext uri="{FF2B5EF4-FFF2-40B4-BE49-F238E27FC236}">
                <a16:creationId xmlns:a16="http://schemas.microsoft.com/office/drawing/2014/main" id="{861C3C5D-23B8-455C-A344-133BD694BB52}"/>
              </a:ext>
            </a:extLst>
          </p:cNvPr>
          <p:cNvSpPr>
            <a:spLocks noGrp="1" noTextEdit="1"/>
          </p:cNvSpPr>
          <p:nvPr>
            <p:ph type="pic" sz="quarter" idx="12"/>
          </p:nvPr>
        </p:nvSpPr>
        <p:spPr>
          <a:xfrm>
            <a:off x="16194088" y="5275263"/>
            <a:ext cx="5489575" cy="3643312"/>
          </a:xfrm>
        </p:spPr>
      </p:sp>
      <p:sp>
        <p:nvSpPr>
          <p:cNvPr id="22532" name="Shape 234">
            <a:extLst>
              <a:ext uri="{FF2B5EF4-FFF2-40B4-BE49-F238E27FC236}">
                <a16:creationId xmlns:a16="http://schemas.microsoft.com/office/drawing/2014/main" id="{C2DB20DC-FC86-4DE7-B41B-C7D0CC8E63BB}"/>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2533" name="Shape 235">
            <a:extLst>
              <a:ext uri="{FF2B5EF4-FFF2-40B4-BE49-F238E27FC236}">
                <a16:creationId xmlns:a16="http://schemas.microsoft.com/office/drawing/2014/main" id="{80ECECB2-8DB3-45E7-8195-A2B4FD91FBB0}"/>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2534" name="Shape 239">
            <a:extLst>
              <a:ext uri="{FF2B5EF4-FFF2-40B4-BE49-F238E27FC236}">
                <a16:creationId xmlns:a16="http://schemas.microsoft.com/office/drawing/2014/main" id="{EF7B04A7-EDE5-4145-8331-0D9A9C6BC6BF}"/>
              </a:ext>
            </a:extLst>
          </p:cNvPr>
          <p:cNvSpPr>
            <a:spLocks noChangeArrowheads="1"/>
          </p:cNvSpPr>
          <p:nvPr/>
        </p:nvSpPr>
        <p:spPr bwMode="auto">
          <a:xfrm>
            <a:off x="2870200" y="9712325"/>
            <a:ext cx="508158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2535" name="Shape 239">
            <a:extLst>
              <a:ext uri="{FF2B5EF4-FFF2-40B4-BE49-F238E27FC236}">
                <a16:creationId xmlns:a16="http://schemas.microsoft.com/office/drawing/2014/main" id="{15CE337C-CE22-49DE-9915-03DDEFB58B4E}"/>
              </a:ext>
            </a:extLst>
          </p:cNvPr>
          <p:cNvSpPr>
            <a:spLocks noChangeArrowheads="1"/>
          </p:cNvSpPr>
          <p:nvPr/>
        </p:nvSpPr>
        <p:spPr bwMode="auto">
          <a:xfrm>
            <a:off x="9652000" y="9712325"/>
            <a:ext cx="5080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2536" name="Shape 239">
            <a:extLst>
              <a:ext uri="{FF2B5EF4-FFF2-40B4-BE49-F238E27FC236}">
                <a16:creationId xmlns:a16="http://schemas.microsoft.com/office/drawing/2014/main" id="{FF37138B-BC86-4F53-9187-0E8C36C0A71F}"/>
              </a:ext>
            </a:extLst>
          </p:cNvPr>
          <p:cNvSpPr>
            <a:spLocks noChangeArrowheads="1"/>
          </p:cNvSpPr>
          <p:nvPr/>
        </p:nvSpPr>
        <p:spPr bwMode="auto">
          <a:xfrm>
            <a:off x="16432213" y="9712325"/>
            <a:ext cx="508158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Picture Placeholder 3">
            <a:extLst>
              <a:ext uri="{FF2B5EF4-FFF2-40B4-BE49-F238E27FC236}">
                <a16:creationId xmlns:a16="http://schemas.microsoft.com/office/drawing/2014/main" id="{9E1FB56A-4562-407A-B27B-181892BF4EB1}"/>
              </a:ext>
            </a:extLst>
          </p:cNvPr>
          <p:cNvSpPr>
            <a:spLocks noGrp="1" noTextEdit="1"/>
          </p:cNvSpPr>
          <p:nvPr>
            <p:ph type="pic" sz="quarter" idx="12"/>
          </p:nvPr>
        </p:nvSpPr>
        <p:spPr>
          <a:xfrm>
            <a:off x="16194088" y="0"/>
            <a:ext cx="5492750" cy="8918575"/>
          </a:xfrm>
        </p:spPr>
      </p:sp>
      <p:sp>
        <p:nvSpPr>
          <p:cNvPr id="23554" name="Picture Placeholder 2">
            <a:extLst>
              <a:ext uri="{FF2B5EF4-FFF2-40B4-BE49-F238E27FC236}">
                <a16:creationId xmlns:a16="http://schemas.microsoft.com/office/drawing/2014/main" id="{03C2070A-491D-470F-93EE-F56A1309B453}"/>
              </a:ext>
            </a:extLst>
          </p:cNvPr>
          <p:cNvSpPr>
            <a:spLocks noGrp="1" noTextEdit="1"/>
          </p:cNvSpPr>
          <p:nvPr>
            <p:ph type="pic" sz="quarter" idx="11"/>
          </p:nvPr>
        </p:nvSpPr>
        <p:spPr>
          <a:xfrm>
            <a:off x="9437688" y="-3175"/>
            <a:ext cx="5492750" cy="8921750"/>
          </a:xfrm>
        </p:spPr>
      </p:sp>
      <p:sp>
        <p:nvSpPr>
          <p:cNvPr id="23555" name="Picture Placeholder 1">
            <a:extLst>
              <a:ext uri="{FF2B5EF4-FFF2-40B4-BE49-F238E27FC236}">
                <a16:creationId xmlns:a16="http://schemas.microsoft.com/office/drawing/2014/main" id="{20BC77AD-BE50-4F65-AFD4-2D1A59E7021A}"/>
              </a:ext>
            </a:extLst>
          </p:cNvPr>
          <p:cNvSpPr>
            <a:spLocks noGrp="1" noTextEdit="1"/>
          </p:cNvSpPr>
          <p:nvPr>
            <p:ph type="pic" sz="quarter" idx="10"/>
          </p:nvPr>
        </p:nvSpPr>
        <p:spPr>
          <a:xfrm>
            <a:off x="2681288" y="0"/>
            <a:ext cx="5492750" cy="8918575"/>
          </a:xfrm>
        </p:spPr>
      </p:sp>
      <p:sp>
        <p:nvSpPr>
          <p:cNvPr id="23556" name="Shape 249">
            <a:extLst>
              <a:ext uri="{FF2B5EF4-FFF2-40B4-BE49-F238E27FC236}">
                <a16:creationId xmlns:a16="http://schemas.microsoft.com/office/drawing/2014/main" id="{41789E32-5290-425F-913C-69BF63ECF425}"/>
              </a:ext>
            </a:extLst>
          </p:cNvPr>
          <p:cNvSpPr>
            <a:spLocks/>
          </p:cNvSpPr>
          <p:nvPr/>
        </p:nvSpPr>
        <p:spPr bwMode="auto">
          <a:xfrm>
            <a:off x="26812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7" name="Shape 250">
            <a:extLst>
              <a:ext uri="{FF2B5EF4-FFF2-40B4-BE49-F238E27FC236}">
                <a16:creationId xmlns:a16="http://schemas.microsoft.com/office/drawing/2014/main" id="{B8F7D3DB-92C0-4AA3-9300-43DBC516F2EB}"/>
              </a:ext>
            </a:extLst>
          </p:cNvPr>
          <p:cNvSpPr>
            <a:spLocks/>
          </p:cNvSpPr>
          <p:nvPr/>
        </p:nvSpPr>
        <p:spPr bwMode="auto">
          <a:xfrm>
            <a:off x="94376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8" name="Shape 251">
            <a:extLst>
              <a:ext uri="{FF2B5EF4-FFF2-40B4-BE49-F238E27FC236}">
                <a16:creationId xmlns:a16="http://schemas.microsoft.com/office/drawing/2014/main" id="{6C79C3FA-5440-4C24-A113-9B3F94FA8313}"/>
              </a:ext>
            </a:extLst>
          </p:cNvPr>
          <p:cNvSpPr>
            <a:spLocks/>
          </p:cNvSpPr>
          <p:nvPr/>
        </p:nvSpPr>
        <p:spPr bwMode="auto">
          <a:xfrm>
            <a:off x="161940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9" name="Shape 239">
            <a:extLst>
              <a:ext uri="{FF2B5EF4-FFF2-40B4-BE49-F238E27FC236}">
                <a16:creationId xmlns:a16="http://schemas.microsoft.com/office/drawing/2014/main" id="{79A3208A-A197-441E-BE91-95CBFEEC18E9}"/>
              </a:ext>
            </a:extLst>
          </p:cNvPr>
          <p:cNvSpPr>
            <a:spLocks noChangeArrowheads="1"/>
          </p:cNvSpPr>
          <p:nvPr/>
        </p:nvSpPr>
        <p:spPr bwMode="auto">
          <a:xfrm>
            <a:off x="2870200" y="9712325"/>
            <a:ext cx="508158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3560" name="Shape 239">
            <a:extLst>
              <a:ext uri="{FF2B5EF4-FFF2-40B4-BE49-F238E27FC236}">
                <a16:creationId xmlns:a16="http://schemas.microsoft.com/office/drawing/2014/main" id="{0CD2BA86-82F6-4422-83CB-84E5DE4F1E1C}"/>
              </a:ext>
            </a:extLst>
          </p:cNvPr>
          <p:cNvSpPr>
            <a:spLocks noChangeArrowheads="1"/>
          </p:cNvSpPr>
          <p:nvPr/>
        </p:nvSpPr>
        <p:spPr bwMode="auto">
          <a:xfrm>
            <a:off x="9652000" y="9712325"/>
            <a:ext cx="5080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3561" name="Shape 239">
            <a:extLst>
              <a:ext uri="{FF2B5EF4-FFF2-40B4-BE49-F238E27FC236}">
                <a16:creationId xmlns:a16="http://schemas.microsoft.com/office/drawing/2014/main" id="{11871D38-4C5F-44F4-9E70-3B642DEABC3C}"/>
              </a:ext>
            </a:extLst>
          </p:cNvPr>
          <p:cNvSpPr>
            <a:spLocks noChangeArrowheads="1"/>
          </p:cNvSpPr>
          <p:nvPr/>
        </p:nvSpPr>
        <p:spPr bwMode="auto">
          <a:xfrm>
            <a:off x="16432213" y="9712325"/>
            <a:ext cx="508158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Picture Placeholder 1">
            <a:extLst>
              <a:ext uri="{FF2B5EF4-FFF2-40B4-BE49-F238E27FC236}">
                <a16:creationId xmlns:a16="http://schemas.microsoft.com/office/drawing/2014/main" id="{FAE8D7B7-8D8B-4008-ADB7-10653EAA75AD}"/>
              </a:ext>
            </a:extLst>
          </p:cNvPr>
          <p:cNvSpPr>
            <a:spLocks noGrp="1" noTextEdit="1"/>
          </p:cNvSpPr>
          <p:nvPr>
            <p:ph type="pic" sz="quarter" idx="10"/>
          </p:nvPr>
        </p:nvSpPr>
        <p:spPr>
          <a:xfrm>
            <a:off x="2678113" y="5275263"/>
            <a:ext cx="5927725" cy="2943225"/>
          </a:xfrm>
        </p:spPr>
      </p:sp>
      <p:sp>
        <p:nvSpPr>
          <p:cNvPr id="24578" name="Picture Placeholder 2">
            <a:extLst>
              <a:ext uri="{FF2B5EF4-FFF2-40B4-BE49-F238E27FC236}">
                <a16:creationId xmlns:a16="http://schemas.microsoft.com/office/drawing/2014/main" id="{FBF89363-9468-44E6-8B6D-A8D92E832E88}"/>
              </a:ext>
            </a:extLst>
          </p:cNvPr>
          <p:cNvSpPr>
            <a:spLocks noGrp="1" noTextEdit="1"/>
          </p:cNvSpPr>
          <p:nvPr>
            <p:ph type="pic" sz="quarter" idx="11"/>
          </p:nvPr>
        </p:nvSpPr>
        <p:spPr>
          <a:xfrm>
            <a:off x="9224963" y="5275263"/>
            <a:ext cx="5929312" cy="2943225"/>
          </a:xfrm>
        </p:spPr>
      </p:sp>
      <p:sp>
        <p:nvSpPr>
          <p:cNvPr id="24579" name="Picture Placeholder 3">
            <a:extLst>
              <a:ext uri="{FF2B5EF4-FFF2-40B4-BE49-F238E27FC236}">
                <a16:creationId xmlns:a16="http://schemas.microsoft.com/office/drawing/2014/main" id="{8BFBC735-F03F-4253-B7D4-B6A3DA3140D0}"/>
              </a:ext>
            </a:extLst>
          </p:cNvPr>
          <p:cNvSpPr>
            <a:spLocks noGrp="1" noTextEdit="1"/>
          </p:cNvSpPr>
          <p:nvPr>
            <p:ph type="pic" sz="quarter" idx="12"/>
          </p:nvPr>
        </p:nvSpPr>
        <p:spPr>
          <a:xfrm>
            <a:off x="15770225" y="5275263"/>
            <a:ext cx="5913438" cy="2943225"/>
          </a:xfrm>
        </p:spPr>
      </p:sp>
      <p:sp>
        <p:nvSpPr>
          <p:cNvPr id="24580" name="Picture Placeholder 4">
            <a:extLst>
              <a:ext uri="{FF2B5EF4-FFF2-40B4-BE49-F238E27FC236}">
                <a16:creationId xmlns:a16="http://schemas.microsoft.com/office/drawing/2014/main" id="{43B3C9A5-0B5B-4C2E-BE20-F02CAFAE6AD2}"/>
              </a:ext>
            </a:extLst>
          </p:cNvPr>
          <p:cNvSpPr>
            <a:spLocks noGrp="1" noTextEdit="1"/>
          </p:cNvSpPr>
          <p:nvPr>
            <p:ph type="pic" sz="quarter" idx="13"/>
          </p:nvPr>
        </p:nvSpPr>
        <p:spPr>
          <a:xfrm>
            <a:off x="2678113" y="8905875"/>
            <a:ext cx="5927725" cy="2943225"/>
          </a:xfrm>
        </p:spPr>
      </p:sp>
      <p:sp>
        <p:nvSpPr>
          <p:cNvPr id="24581" name="Picture Placeholder 5">
            <a:extLst>
              <a:ext uri="{FF2B5EF4-FFF2-40B4-BE49-F238E27FC236}">
                <a16:creationId xmlns:a16="http://schemas.microsoft.com/office/drawing/2014/main" id="{8D31C46D-4BBB-4883-8088-CA556E678D02}"/>
              </a:ext>
            </a:extLst>
          </p:cNvPr>
          <p:cNvSpPr>
            <a:spLocks noGrp="1" noTextEdit="1"/>
          </p:cNvSpPr>
          <p:nvPr>
            <p:ph type="pic" sz="quarter" idx="14"/>
          </p:nvPr>
        </p:nvSpPr>
        <p:spPr>
          <a:xfrm>
            <a:off x="9224963" y="8905875"/>
            <a:ext cx="5929312" cy="2943225"/>
          </a:xfrm>
        </p:spPr>
      </p:sp>
      <p:sp>
        <p:nvSpPr>
          <p:cNvPr id="24582" name="Picture Placeholder 6">
            <a:extLst>
              <a:ext uri="{FF2B5EF4-FFF2-40B4-BE49-F238E27FC236}">
                <a16:creationId xmlns:a16="http://schemas.microsoft.com/office/drawing/2014/main" id="{20261C94-1015-4504-BA4F-4B3F3D095D5B}"/>
              </a:ext>
            </a:extLst>
          </p:cNvPr>
          <p:cNvSpPr>
            <a:spLocks noGrp="1" noTextEdit="1"/>
          </p:cNvSpPr>
          <p:nvPr>
            <p:ph type="pic" sz="quarter" idx="15"/>
          </p:nvPr>
        </p:nvSpPr>
        <p:spPr>
          <a:xfrm>
            <a:off x="15770225" y="8905875"/>
            <a:ext cx="5913438" cy="2943225"/>
          </a:xfrm>
        </p:spPr>
      </p:sp>
      <p:sp>
        <p:nvSpPr>
          <p:cNvPr id="24583" name="Shape 253">
            <a:extLst>
              <a:ext uri="{FF2B5EF4-FFF2-40B4-BE49-F238E27FC236}">
                <a16:creationId xmlns:a16="http://schemas.microsoft.com/office/drawing/2014/main" id="{54CA4577-F0EA-45A3-AB11-AE0707EE4FB8}"/>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4584" name="Shape 254">
            <a:extLst>
              <a:ext uri="{FF2B5EF4-FFF2-40B4-BE49-F238E27FC236}">
                <a16:creationId xmlns:a16="http://schemas.microsoft.com/office/drawing/2014/main" id="{01B30AD0-8A7D-467F-B793-8E397450C1E2}"/>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Picture Placeholder 2">
            <a:extLst>
              <a:ext uri="{FF2B5EF4-FFF2-40B4-BE49-F238E27FC236}">
                <a16:creationId xmlns:a16="http://schemas.microsoft.com/office/drawing/2014/main" id="{88B812AB-14CB-47DD-9713-F04FA8CDB218}"/>
              </a:ext>
            </a:extLst>
          </p:cNvPr>
          <p:cNvSpPr>
            <a:spLocks noGrp="1" noTextEdit="1"/>
          </p:cNvSpPr>
          <p:nvPr>
            <p:ph type="pic" sz="quarter" idx="10"/>
          </p:nvPr>
        </p:nvSpPr>
        <p:spPr>
          <a:xfrm>
            <a:off x="2671763" y="5275263"/>
            <a:ext cx="5494337" cy="2828925"/>
          </a:xfrm>
        </p:spPr>
      </p:sp>
      <p:sp>
        <p:nvSpPr>
          <p:cNvPr id="25602" name="Picture Placeholder 3">
            <a:extLst>
              <a:ext uri="{FF2B5EF4-FFF2-40B4-BE49-F238E27FC236}">
                <a16:creationId xmlns:a16="http://schemas.microsoft.com/office/drawing/2014/main" id="{28C96CF6-D2A6-40A6-8CA7-0B13EF6C2178}"/>
              </a:ext>
            </a:extLst>
          </p:cNvPr>
          <p:cNvSpPr>
            <a:spLocks noGrp="1" noTextEdit="1"/>
          </p:cNvSpPr>
          <p:nvPr>
            <p:ph type="pic" sz="quarter" idx="11"/>
          </p:nvPr>
        </p:nvSpPr>
        <p:spPr>
          <a:xfrm>
            <a:off x="9453563" y="5275263"/>
            <a:ext cx="5492750" cy="2828925"/>
          </a:xfrm>
        </p:spPr>
      </p:sp>
      <p:sp>
        <p:nvSpPr>
          <p:cNvPr id="25603" name="Picture Placeholder 4">
            <a:extLst>
              <a:ext uri="{FF2B5EF4-FFF2-40B4-BE49-F238E27FC236}">
                <a16:creationId xmlns:a16="http://schemas.microsoft.com/office/drawing/2014/main" id="{712BA115-C779-462B-9830-C3E638B1FDA4}"/>
              </a:ext>
            </a:extLst>
          </p:cNvPr>
          <p:cNvSpPr>
            <a:spLocks noGrp="1" noTextEdit="1"/>
          </p:cNvSpPr>
          <p:nvPr>
            <p:ph type="pic" sz="quarter" idx="12"/>
          </p:nvPr>
        </p:nvSpPr>
        <p:spPr>
          <a:xfrm>
            <a:off x="16233775" y="5275263"/>
            <a:ext cx="5494338" cy="2828925"/>
          </a:xfrm>
        </p:spPr>
      </p:sp>
      <p:sp>
        <p:nvSpPr>
          <p:cNvPr id="25604" name="Shape 262">
            <a:extLst>
              <a:ext uri="{FF2B5EF4-FFF2-40B4-BE49-F238E27FC236}">
                <a16:creationId xmlns:a16="http://schemas.microsoft.com/office/drawing/2014/main" id="{53EEBA99-259A-420F-AC06-4A2329905249}"/>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5605" name="Shape 263">
            <a:extLst>
              <a:ext uri="{FF2B5EF4-FFF2-40B4-BE49-F238E27FC236}">
                <a16:creationId xmlns:a16="http://schemas.microsoft.com/office/drawing/2014/main" id="{3C2DDF73-8ACC-4468-BA16-C4836C69A715}"/>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grpSp>
        <p:nvGrpSpPr>
          <p:cNvPr id="25606" name="Group 1">
            <a:extLst>
              <a:ext uri="{FF2B5EF4-FFF2-40B4-BE49-F238E27FC236}">
                <a16:creationId xmlns:a16="http://schemas.microsoft.com/office/drawing/2014/main" id="{6E19242A-3E3D-41CE-AC7A-1A54CC80D5CD}"/>
              </a:ext>
            </a:extLst>
          </p:cNvPr>
          <p:cNvGrpSpPr>
            <a:grpSpLocks/>
          </p:cNvGrpSpPr>
          <p:nvPr/>
        </p:nvGrpSpPr>
        <p:grpSpPr bwMode="auto">
          <a:xfrm>
            <a:off x="2851150" y="8777288"/>
            <a:ext cx="5080000" cy="3344862"/>
            <a:chOff x="2870250" y="8638390"/>
            <a:chExt cx="5081054" cy="3344493"/>
          </a:xfrm>
        </p:grpSpPr>
        <p:grpSp>
          <p:nvGrpSpPr>
            <p:cNvPr id="25619" name="Group 269">
              <a:extLst>
                <a:ext uri="{FF2B5EF4-FFF2-40B4-BE49-F238E27FC236}">
                  <a16:creationId xmlns:a16="http://schemas.microsoft.com/office/drawing/2014/main" id="{730D2C8B-0348-4999-A9F9-7A3A9D836EA9}"/>
                </a:ext>
              </a:extLst>
            </p:cNvPr>
            <p:cNvGrpSpPr>
              <a:grpSpLocks/>
            </p:cNvGrpSpPr>
            <p:nvPr/>
          </p:nvGrpSpPr>
          <p:grpSpPr bwMode="auto">
            <a:xfrm>
              <a:off x="3322421" y="10782039"/>
              <a:ext cx="4193425" cy="1200844"/>
              <a:chOff x="0" y="74073"/>
              <a:chExt cx="4193421" cy="1200843"/>
            </a:xfrm>
          </p:grpSpPr>
          <p:sp>
            <p:nvSpPr>
              <p:cNvPr id="266" name="Shape 266">
                <a:extLst>
                  <a:ext uri="{FF2B5EF4-FFF2-40B4-BE49-F238E27FC236}">
                    <a16:creationId xmlns:a16="http://schemas.microsoft.com/office/drawing/2014/main" id="{F104450D-A9D1-473C-98AB-616BA269C1E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22" name="Shape 267">
                <a:extLst>
                  <a:ext uri="{FF2B5EF4-FFF2-40B4-BE49-F238E27FC236}">
                    <a16:creationId xmlns:a16="http://schemas.microsoft.com/office/drawing/2014/main" id="{3089050F-C52E-4B7B-B00F-89ADAFA8CAF5}"/>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23" name="Shape 268">
                <a:extLst>
                  <a:ext uri="{FF2B5EF4-FFF2-40B4-BE49-F238E27FC236}">
                    <a16:creationId xmlns:a16="http://schemas.microsoft.com/office/drawing/2014/main" id="{1E72E8C0-7C9C-4A91-AD62-A6F3220F12E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20" name="Shape 239">
              <a:extLst>
                <a:ext uri="{FF2B5EF4-FFF2-40B4-BE49-F238E27FC236}">
                  <a16:creationId xmlns:a16="http://schemas.microsoft.com/office/drawing/2014/main" id="{AF71DAF3-3FA6-4B01-99AE-626E54DED875}"/>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grpSp>
        <p:nvGrpSpPr>
          <p:cNvPr id="25607" name="Group 26">
            <a:extLst>
              <a:ext uri="{FF2B5EF4-FFF2-40B4-BE49-F238E27FC236}">
                <a16:creationId xmlns:a16="http://schemas.microsoft.com/office/drawing/2014/main" id="{5C0A5B5C-35EF-474F-8EA3-681CCF28F3B8}"/>
              </a:ext>
            </a:extLst>
          </p:cNvPr>
          <p:cNvGrpSpPr>
            <a:grpSpLocks/>
          </p:cNvGrpSpPr>
          <p:nvPr/>
        </p:nvGrpSpPr>
        <p:grpSpPr bwMode="auto">
          <a:xfrm>
            <a:off x="9659938" y="8777288"/>
            <a:ext cx="5080000" cy="3344862"/>
            <a:chOff x="2870250" y="8638390"/>
            <a:chExt cx="5081054" cy="3344493"/>
          </a:xfrm>
        </p:grpSpPr>
        <p:grpSp>
          <p:nvGrpSpPr>
            <p:cNvPr id="25614" name="Group 269">
              <a:extLst>
                <a:ext uri="{FF2B5EF4-FFF2-40B4-BE49-F238E27FC236}">
                  <a16:creationId xmlns:a16="http://schemas.microsoft.com/office/drawing/2014/main" id="{233842BC-0AD1-4567-8DCA-87C32796FEFD}"/>
                </a:ext>
              </a:extLst>
            </p:cNvPr>
            <p:cNvGrpSpPr>
              <a:grpSpLocks/>
            </p:cNvGrpSpPr>
            <p:nvPr/>
          </p:nvGrpSpPr>
          <p:grpSpPr bwMode="auto">
            <a:xfrm>
              <a:off x="3322421" y="10782039"/>
              <a:ext cx="4193425" cy="1200844"/>
              <a:chOff x="0" y="74073"/>
              <a:chExt cx="4193421" cy="1200843"/>
            </a:xfrm>
          </p:grpSpPr>
          <p:sp>
            <p:nvSpPr>
              <p:cNvPr id="30" name="Shape 266">
                <a:extLst>
                  <a:ext uri="{FF2B5EF4-FFF2-40B4-BE49-F238E27FC236}">
                    <a16:creationId xmlns:a16="http://schemas.microsoft.com/office/drawing/2014/main" id="{691F66B7-81E7-4D85-913F-9A954183950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17" name="Shape 267">
                <a:extLst>
                  <a:ext uri="{FF2B5EF4-FFF2-40B4-BE49-F238E27FC236}">
                    <a16:creationId xmlns:a16="http://schemas.microsoft.com/office/drawing/2014/main" id="{59F7ACD2-5410-41C3-A0CC-9D116D23302C}"/>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18" name="Shape 268">
                <a:extLst>
                  <a:ext uri="{FF2B5EF4-FFF2-40B4-BE49-F238E27FC236}">
                    <a16:creationId xmlns:a16="http://schemas.microsoft.com/office/drawing/2014/main" id="{F8FF8316-2ACA-4318-ACEC-84E9DAB59A26}"/>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15" name="Shape 239">
              <a:extLst>
                <a:ext uri="{FF2B5EF4-FFF2-40B4-BE49-F238E27FC236}">
                  <a16:creationId xmlns:a16="http://schemas.microsoft.com/office/drawing/2014/main" id="{F3EF96B3-F63C-4214-B7BE-37BB75939D31}"/>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grpSp>
        <p:nvGrpSpPr>
          <p:cNvPr id="25608" name="Group 32">
            <a:extLst>
              <a:ext uri="{FF2B5EF4-FFF2-40B4-BE49-F238E27FC236}">
                <a16:creationId xmlns:a16="http://schemas.microsoft.com/office/drawing/2014/main" id="{D3B0F217-4766-4E32-ACB5-50695FE83F7D}"/>
              </a:ext>
            </a:extLst>
          </p:cNvPr>
          <p:cNvGrpSpPr>
            <a:grpSpLocks/>
          </p:cNvGrpSpPr>
          <p:nvPr/>
        </p:nvGrpSpPr>
        <p:grpSpPr bwMode="auto">
          <a:xfrm>
            <a:off x="16449675" y="8777288"/>
            <a:ext cx="5080000" cy="3344862"/>
            <a:chOff x="2870250" y="8638390"/>
            <a:chExt cx="5081054" cy="3344493"/>
          </a:xfrm>
        </p:grpSpPr>
        <p:grpSp>
          <p:nvGrpSpPr>
            <p:cNvPr id="25609" name="Group 269">
              <a:extLst>
                <a:ext uri="{FF2B5EF4-FFF2-40B4-BE49-F238E27FC236}">
                  <a16:creationId xmlns:a16="http://schemas.microsoft.com/office/drawing/2014/main" id="{A712CD13-3E79-4C89-B9E2-E37FC0808C69}"/>
                </a:ext>
              </a:extLst>
            </p:cNvPr>
            <p:cNvGrpSpPr>
              <a:grpSpLocks/>
            </p:cNvGrpSpPr>
            <p:nvPr/>
          </p:nvGrpSpPr>
          <p:grpSpPr bwMode="auto">
            <a:xfrm>
              <a:off x="3322421" y="10782039"/>
              <a:ext cx="4193425" cy="1200844"/>
              <a:chOff x="0" y="74073"/>
              <a:chExt cx="4193421" cy="1200843"/>
            </a:xfrm>
          </p:grpSpPr>
          <p:sp>
            <p:nvSpPr>
              <p:cNvPr id="36" name="Shape 266">
                <a:extLst>
                  <a:ext uri="{FF2B5EF4-FFF2-40B4-BE49-F238E27FC236}">
                    <a16:creationId xmlns:a16="http://schemas.microsoft.com/office/drawing/2014/main" id="{91EE182F-A144-411F-801A-5D60F50158FD}"/>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12" name="Shape 267">
                <a:extLst>
                  <a:ext uri="{FF2B5EF4-FFF2-40B4-BE49-F238E27FC236}">
                    <a16:creationId xmlns:a16="http://schemas.microsoft.com/office/drawing/2014/main" id="{F59D62B6-87FF-40EA-86DB-733AEF19861A}"/>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13" name="Shape 268">
                <a:extLst>
                  <a:ext uri="{FF2B5EF4-FFF2-40B4-BE49-F238E27FC236}">
                    <a16:creationId xmlns:a16="http://schemas.microsoft.com/office/drawing/2014/main" id="{B89544FA-354F-4BEB-9F6C-BB2AA7115B2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10" name="Shape 239">
              <a:extLst>
                <a:ext uri="{FF2B5EF4-FFF2-40B4-BE49-F238E27FC236}">
                  <a16:creationId xmlns:a16="http://schemas.microsoft.com/office/drawing/2014/main" id="{CE9F4908-27E4-4C39-9C62-E2E131F6CF5C}"/>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Picture Placeholder 1">
            <a:extLst>
              <a:ext uri="{FF2B5EF4-FFF2-40B4-BE49-F238E27FC236}">
                <a16:creationId xmlns:a16="http://schemas.microsoft.com/office/drawing/2014/main" id="{17D13A7E-F725-4CA8-A35C-E2FBA0FB81F4}"/>
              </a:ext>
            </a:extLst>
          </p:cNvPr>
          <p:cNvSpPr>
            <a:spLocks noGrp="1" noTextEdit="1"/>
          </p:cNvSpPr>
          <p:nvPr>
            <p:ph type="pic" sz="quarter" idx="10"/>
          </p:nvPr>
        </p:nvSpPr>
        <p:spPr>
          <a:xfrm>
            <a:off x="3159125" y="3309938"/>
            <a:ext cx="5832475" cy="5834062"/>
          </a:xfrm>
          <a:prstGeom prst="ellipse">
            <a:avLst/>
          </a:prstGeom>
        </p:spPr>
      </p:sp>
      <p:grpSp>
        <p:nvGrpSpPr>
          <p:cNvPr id="26626" name="Group 295">
            <a:extLst>
              <a:ext uri="{FF2B5EF4-FFF2-40B4-BE49-F238E27FC236}">
                <a16:creationId xmlns:a16="http://schemas.microsoft.com/office/drawing/2014/main" id="{1A559AFA-88BB-48C1-98C6-BBBD0FFBCC37}"/>
              </a:ext>
            </a:extLst>
          </p:cNvPr>
          <p:cNvGrpSpPr>
            <a:grpSpLocks/>
          </p:cNvGrpSpPr>
          <p:nvPr/>
        </p:nvGrpSpPr>
        <p:grpSpPr bwMode="auto">
          <a:xfrm>
            <a:off x="4040188" y="9661525"/>
            <a:ext cx="4070350" cy="744538"/>
            <a:chOff x="0" y="0"/>
            <a:chExt cx="4070143" cy="744029"/>
          </a:xfrm>
        </p:grpSpPr>
        <p:sp>
          <p:nvSpPr>
            <p:cNvPr id="26634" name="Shape 287">
              <a:extLst>
                <a:ext uri="{FF2B5EF4-FFF2-40B4-BE49-F238E27FC236}">
                  <a16:creationId xmlns:a16="http://schemas.microsoft.com/office/drawing/2014/main" id="{C042637F-DF1F-4424-B39A-395514F3D762}"/>
                </a:ext>
              </a:extLst>
            </p:cNvPr>
            <p:cNvSpPr>
              <a:spLocks noChangeArrowheads="1"/>
            </p:cNvSpPr>
            <p:nvPr/>
          </p:nvSpPr>
          <p:spPr bwMode="auto">
            <a:xfrm>
              <a:off x="110870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5" name="Shape 288">
              <a:extLst>
                <a:ext uri="{FF2B5EF4-FFF2-40B4-BE49-F238E27FC236}">
                  <a16:creationId xmlns:a16="http://schemas.microsoft.com/office/drawing/2014/main" id="{8F81F8E4-E93C-48CC-AA92-A1F8E7CBD32F}"/>
                </a:ext>
              </a:extLst>
            </p:cNvPr>
            <p:cNvSpPr>
              <a:spLocks/>
            </p:cNvSpPr>
            <p:nvPr/>
          </p:nvSpPr>
          <p:spPr bwMode="auto">
            <a:xfrm>
              <a:off x="1338537" y="245870"/>
              <a:ext cx="316509" cy="252290"/>
            </a:xfrm>
            <a:custGeom>
              <a:avLst/>
              <a:gdLst>
                <a:gd name="T0" fmla="*/ 158255 w 21600"/>
                <a:gd name="T1" fmla="*/ 126145 h 21600"/>
                <a:gd name="T2" fmla="*/ 158255 w 21600"/>
                <a:gd name="T3" fmla="*/ 126145 h 21600"/>
                <a:gd name="T4" fmla="*/ 158255 w 21600"/>
                <a:gd name="T5" fmla="*/ 126145 h 21600"/>
                <a:gd name="T6" fmla="*/ 158255 w 21600"/>
                <a:gd name="T7" fmla="*/ 1261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36" name="Shape 289">
              <a:extLst>
                <a:ext uri="{FF2B5EF4-FFF2-40B4-BE49-F238E27FC236}">
                  <a16:creationId xmlns:a16="http://schemas.microsoft.com/office/drawing/2014/main" id="{2871C1A0-1866-422D-BD54-7888C0CDA53A}"/>
                </a:ext>
              </a:extLst>
            </p:cNvPr>
            <p:cNvSpPr>
              <a:spLocks noChangeArrowheads="1"/>
            </p:cNvSpPr>
            <p:nvPr/>
          </p:nvSpPr>
          <p:spPr bwMode="auto">
            <a:xfrm>
              <a:off x="0" y="0"/>
              <a:ext cx="744029"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7" name="Shape 290">
              <a:extLst>
                <a:ext uri="{FF2B5EF4-FFF2-40B4-BE49-F238E27FC236}">
                  <a16:creationId xmlns:a16="http://schemas.microsoft.com/office/drawing/2014/main" id="{CB36DDFD-09C4-42A0-8C2C-50E110209D0C}"/>
                </a:ext>
              </a:extLst>
            </p:cNvPr>
            <p:cNvSpPr>
              <a:spLocks/>
            </p:cNvSpPr>
            <p:nvPr/>
          </p:nvSpPr>
          <p:spPr bwMode="auto">
            <a:xfrm>
              <a:off x="277913" y="211756"/>
              <a:ext cx="174310" cy="332563"/>
            </a:xfrm>
            <a:custGeom>
              <a:avLst/>
              <a:gdLst>
                <a:gd name="T0" fmla="*/ 87155 w 21600"/>
                <a:gd name="T1" fmla="*/ 166282 h 21600"/>
                <a:gd name="T2" fmla="*/ 87155 w 21600"/>
                <a:gd name="T3" fmla="*/ 166282 h 21600"/>
                <a:gd name="T4" fmla="*/ 87155 w 21600"/>
                <a:gd name="T5" fmla="*/ 166282 h 21600"/>
                <a:gd name="T6" fmla="*/ 87155 w 21600"/>
                <a:gd name="T7" fmla="*/ 1662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38" name="Shape 291">
              <a:extLst>
                <a:ext uri="{FF2B5EF4-FFF2-40B4-BE49-F238E27FC236}">
                  <a16:creationId xmlns:a16="http://schemas.microsoft.com/office/drawing/2014/main" id="{0C6A36F1-047A-47B5-9F96-8DABE03C29CC}"/>
                </a:ext>
              </a:extLst>
            </p:cNvPr>
            <p:cNvSpPr>
              <a:spLocks noChangeArrowheads="1"/>
            </p:cNvSpPr>
            <p:nvPr/>
          </p:nvSpPr>
          <p:spPr bwMode="auto">
            <a:xfrm>
              <a:off x="2217410"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9" name="Shape 292">
              <a:extLst>
                <a:ext uri="{FF2B5EF4-FFF2-40B4-BE49-F238E27FC236}">
                  <a16:creationId xmlns:a16="http://schemas.microsoft.com/office/drawing/2014/main" id="{CA7FFDD8-F9FC-4281-9ED4-E8786E59A440}"/>
                </a:ext>
              </a:extLst>
            </p:cNvPr>
            <p:cNvSpPr>
              <a:spLocks/>
            </p:cNvSpPr>
            <p:nvPr/>
          </p:nvSpPr>
          <p:spPr bwMode="auto">
            <a:xfrm>
              <a:off x="2490954" y="216294"/>
              <a:ext cx="196941" cy="311443"/>
            </a:xfrm>
            <a:custGeom>
              <a:avLst/>
              <a:gdLst>
                <a:gd name="T0" fmla="*/ 98471 w 21600"/>
                <a:gd name="T1" fmla="*/ 155722 h 21600"/>
                <a:gd name="T2" fmla="*/ 98471 w 21600"/>
                <a:gd name="T3" fmla="*/ 155722 h 21600"/>
                <a:gd name="T4" fmla="*/ 98471 w 21600"/>
                <a:gd name="T5" fmla="*/ 155722 h 21600"/>
                <a:gd name="T6" fmla="*/ 98471 w 21600"/>
                <a:gd name="T7" fmla="*/ 15572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40" name="Shape 293">
              <a:extLst>
                <a:ext uri="{FF2B5EF4-FFF2-40B4-BE49-F238E27FC236}">
                  <a16:creationId xmlns:a16="http://schemas.microsoft.com/office/drawing/2014/main" id="{BA8FBD8E-BA19-455C-839E-4FE06AEEE106}"/>
                </a:ext>
              </a:extLst>
            </p:cNvPr>
            <p:cNvSpPr>
              <a:spLocks noChangeArrowheads="1"/>
            </p:cNvSpPr>
            <p:nvPr/>
          </p:nvSpPr>
          <p:spPr bwMode="auto">
            <a:xfrm>
              <a:off x="332611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41" name="Shape 294">
              <a:extLst>
                <a:ext uri="{FF2B5EF4-FFF2-40B4-BE49-F238E27FC236}">
                  <a16:creationId xmlns:a16="http://schemas.microsoft.com/office/drawing/2014/main" id="{164ED4AA-86DE-43EA-9148-BCA4A2A4B16F}"/>
                </a:ext>
              </a:extLst>
            </p:cNvPr>
            <p:cNvSpPr>
              <a:spLocks/>
            </p:cNvSpPr>
            <p:nvPr/>
          </p:nvSpPr>
          <p:spPr bwMode="auto">
            <a:xfrm>
              <a:off x="3529814" y="250643"/>
              <a:ext cx="336632" cy="242742"/>
            </a:xfrm>
            <a:custGeom>
              <a:avLst/>
              <a:gdLst>
                <a:gd name="T0" fmla="*/ 168316 w 21600"/>
                <a:gd name="T1" fmla="*/ 121371 h 21600"/>
                <a:gd name="T2" fmla="*/ 168316 w 21600"/>
                <a:gd name="T3" fmla="*/ 121371 h 21600"/>
                <a:gd name="T4" fmla="*/ 168316 w 21600"/>
                <a:gd name="T5" fmla="*/ 121371 h 21600"/>
                <a:gd name="T6" fmla="*/ 168316 w 21600"/>
                <a:gd name="T7" fmla="*/ 12137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grpSp>
      <p:grpSp>
        <p:nvGrpSpPr>
          <p:cNvPr id="26627" name="Group 303">
            <a:extLst>
              <a:ext uri="{FF2B5EF4-FFF2-40B4-BE49-F238E27FC236}">
                <a16:creationId xmlns:a16="http://schemas.microsoft.com/office/drawing/2014/main" id="{058B31D2-520A-40D6-B8CD-624C35E2AA49}"/>
              </a:ext>
            </a:extLst>
          </p:cNvPr>
          <p:cNvGrpSpPr>
            <a:grpSpLocks/>
          </p:cNvGrpSpPr>
          <p:nvPr/>
        </p:nvGrpSpPr>
        <p:grpSpPr bwMode="auto">
          <a:xfrm>
            <a:off x="10717213" y="2674938"/>
            <a:ext cx="10644187" cy="12365037"/>
            <a:chOff x="0" y="0"/>
            <a:chExt cx="10644656" cy="12366294"/>
          </a:xfrm>
        </p:grpSpPr>
        <p:sp>
          <p:nvSpPr>
            <p:cNvPr id="26628" name="Shape 297">
              <a:extLst>
                <a:ext uri="{FF2B5EF4-FFF2-40B4-BE49-F238E27FC236}">
                  <a16:creationId xmlns:a16="http://schemas.microsoft.com/office/drawing/2014/main" id="{8F2075C4-EF01-48E0-99BD-CE27F4556B4C}"/>
                </a:ext>
              </a:extLst>
            </p:cNvPr>
            <p:cNvSpPr>
              <a:spLocks noChangeArrowheads="1"/>
            </p:cNvSpPr>
            <p:nvPr/>
          </p:nvSpPr>
          <p:spPr bwMode="auto">
            <a:xfrm>
              <a:off x="41186" y="3358007"/>
              <a:ext cx="10520245" cy="4907765"/>
            </a:xfrm>
            <a:prstGeom prst="roundRect">
              <a:avLst>
                <a:gd name="adj" fmla="val 1296"/>
              </a:avLst>
            </a:prstGeom>
            <a:solidFill>
              <a:srgbClr val="EFF1F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29" name="Shape 298">
              <a:extLst>
                <a:ext uri="{FF2B5EF4-FFF2-40B4-BE49-F238E27FC236}">
                  <a16:creationId xmlns:a16="http://schemas.microsoft.com/office/drawing/2014/main" id="{1CD908C6-25E3-446E-A084-1BF28487DC23}"/>
                </a:ext>
              </a:extLst>
            </p:cNvPr>
            <p:cNvSpPr>
              <a:spLocks noChangeArrowheads="1"/>
            </p:cNvSpPr>
            <p:nvPr/>
          </p:nvSpPr>
          <p:spPr bwMode="auto">
            <a:xfrm>
              <a:off x="0" y="0"/>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Testimonial</a:t>
              </a:r>
            </a:p>
          </p:txBody>
        </p:sp>
        <p:sp>
          <p:nvSpPr>
            <p:cNvPr id="26630" name="Shape 299">
              <a:extLst>
                <a:ext uri="{FF2B5EF4-FFF2-40B4-BE49-F238E27FC236}">
                  <a16:creationId xmlns:a16="http://schemas.microsoft.com/office/drawing/2014/main" id="{D7C45FE5-D91A-4598-BAC8-FA5795CF2B4E}"/>
                </a:ext>
              </a:extLst>
            </p:cNvPr>
            <p:cNvSpPr>
              <a:spLocks noChangeShapeType="1"/>
            </p:cNvSpPr>
            <p:nvPr/>
          </p:nvSpPr>
          <p:spPr bwMode="auto">
            <a:xfrm>
              <a:off x="12700" y="2527503"/>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6631" name="Shape 300">
              <a:extLst>
                <a:ext uri="{FF2B5EF4-FFF2-40B4-BE49-F238E27FC236}">
                  <a16:creationId xmlns:a16="http://schemas.microsoft.com/office/drawing/2014/main" id="{96FE7B79-49F4-41F6-840B-AF16C9E4D175}"/>
                </a:ext>
              </a:extLst>
            </p:cNvPr>
            <p:cNvSpPr>
              <a:spLocks noChangeArrowheads="1"/>
            </p:cNvSpPr>
            <p:nvPr/>
          </p:nvSpPr>
          <p:spPr bwMode="auto">
            <a:xfrm>
              <a:off x="73637" y="1562743"/>
              <a:ext cx="1959770" cy="69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p>
              <a:pPr algn="ctr" eaLnBrk="1"/>
              <a:r>
                <a:rPr lang="en-US" altLang="en-US" sz="40000" baseline="3000"/>
                <a:t>“</a:t>
              </a:r>
            </a:p>
          </p:txBody>
        </p:sp>
        <p:sp>
          <p:nvSpPr>
            <p:cNvPr id="26632" name="Shape 301">
              <a:extLst>
                <a:ext uri="{FF2B5EF4-FFF2-40B4-BE49-F238E27FC236}">
                  <a16:creationId xmlns:a16="http://schemas.microsoft.com/office/drawing/2014/main" id="{1929ED98-8562-4B2D-B3C6-0FDA0A70A026}"/>
                </a:ext>
              </a:extLst>
            </p:cNvPr>
            <p:cNvSpPr>
              <a:spLocks noChangeArrowheads="1"/>
            </p:cNvSpPr>
            <p:nvPr/>
          </p:nvSpPr>
          <p:spPr bwMode="auto">
            <a:xfrm>
              <a:off x="8665043" y="5419393"/>
              <a:ext cx="1979613" cy="69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p>
              <a:pPr algn="ctr" eaLnBrk="1"/>
              <a:r>
                <a:rPr lang="en-US" altLang="en-US" sz="40000" baseline="3000"/>
                <a:t>”</a:t>
              </a:r>
            </a:p>
          </p:txBody>
        </p:sp>
        <p:sp>
          <p:nvSpPr>
            <p:cNvPr id="26633" name="Shape 302">
              <a:extLst>
                <a:ext uri="{FF2B5EF4-FFF2-40B4-BE49-F238E27FC236}">
                  <a16:creationId xmlns:a16="http://schemas.microsoft.com/office/drawing/2014/main" id="{BC444FE0-870C-43E3-9DEF-63C97C469EBF}"/>
                </a:ext>
              </a:extLst>
            </p:cNvPr>
            <p:cNvSpPr>
              <a:spLocks noChangeArrowheads="1"/>
            </p:cNvSpPr>
            <p:nvPr/>
          </p:nvSpPr>
          <p:spPr bwMode="auto">
            <a:xfrm>
              <a:off x="744729" y="4227435"/>
              <a:ext cx="9265559" cy="326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i="1">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a:t>
              </a: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Shape 305">
            <a:extLst>
              <a:ext uri="{FF2B5EF4-FFF2-40B4-BE49-F238E27FC236}">
                <a16:creationId xmlns:a16="http://schemas.microsoft.com/office/drawing/2014/main" id="{6869527E-3C81-4E36-B4FE-82D9CFF39F54}"/>
              </a:ext>
            </a:extLst>
          </p:cNvPr>
          <p:cNvSpPr>
            <a:spLocks noChangeArrowheads="1"/>
          </p:cNvSpPr>
          <p:nvPr/>
        </p:nvSpPr>
        <p:spPr bwMode="auto">
          <a:xfrm>
            <a:off x="-25400" y="6350"/>
            <a:ext cx="24434800" cy="137033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7650" name="Picture Placeholder 1">
            <a:extLst>
              <a:ext uri="{FF2B5EF4-FFF2-40B4-BE49-F238E27FC236}">
                <a16:creationId xmlns:a16="http://schemas.microsoft.com/office/drawing/2014/main" id="{FED8DBEF-2D19-4D45-99A6-62F575D8406B}"/>
              </a:ext>
            </a:extLst>
          </p:cNvPr>
          <p:cNvSpPr>
            <a:spLocks noGrp="1" noTextEdit="1"/>
          </p:cNvSpPr>
          <p:nvPr>
            <p:ph type="pic" sz="quarter" idx="10"/>
          </p:nvPr>
        </p:nvSpPr>
        <p:spPr>
          <a:xfrm>
            <a:off x="-25400" y="0"/>
            <a:ext cx="24434800" cy="13709650"/>
          </a:xfrm>
        </p:spPr>
      </p:sp>
      <p:sp>
        <p:nvSpPr>
          <p:cNvPr id="306" name="Shape 306">
            <a:extLst>
              <a:ext uri="{FF2B5EF4-FFF2-40B4-BE49-F238E27FC236}">
                <a16:creationId xmlns:a16="http://schemas.microsoft.com/office/drawing/2014/main" id="{96CBD931-137F-4622-96EE-7894403556CE}"/>
              </a:ext>
            </a:extLst>
          </p:cNvPr>
          <p:cNvSpPr>
            <a:spLocks noChangeArrowheads="1"/>
          </p:cNvSpPr>
          <p:nvPr/>
        </p:nvSpPr>
        <p:spPr bwMode="auto">
          <a:xfrm>
            <a:off x="10399713" y="5913438"/>
            <a:ext cx="13479462"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lvl1pPr>
          </a:lstStyle>
          <a:p>
            <a:pPr eaLnBrk="1" fontAlgn="auto">
              <a:spcBef>
                <a:spcPts val="0"/>
              </a:spcBef>
              <a:spcAft>
                <a:spcPts val="0"/>
              </a:spcAft>
              <a:defRPr/>
            </a:pPr>
            <a:r>
              <a:rPr kern="0">
                <a:latin typeface="+mn-lt"/>
                <a:ea typeface="+mn-ea"/>
                <a:cs typeface="+mn-cs"/>
              </a:rPr>
              <a:t>Section</a:t>
            </a:r>
          </a:p>
        </p:txBody>
      </p:sp>
      <p:sp>
        <p:nvSpPr>
          <p:cNvPr id="307" name="Shape 307">
            <a:extLst>
              <a:ext uri="{FF2B5EF4-FFF2-40B4-BE49-F238E27FC236}">
                <a16:creationId xmlns:a16="http://schemas.microsoft.com/office/drawing/2014/main" id="{4ECB541B-3342-4D48-A441-7D126B922312}"/>
              </a:ext>
            </a:extLst>
          </p:cNvPr>
          <p:cNvSpPr>
            <a:spLocks noChangeArrowheads="1"/>
          </p:cNvSpPr>
          <p:nvPr/>
        </p:nvSpPr>
        <p:spPr bwMode="auto">
          <a:xfrm>
            <a:off x="10520363" y="7661275"/>
            <a:ext cx="103028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defRPr sz="2800" cap="all" baseline="42857"/>
            </a:lvl1pPr>
          </a:lstStyle>
          <a:p>
            <a:pPr eaLnBrk="1" fontAlgn="auto">
              <a:spcBef>
                <a:spcPts val="0"/>
              </a:spcBef>
              <a:spcAft>
                <a:spcPts val="0"/>
              </a:spcAft>
              <a:defRPr/>
            </a:pPr>
            <a:r>
              <a:rPr sz="4000" kern="0">
                <a:latin typeface="+mn-lt"/>
                <a:ea typeface="+mn-ea"/>
                <a:cs typeface="+mn-cs"/>
              </a:rPr>
              <a:t>Multipurpose PowerPoint &amp; Keynote Template</a:t>
            </a:r>
          </a:p>
        </p:txBody>
      </p:sp>
      <p:sp>
        <p:nvSpPr>
          <p:cNvPr id="27653" name="Shape 308">
            <a:extLst>
              <a:ext uri="{FF2B5EF4-FFF2-40B4-BE49-F238E27FC236}">
                <a16:creationId xmlns:a16="http://schemas.microsoft.com/office/drawing/2014/main" id="{60F1A898-12DE-4428-A860-CDC638722A2A}"/>
              </a:ext>
            </a:extLst>
          </p:cNvPr>
          <p:cNvSpPr>
            <a:spLocks noChangeArrowheads="1"/>
          </p:cNvSpPr>
          <p:nvPr/>
        </p:nvSpPr>
        <p:spPr bwMode="auto">
          <a:xfrm>
            <a:off x="-20638" y="5127625"/>
            <a:ext cx="8920163" cy="303371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09" name="Shape 309">
            <a:extLst>
              <a:ext uri="{FF2B5EF4-FFF2-40B4-BE49-F238E27FC236}">
                <a16:creationId xmlns:a16="http://schemas.microsoft.com/office/drawing/2014/main" id="{03CFE08A-6259-4F3C-BA63-F8D1AD322BB4}"/>
              </a:ext>
            </a:extLst>
          </p:cNvPr>
          <p:cNvSpPr>
            <a:spLocks noChangeArrowheads="1"/>
          </p:cNvSpPr>
          <p:nvPr/>
        </p:nvSpPr>
        <p:spPr bwMode="auto">
          <a:xfrm>
            <a:off x="5472113" y="5913438"/>
            <a:ext cx="29670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solidFill>
                  <a:srgbClr val="0E6193"/>
                </a:solidFill>
              </a:defRPr>
            </a:lvl1pPr>
          </a:lstStyle>
          <a:p>
            <a:pPr eaLnBrk="1" fontAlgn="auto">
              <a:spcBef>
                <a:spcPts val="0"/>
              </a:spcBef>
              <a:spcAft>
                <a:spcPts val="0"/>
              </a:spcAft>
              <a:defRPr/>
            </a:pPr>
            <a:r>
              <a:rPr kern="0">
                <a:latin typeface="+mn-lt"/>
                <a:ea typeface="+mn-ea"/>
                <a:cs typeface="+mn-cs"/>
              </a:rPr>
              <a:t>01.</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673" name="Group 313">
            <a:extLst>
              <a:ext uri="{FF2B5EF4-FFF2-40B4-BE49-F238E27FC236}">
                <a16:creationId xmlns:a16="http://schemas.microsoft.com/office/drawing/2014/main" id="{DE6E6B96-6962-451C-9D20-882446D00F9C}"/>
              </a:ext>
            </a:extLst>
          </p:cNvPr>
          <p:cNvGrpSpPr>
            <a:grpSpLocks/>
          </p:cNvGrpSpPr>
          <p:nvPr/>
        </p:nvGrpSpPr>
        <p:grpSpPr bwMode="auto">
          <a:xfrm>
            <a:off x="2606675" y="2808288"/>
            <a:ext cx="8072438" cy="8072437"/>
            <a:chOff x="0" y="0"/>
            <a:chExt cx="8071748" cy="8071748"/>
          </a:xfrm>
        </p:grpSpPr>
        <p:graphicFrame>
          <p:nvGraphicFramePr>
            <p:cNvPr id="28702" name="Chart 311">
              <a:extLst>
                <a:ext uri="{FF2B5EF4-FFF2-40B4-BE49-F238E27FC236}">
                  <a16:creationId xmlns:a16="http://schemas.microsoft.com/office/drawing/2014/main" id="{57365FFF-4533-4687-8B26-7DF495419484}"/>
                </a:ext>
              </a:extLst>
            </p:cNvPr>
            <p:cNvGraphicFramePr>
              <a:graphicFrameLocks/>
            </p:cNvGraphicFramePr>
            <p:nvPr/>
          </p:nvGraphicFramePr>
          <p:xfrm>
            <a:off x="-50800" y="-50800"/>
            <a:ext cx="8173349" cy="8173349"/>
          </p:xfrm>
          <a:graphic>
            <a:graphicData uri="http://schemas.openxmlformats.org/presentationml/2006/ole">
              <mc:AlternateContent xmlns:mc="http://schemas.openxmlformats.org/markup-compatibility/2006">
                <mc:Choice xmlns:v="urn:schemas-microsoft-com:vml" Requires="v">
                  <p:oleObj spid="_x0000_s28809" name="Chart" r:id="rId3" imgW="8180156" imgH="8180156" progId="Excel.Chart.8">
                    <p:embed/>
                  </p:oleObj>
                </mc:Choice>
                <mc:Fallback>
                  <p:oleObj name="Chart" r:id="rId3" imgW="8180156" imgH="8180156" progId="Excel.Chart.8">
                    <p:embed/>
                    <p:pic>
                      <p:nvPicPr>
                        <p:cNvPr id="0" name="Chart 3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50800"/>
                          <a:ext cx="8173349" cy="8173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Shape 312">
              <a:extLst>
                <a:ext uri="{FF2B5EF4-FFF2-40B4-BE49-F238E27FC236}">
                  <a16:creationId xmlns:a16="http://schemas.microsoft.com/office/drawing/2014/main" id="{5B610093-0470-42DE-8F1E-2962B3B84B00}"/>
                </a:ext>
              </a:extLst>
            </p:cNvPr>
            <p:cNvSpPr>
              <a:spLocks noChangeArrowheads="1"/>
            </p:cNvSpPr>
            <p:nvPr/>
          </p:nvSpPr>
          <p:spPr bwMode="auto">
            <a:xfrm>
              <a:off x="404491" y="404491"/>
              <a:ext cx="7262766" cy="726276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4" name="Group 316">
            <a:extLst>
              <a:ext uri="{FF2B5EF4-FFF2-40B4-BE49-F238E27FC236}">
                <a16:creationId xmlns:a16="http://schemas.microsoft.com/office/drawing/2014/main" id="{1D79CFF2-AD49-4759-B678-12E5153CE173}"/>
              </a:ext>
            </a:extLst>
          </p:cNvPr>
          <p:cNvGrpSpPr>
            <a:grpSpLocks/>
          </p:cNvGrpSpPr>
          <p:nvPr/>
        </p:nvGrpSpPr>
        <p:grpSpPr bwMode="auto">
          <a:xfrm>
            <a:off x="3392488" y="3594100"/>
            <a:ext cx="6499225" cy="6500813"/>
            <a:chOff x="0" y="0"/>
            <a:chExt cx="6500022" cy="6500022"/>
          </a:xfrm>
        </p:grpSpPr>
        <p:graphicFrame>
          <p:nvGraphicFramePr>
            <p:cNvPr id="28700" name="Chart 314">
              <a:extLst>
                <a:ext uri="{FF2B5EF4-FFF2-40B4-BE49-F238E27FC236}">
                  <a16:creationId xmlns:a16="http://schemas.microsoft.com/office/drawing/2014/main" id="{ED806E4F-2885-4D5A-8081-C2699DBFD8ED}"/>
                </a:ext>
              </a:extLst>
            </p:cNvPr>
            <p:cNvGraphicFramePr>
              <a:graphicFrameLocks/>
            </p:cNvGraphicFramePr>
            <p:nvPr/>
          </p:nvGraphicFramePr>
          <p:xfrm>
            <a:off x="-50800" y="-50800"/>
            <a:ext cx="6601623" cy="6601623"/>
          </p:xfrm>
          <a:graphic>
            <a:graphicData uri="http://schemas.openxmlformats.org/presentationml/2006/ole">
              <mc:AlternateContent xmlns:mc="http://schemas.openxmlformats.org/markup-compatibility/2006">
                <mc:Choice xmlns:v="urn:schemas-microsoft-com:vml" Requires="v">
                  <p:oleObj spid="_x0000_s28810" name="Chart" r:id="rId5" imgW="6607518" imgH="6607518" progId="Excel.Chart.8">
                    <p:embed/>
                  </p:oleObj>
                </mc:Choice>
                <mc:Fallback>
                  <p:oleObj name="Chart" r:id="rId5" imgW="6607518" imgH="6607518" progId="Excel.Chart.8">
                    <p:embed/>
                    <p:pic>
                      <p:nvPicPr>
                        <p:cNvPr id="0" name="Chart 3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50800"/>
                          <a:ext cx="6601623" cy="6601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1" name="Shape 315">
              <a:extLst>
                <a:ext uri="{FF2B5EF4-FFF2-40B4-BE49-F238E27FC236}">
                  <a16:creationId xmlns:a16="http://schemas.microsoft.com/office/drawing/2014/main" id="{2A576A53-BDDF-415D-A720-A51D03637B59}"/>
                </a:ext>
              </a:extLst>
            </p:cNvPr>
            <p:cNvSpPr>
              <a:spLocks noChangeArrowheads="1"/>
            </p:cNvSpPr>
            <p:nvPr/>
          </p:nvSpPr>
          <p:spPr bwMode="auto">
            <a:xfrm>
              <a:off x="402921" y="402921"/>
              <a:ext cx="5694181" cy="569418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5" name="Group 319">
            <a:extLst>
              <a:ext uri="{FF2B5EF4-FFF2-40B4-BE49-F238E27FC236}">
                <a16:creationId xmlns:a16="http://schemas.microsoft.com/office/drawing/2014/main" id="{DD6F8245-5260-4CC4-84F5-B6103FAC4954}"/>
              </a:ext>
            </a:extLst>
          </p:cNvPr>
          <p:cNvGrpSpPr>
            <a:grpSpLocks/>
          </p:cNvGrpSpPr>
          <p:nvPr/>
        </p:nvGrpSpPr>
        <p:grpSpPr bwMode="auto">
          <a:xfrm>
            <a:off x="4184650" y="4386263"/>
            <a:ext cx="4914900" cy="4916487"/>
            <a:chOff x="0" y="0"/>
            <a:chExt cx="4915648" cy="4915648"/>
          </a:xfrm>
        </p:grpSpPr>
        <p:graphicFrame>
          <p:nvGraphicFramePr>
            <p:cNvPr id="28698" name="Chart 317">
              <a:extLst>
                <a:ext uri="{FF2B5EF4-FFF2-40B4-BE49-F238E27FC236}">
                  <a16:creationId xmlns:a16="http://schemas.microsoft.com/office/drawing/2014/main" id="{88356C65-C776-46C7-9CC5-88D4B6EEDD7B}"/>
                </a:ext>
              </a:extLst>
            </p:cNvPr>
            <p:cNvGraphicFramePr>
              <a:graphicFrameLocks/>
            </p:cNvGraphicFramePr>
            <p:nvPr/>
          </p:nvGraphicFramePr>
          <p:xfrm>
            <a:off x="-50800" y="-50800"/>
            <a:ext cx="5017249" cy="5017249"/>
          </p:xfrm>
          <a:graphic>
            <a:graphicData uri="http://schemas.openxmlformats.org/presentationml/2006/ole">
              <mc:AlternateContent xmlns:mc="http://schemas.openxmlformats.org/markup-compatibility/2006">
                <mc:Choice xmlns:v="urn:schemas-microsoft-com:vml" Requires="v">
                  <p:oleObj spid="_x0000_s28811" name="Chart" r:id="rId7" imgW="5022689" imgH="5022689" progId="Excel.Chart.8">
                    <p:embed/>
                  </p:oleObj>
                </mc:Choice>
                <mc:Fallback>
                  <p:oleObj name="Chart" r:id="rId7" imgW="5022689" imgH="5022689" progId="Excel.Chart.8">
                    <p:embed/>
                    <p:pic>
                      <p:nvPicPr>
                        <p:cNvPr id="0" name="Chart 3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 y="-50800"/>
                          <a:ext cx="5017249" cy="5017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9" name="Shape 318">
              <a:extLst>
                <a:ext uri="{FF2B5EF4-FFF2-40B4-BE49-F238E27FC236}">
                  <a16:creationId xmlns:a16="http://schemas.microsoft.com/office/drawing/2014/main" id="{550C5A32-B8F8-4769-BA83-953C6A982B9B}"/>
                </a:ext>
              </a:extLst>
            </p:cNvPr>
            <p:cNvSpPr>
              <a:spLocks noChangeArrowheads="1"/>
            </p:cNvSpPr>
            <p:nvPr/>
          </p:nvSpPr>
          <p:spPr bwMode="auto">
            <a:xfrm>
              <a:off x="396536" y="396536"/>
              <a:ext cx="4122576" cy="412257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6" name="Group 322">
            <a:extLst>
              <a:ext uri="{FF2B5EF4-FFF2-40B4-BE49-F238E27FC236}">
                <a16:creationId xmlns:a16="http://schemas.microsoft.com/office/drawing/2014/main" id="{0735848F-8DF4-4CBC-A622-20C4AB306E3F}"/>
              </a:ext>
            </a:extLst>
          </p:cNvPr>
          <p:cNvGrpSpPr>
            <a:grpSpLocks/>
          </p:cNvGrpSpPr>
          <p:nvPr/>
        </p:nvGrpSpPr>
        <p:grpSpPr bwMode="auto">
          <a:xfrm>
            <a:off x="4972050" y="5173663"/>
            <a:ext cx="3340100" cy="3341687"/>
            <a:chOff x="0" y="0"/>
            <a:chExt cx="3340699" cy="3340699"/>
          </a:xfrm>
        </p:grpSpPr>
        <p:graphicFrame>
          <p:nvGraphicFramePr>
            <p:cNvPr id="28696" name="Chart 320">
              <a:extLst>
                <a:ext uri="{FF2B5EF4-FFF2-40B4-BE49-F238E27FC236}">
                  <a16:creationId xmlns:a16="http://schemas.microsoft.com/office/drawing/2014/main" id="{AA3DBA2D-933C-4700-A784-6B08AE333042}"/>
                </a:ext>
              </a:extLst>
            </p:cNvPr>
            <p:cNvGraphicFramePr>
              <a:graphicFrameLocks/>
            </p:cNvGraphicFramePr>
            <p:nvPr/>
          </p:nvGraphicFramePr>
          <p:xfrm>
            <a:off x="-50800" y="-50800"/>
            <a:ext cx="3442300" cy="3442300"/>
          </p:xfrm>
          <a:graphic>
            <a:graphicData uri="http://schemas.openxmlformats.org/presentationml/2006/ole">
              <mc:AlternateContent xmlns:mc="http://schemas.openxmlformats.org/markup-compatibility/2006">
                <mc:Choice xmlns:v="urn:schemas-microsoft-com:vml" Requires="v">
                  <p:oleObj spid="_x0000_s28812" name="Chart" r:id="rId9" imgW="3443955" imgH="3450051" progId="Excel.Chart.8">
                    <p:embed/>
                  </p:oleObj>
                </mc:Choice>
                <mc:Fallback>
                  <p:oleObj name="Chart" r:id="rId9" imgW="3443955" imgH="3450051" progId="Excel.Chart.8">
                    <p:embed/>
                    <p:pic>
                      <p:nvPicPr>
                        <p:cNvPr id="0" name="Chart 32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 y="-50800"/>
                          <a:ext cx="3442300" cy="344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7" name="Shape 321">
              <a:extLst>
                <a:ext uri="{FF2B5EF4-FFF2-40B4-BE49-F238E27FC236}">
                  <a16:creationId xmlns:a16="http://schemas.microsoft.com/office/drawing/2014/main" id="{61A05E78-B03B-4DD8-A078-435A862BFBBA}"/>
                </a:ext>
              </a:extLst>
            </p:cNvPr>
            <p:cNvSpPr>
              <a:spLocks noChangeArrowheads="1"/>
            </p:cNvSpPr>
            <p:nvPr/>
          </p:nvSpPr>
          <p:spPr bwMode="auto">
            <a:xfrm>
              <a:off x="393834" y="393834"/>
              <a:ext cx="2553031" cy="255303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7" name="Group 325">
            <a:extLst>
              <a:ext uri="{FF2B5EF4-FFF2-40B4-BE49-F238E27FC236}">
                <a16:creationId xmlns:a16="http://schemas.microsoft.com/office/drawing/2014/main" id="{FE6A963F-11AB-4220-B23A-4C234442920E}"/>
              </a:ext>
            </a:extLst>
          </p:cNvPr>
          <p:cNvGrpSpPr>
            <a:grpSpLocks/>
          </p:cNvGrpSpPr>
          <p:nvPr/>
        </p:nvGrpSpPr>
        <p:grpSpPr bwMode="auto">
          <a:xfrm>
            <a:off x="5759450" y="5961063"/>
            <a:ext cx="1765300" cy="1766887"/>
            <a:chOff x="0" y="0"/>
            <a:chExt cx="1765700" cy="1765700"/>
          </a:xfrm>
        </p:grpSpPr>
        <p:graphicFrame>
          <p:nvGraphicFramePr>
            <p:cNvPr id="28694" name="Chart 323">
              <a:extLst>
                <a:ext uri="{FF2B5EF4-FFF2-40B4-BE49-F238E27FC236}">
                  <a16:creationId xmlns:a16="http://schemas.microsoft.com/office/drawing/2014/main" id="{2545698A-E81B-459C-BFB9-BB8EC1E1A0A5}"/>
                </a:ext>
              </a:extLst>
            </p:cNvPr>
            <p:cNvGraphicFramePr>
              <a:graphicFrameLocks/>
            </p:cNvGraphicFramePr>
            <p:nvPr/>
          </p:nvGraphicFramePr>
          <p:xfrm>
            <a:off x="-50800" y="-50800"/>
            <a:ext cx="1867301" cy="1867301"/>
          </p:xfrm>
          <a:graphic>
            <a:graphicData uri="http://schemas.openxmlformats.org/presentationml/2006/ole">
              <mc:AlternateContent xmlns:mc="http://schemas.openxmlformats.org/markup-compatibility/2006">
                <mc:Choice xmlns:v="urn:schemas-microsoft-com:vml" Requires="v">
                  <p:oleObj spid="_x0000_s28813" name="Chart" r:id="rId11" imgW="1871317" imgH="1871317" progId="Excel.Chart.8">
                    <p:embed/>
                  </p:oleObj>
                </mc:Choice>
                <mc:Fallback>
                  <p:oleObj name="Chart" r:id="rId11" imgW="1871317" imgH="1871317" progId="Excel.Chart.8">
                    <p:embed/>
                    <p:pic>
                      <p:nvPicPr>
                        <p:cNvPr id="0" name="Chart 3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 y="-50800"/>
                          <a:ext cx="1867301" cy="1867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Shape 324">
              <a:extLst>
                <a:ext uri="{FF2B5EF4-FFF2-40B4-BE49-F238E27FC236}">
                  <a16:creationId xmlns:a16="http://schemas.microsoft.com/office/drawing/2014/main" id="{FBBF24C6-CBF6-49BC-B5CF-0C0807A61035}"/>
                </a:ext>
              </a:extLst>
            </p:cNvPr>
            <p:cNvSpPr>
              <a:spLocks noChangeArrowheads="1"/>
            </p:cNvSpPr>
            <p:nvPr/>
          </p:nvSpPr>
          <p:spPr bwMode="auto">
            <a:xfrm>
              <a:off x="390075" y="390075"/>
              <a:ext cx="985551" cy="98555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sp>
        <p:nvSpPr>
          <p:cNvPr id="28678" name="Shape 326">
            <a:extLst>
              <a:ext uri="{FF2B5EF4-FFF2-40B4-BE49-F238E27FC236}">
                <a16:creationId xmlns:a16="http://schemas.microsoft.com/office/drawing/2014/main" id="{59F2378A-C661-43FE-9919-563ED146B5F8}"/>
              </a:ext>
            </a:extLst>
          </p:cNvPr>
          <p:cNvSpPr>
            <a:spLocks noChangeArrowheads="1"/>
          </p:cNvSpPr>
          <p:nvPr/>
        </p:nvSpPr>
        <p:spPr bwMode="auto">
          <a:xfrm>
            <a:off x="6384925" y="2846388"/>
            <a:ext cx="12938125" cy="357187"/>
          </a:xfrm>
          <a:prstGeom prst="roundRect">
            <a:avLst>
              <a:gd name="adj" fmla="val 50000"/>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79" name="Shape 327">
            <a:extLst>
              <a:ext uri="{FF2B5EF4-FFF2-40B4-BE49-F238E27FC236}">
                <a16:creationId xmlns:a16="http://schemas.microsoft.com/office/drawing/2014/main" id="{864A164A-445A-48E2-8958-CFDA7F4C673E}"/>
              </a:ext>
            </a:extLst>
          </p:cNvPr>
          <p:cNvSpPr>
            <a:spLocks noChangeArrowheads="1"/>
          </p:cNvSpPr>
          <p:nvPr/>
        </p:nvSpPr>
        <p:spPr bwMode="auto">
          <a:xfrm>
            <a:off x="6384925" y="3632200"/>
            <a:ext cx="9213850" cy="358775"/>
          </a:xfrm>
          <a:prstGeom prst="roundRect">
            <a:avLst>
              <a:gd name="adj" fmla="val 50000"/>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0" name="Shape 328">
            <a:extLst>
              <a:ext uri="{FF2B5EF4-FFF2-40B4-BE49-F238E27FC236}">
                <a16:creationId xmlns:a16="http://schemas.microsoft.com/office/drawing/2014/main" id="{51FCD095-4395-47D7-B24A-456F8869B9BE}"/>
              </a:ext>
            </a:extLst>
          </p:cNvPr>
          <p:cNvSpPr>
            <a:spLocks noChangeArrowheads="1"/>
          </p:cNvSpPr>
          <p:nvPr/>
        </p:nvSpPr>
        <p:spPr bwMode="auto">
          <a:xfrm>
            <a:off x="6384925" y="4410075"/>
            <a:ext cx="4068763" cy="368300"/>
          </a:xfrm>
          <a:prstGeom prst="roundRect">
            <a:avLst>
              <a:gd name="adj" fmla="val 50000"/>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1" name="Shape 329">
            <a:extLst>
              <a:ext uri="{FF2B5EF4-FFF2-40B4-BE49-F238E27FC236}">
                <a16:creationId xmlns:a16="http://schemas.microsoft.com/office/drawing/2014/main" id="{2846F678-A32C-46AB-BB9F-17F0BDD75643}"/>
              </a:ext>
            </a:extLst>
          </p:cNvPr>
          <p:cNvSpPr>
            <a:spLocks noChangeArrowheads="1"/>
          </p:cNvSpPr>
          <p:nvPr/>
        </p:nvSpPr>
        <p:spPr bwMode="auto">
          <a:xfrm>
            <a:off x="6384925" y="5191125"/>
            <a:ext cx="7340600" cy="374650"/>
          </a:xfrm>
          <a:prstGeom prst="roundRect">
            <a:avLst>
              <a:gd name="adj" fmla="val 50000"/>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2" name="Shape 330">
            <a:extLst>
              <a:ext uri="{FF2B5EF4-FFF2-40B4-BE49-F238E27FC236}">
                <a16:creationId xmlns:a16="http://schemas.microsoft.com/office/drawing/2014/main" id="{67E4FEEB-C1C0-4B47-A9C4-A223E669FEAF}"/>
              </a:ext>
            </a:extLst>
          </p:cNvPr>
          <p:cNvSpPr>
            <a:spLocks noChangeArrowheads="1"/>
          </p:cNvSpPr>
          <p:nvPr/>
        </p:nvSpPr>
        <p:spPr bwMode="auto">
          <a:xfrm>
            <a:off x="6384925" y="5970588"/>
            <a:ext cx="4068763" cy="382587"/>
          </a:xfrm>
          <a:prstGeom prst="roundRect">
            <a:avLst>
              <a:gd name="adj" fmla="val 50000"/>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3" name="Shape 331">
            <a:extLst>
              <a:ext uri="{FF2B5EF4-FFF2-40B4-BE49-F238E27FC236}">
                <a16:creationId xmlns:a16="http://schemas.microsoft.com/office/drawing/2014/main" id="{8AA04B76-1461-4671-9BED-3632B26C0ECC}"/>
              </a:ext>
            </a:extLst>
          </p:cNvPr>
          <p:cNvSpPr>
            <a:spLocks noChangeArrowheads="1"/>
          </p:cNvSpPr>
          <p:nvPr/>
        </p:nvSpPr>
        <p:spPr bwMode="auto">
          <a:xfrm>
            <a:off x="6448425" y="7337425"/>
            <a:ext cx="387350" cy="373063"/>
          </a:xfrm>
          <a:prstGeom prst="ellipse">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4" name="Shape 332">
            <a:extLst>
              <a:ext uri="{FF2B5EF4-FFF2-40B4-BE49-F238E27FC236}">
                <a16:creationId xmlns:a16="http://schemas.microsoft.com/office/drawing/2014/main" id="{575AD206-FEF7-4570-89BE-CC773FA8A9B4}"/>
              </a:ext>
            </a:extLst>
          </p:cNvPr>
          <p:cNvSpPr>
            <a:spLocks noChangeArrowheads="1"/>
          </p:cNvSpPr>
          <p:nvPr/>
        </p:nvSpPr>
        <p:spPr bwMode="auto">
          <a:xfrm rot="-95984">
            <a:off x="6451600" y="8120063"/>
            <a:ext cx="376238" cy="37147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5" name="Shape 333">
            <a:extLst>
              <a:ext uri="{FF2B5EF4-FFF2-40B4-BE49-F238E27FC236}">
                <a16:creationId xmlns:a16="http://schemas.microsoft.com/office/drawing/2014/main" id="{886A8968-C669-4135-8923-3DB0F664049B}"/>
              </a:ext>
            </a:extLst>
          </p:cNvPr>
          <p:cNvSpPr>
            <a:spLocks noChangeArrowheads="1"/>
          </p:cNvSpPr>
          <p:nvPr/>
        </p:nvSpPr>
        <p:spPr bwMode="auto">
          <a:xfrm rot="-95984">
            <a:off x="6443663" y="8905875"/>
            <a:ext cx="361950" cy="360363"/>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6" name="Shape 334">
            <a:extLst>
              <a:ext uri="{FF2B5EF4-FFF2-40B4-BE49-F238E27FC236}">
                <a16:creationId xmlns:a16="http://schemas.microsoft.com/office/drawing/2014/main" id="{77AFAF80-3F88-4610-AC5B-D7E7EB0A6E63}"/>
              </a:ext>
            </a:extLst>
          </p:cNvPr>
          <p:cNvSpPr>
            <a:spLocks noChangeArrowheads="1"/>
          </p:cNvSpPr>
          <p:nvPr/>
        </p:nvSpPr>
        <p:spPr bwMode="auto">
          <a:xfrm rot="-95984">
            <a:off x="6440488" y="9693275"/>
            <a:ext cx="355600" cy="35401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7" name="Shape 335">
            <a:extLst>
              <a:ext uri="{FF2B5EF4-FFF2-40B4-BE49-F238E27FC236}">
                <a16:creationId xmlns:a16="http://schemas.microsoft.com/office/drawing/2014/main" id="{ECFE7A39-DB2D-4CC1-9A67-B0D5EF2CB16C}"/>
              </a:ext>
            </a:extLst>
          </p:cNvPr>
          <p:cNvSpPr>
            <a:spLocks noChangeArrowheads="1"/>
          </p:cNvSpPr>
          <p:nvPr/>
        </p:nvSpPr>
        <p:spPr bwMode="auto">
          <a:xfrm rot="-95984">
            <a:off x="6450013" y="10477500"/>
            <a:ext cx="342900" cy="346075"/>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8" name="Shape 336">
            <a:extLst>
              <a:ext uri="{FF2B5EF4-FFF2-40B4-BE49-F238E27FC236}">
                <a16:creationId xmlns:a16="http://schemas.microsoft.com/office/drawing/2014/main" id="{583B34C4-3B4C-4E9D-A8D1-1B50566D353F}"/>
              </a:ext>
            </a:extLst>
          </p:cNvPr>
          <p:cNvSpPr>
            <a:spLocks noChangeArrowheads="1"/>
          </p:cNvSpPr>
          <p:nvPr/>
        </p:nvSpPr>
        <p:spPr bwMode="auto">
          <a:xfrm>
            <a:off x="7018338" y="7454900"/>
            <a:ext cx="10366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31%</a:t>
            </a:r>
          </a:p>
        </p:txBody>
      </p:sp>
      <p:sp>
        <p:nvSpPr>
          <p:cNvPr id="28689" name="Shape 337">
            <a:extLst>
              <a:ext uri="{FF2B5EF4-FFF2-40B4-BE49-F238E27FC236}">
                <a16:creationId xmlns:a16="http://schemas.microsoft.com/office/drawing/2014/main" id="{15213A0C-D1C8-4AAC-879C-6519F992C4B5}"/>
              </a:ext>
            </a:extLst>
          </p:cNvPr>
          <p:cNvSpPr>
            <a:spLocks noChangeArrowheads="1"/>
          </p:cNvSpPr>
          <p:nvPr/>
        </p:nvSpPr>
        <p:spPr bwMode="auto">
          <a:xfrm>
            <a:off x="7018338" y="8251825"/>
            <a:ext cx="10366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44%</a:t>
            </a:r>
          </a:p>
        </p:txBody>
      </p:sp>
      <p:sp>
        <p:nvSpPr>
          <p:cNvPr id="28690" name="Shape 338">
            <a:extLst>
              <a:ext uri="{FF2B5EF4-FFF2-40B4-BE49-F238E27FC236}">
                <a16:creationId xmlns:a16="http://schemas.microsoft.com/office/drawing/2014/main" id="{46AC24B6-3D48-4480-A3B2-699E748EEEB8}"/>
              </a:ext>
            </a:extLst>
          </p:cNvPr>
          <p:cNvSpPr>
            <a:spLocks noChangeArrowheads="1"/>
          </p:cNvSpPr>
          <p:nvPr/>
        </p:nvSpPr>
        <p:spPr bwMode="auto">
          <a:xfrm>
            <a:off x="7018338" y="9048750"/>
            <a:ext cx="10366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32%</a:t>
            </a:r>
          </a:p>
        </p:txBody>
      </p:sp>
      <p:sp>
        <p:nvSpPr>
          <p:cNvPr id="28691" name="Shape 339">
            <a:extLst>
              <a:ext uri="{FF2B5EF4-FFF2-40B4-BE49-F238E27FC236}">
                <a16:creationId xmlns:a16="http://schemas.microsoft.com/office/drawing/2014/main" id="{47BAD37B-26F9-4782-B71F-74FC32B490F0}"/>
              </a:ext>
            </a:extLst>
          </p:cNvPr>
          <p:cNvSpPr>
            <a:spLocks noChangeArrowheads="1"/>
          </p:cNvSpPr>
          <p:nvPr/>
        </p:nvSpPr>
        <p:spPr bwMode="auto">
          <a:xfrm>
            <a:off x="7018338" y="9844088"/>
            <a:ext cx="10366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65%</a:t>
            </a:r>
          </a:p>
        </p:txBody>
      </p:sp>
      <p:sp>
        <p:nvSpPr>
          <p:cNvPr id="28692" name="Shape 340">
            <a:extLst>
              <a:ext uri="{FF2B5EF4-FFF2-40B4-BE49-F238E27FC236}">
                <a16:creationId xmlns:a16="http://schemas.microsoft.com/office/drawing/2014/main" id="{DF015D6A-CE7B-4A34-939E-16A88146E224}"/>
              </a:ext>
            </a:extLst>
          </p:cNvPr>
          <p:cNvSpPr>
            <a:spLocks noChangeArrowheads="1"/>
          </p:cNvSpPr>
          <p:nvPr/>
        </p:nvSpPr>
        <p:spPr bwMode="auto">
          <a:xfrm>
            <a:off x="7018338" y="10641013"/>
            <a:ext cx="10366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71%</a:t>
            </a:r>
          </a:p>
        </p:txBody>
      </p:sp>
      <p:sp>
        <p:nvSpPr>
          <p:cNvPr id="28693" name="Shape 341">
            <a:extLst>
              <a:ext uri="{FF2B5EF4-FFF2-40B4-BE49-F238E27FC236}">
                <a16:creationId xmlns:a16="http://schemas.microsoft.com/office/drawing/2014/main" id="{BD49F9AD-2375-4D89-B02E-5F049A932075}"/>
              </a:ext>
            </a:extLst>
          </p:cNvPr>
          <p:cNvSpPr>
            <a:spLocks noChangeArrowheads="1"/>
          </p:cNvSpPr>
          <p:nvPr/>
        </p:nvSpPr>
        <p:spPr bwMode="auto">
          <a:xfrm>
            <a:off x="9759950" y="7500938"/>
            <a:ext cx="1198086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Lorgfm ipsum dolor sit amet, consectetuer adipiscing elit, sed diam nonumy nibh euismod tincidunt ut laoreet dolore magna aliqudgam ergt volutdpat. Ut wdgisi enim ad minim veniam, quis nostrud exerci tation ullamcorper suscipit lobortis nisl ut aliquip ex ea commodo condfasseat. Duis autem vel eum iriue dolor in hendruyerit in vulputate velit esse molestie praesent luptatum zzril delenit augue duis dolore te feugait nulla facilisi. Nam liber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Picture Placeholder 1">
            <a:extLst>
              <a:ext uri="{FF2B5EF4-FFF2-40B4-BE49-F238E27FC236}">
                <a16:creationId xmlns:a16="http://schemas.microsoft.com/office/drawing/2014/main" id="{977A1258-D867-4268-9E54-8D882E3A217A}"/>
              </a:ext>
            </a:extLst>
          </p:cNvPr>
          <p:cNvSpPr>
            <a:spLocks noGrp="1" noTextEdit="1"/>
          </p:cNvSpPr>
          <p:nvPr>
            <p:ph type="pic" sz="quarter" idx="10"/>
          </p:nvPr>
        </p:nvSpPr>
        <p:spPr>
          <a:xfrm>
            <a:off x="2665413" y="2898775"/>
            <a:ext cx="5492750" cy="3644900"/>
          </a:xfrm>
        </p:spPr>
      </p:sp>
      <p:sp>
        <p:nvSpPr>
          <p:cNvPr id="29698" name="Picture Placeholder 2">
            <a:extLst>
              <a:ext uri="{FF2B5EF4-FFF2-40B4-BE49-F238E27FC236}">
                <a16:creationId xmlns:a16="http://schemas.microsoft.com/office/drawing/2014/main" id="{ABCAD956-A908-4D6E-B11D-561F84A4FC56}"/>
              </a:ext>
            </a:extLst>
          </p:cNvPr>
          <p:cNvSpPr>
            <a:spLocks noGrp="1" noTextEdit="1"/>
          </p:cNvSpPr>
          <p:nvPr>
            <p:ph type="pic" sz="quarter" idx="11"/>
          </p:nvPr>
        </p:nvSpPr>
        <p:spPr>
          <a:xfrm>
            <a:off x="9382125" y="2898775"/>
            <a:ext cx="5495925" cy="3644900"/>
          </a:xfrm>
        </p:spPr>
      </p:sp>
      <p:sp>
        <p:nvSpPr>
          <p:cNvPr id="29699" name="Picture Placeholder 3">
            <a:extLst>
              <a:ext uri="{FF2B5EF4-FFF2-40B4-BE49-F238E27FC236}">
                <a16:creationId xmlns:a16="http://schemas.microsoft.com/office/drawing/2014/main" id="{1C76A57F-3EC9-4063-8E62-1DA33E5CE4D2}"/>
              </a:ext>
            </a:extLst>
          </p:cNvPr>
          <p:cNvSpPr>
            <a:spLocks noGrp="1" noTextEdit="1"/>
          </p:cNvSpPr>
          <p:nvPr>
            <p:ph type="pic" sz="quarter" idx="12"/>
          </p:nvPr>
        </p:nvSpPr>
        <p:spPr>
          <a:xfrm>
            <a:off x="16098838" y="2898775"/>
            <a:ext cx="5495925" cy="3644900"/>
          </a:xfrm>
        </p:spPr>
      </p:sp>
      <p:sp>
        <p:nvSpPr>
          <p:cNvPr id="29700" name="Shape 343">
            <a:extLst>
              <a:ext uri="{FF2B5EF4-FFF2-40B4-BE49-F238E27FC236}">
                <a16:creationId xmlns:a16="http://schemas.microsoft.com/office/drawing/2014/main" id="{D2EDD84B-46CF-4F0B-891C-0BAAF1C8753A}"/>
              </a:ext>
            </a:extLst>
          </p:cNvPr>
          <p:cNvSpPr>
            <a:spLocks noChangeArrowheads="1"/>
          </p:cNvSpPr>
          <p:nvPr/>
        </p:nvSpPr>
        <p:spPr bwMode="auto">
          <a:xfrm>
            <a:off x="2762250"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1</a:t>
            </a:r>
          </a:p>
        </p:txBody>
      </p:sp>
      <p:sp>
        <p:nvSpPr>
          <p:cNvPr id="29701" name="Shape 345">
            <a:extLst>
              <a:ext uri="{FF2B5EF4-FFF2-40B4-BE49-F238E27FC236}">
                <a16:creationId xmlns:a16="http://schemas.microsoft.com/office/drawing/2014/main" id="{C9CD4C4E-215B-4FB4-82A3-2DA023B84241}"/>
              </a:ext>
            </a:extLst>
          </p:cNvPr>
          <p:cNvSpPr>
            <a:spLocks noChangeArrowheads="1"/>
          </p:cNvSpPr>
          <p:nvPr/>
        </p:nvSpPr>
        <p:spPr bwMode="auto">
          <a:xfrm>
            <a:off x="2492375" y="8385175"/>
            <a:ext cx="58451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
        <p:nvSpPr>
          <p:cNvPr id="29702" name="Shape 346">
            <a:extLst>
              <a:ext uri="{FF2B5EF4-FFF2-40B4-BE49-F238E27FC236}">
                <a16:creationId xmlns:a16="http://schemas.microsoft.com/office/drawing/2014/main" id="{0ED36D19-38E0-4177-B1E0-3229CB684544}"/>
              </a:ext>
            </a:extLst>
          </p:cNvPr>
          <p:cNvSpPr>
            <a:spLocks noChangeArrowheads="1"/>
          </p:cNvSpPr>
          <p:nvPr/>
        </p:nvSpPr>
        <p:spPr bwMode="auto">
          <a:xfrm>
            <a:off x="2665413" y="2898775"/>
            <a:ext cx="1400175" cy="1717675"/>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3" name="Shape 347">
            <a:extLst>
              <a:ext uri="{FF2B5EF4-FFF2-40B4-BE49-F238E27FC236}">
                <a16:creationId xmlns:a16="http://schemas.microsoft.com/office/drawing/2014/main" id="{6E5DBC6B-4BF8-4879-BAD4-121F4B2B057D}"/>
              </a:ext>
            </a:extLst>
          </p:cNvPr>
          <p:cNvSpPr>
            <a:spLocks noChangeArrowheads="1"/>
          </p:cNvSpPr>
          <p:nvPr/>
        </p:nvSpPr>
        <p:spPr bwMode="auto">
          <a:xfrm>
            <a:off x="2665413"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21</a:t>
            </a:r>
          </a:p>
          <a:p>
            <a:pPr algn="ctr" eaLnBrk="1"/>
            <a:r>
              <a:rPr lang="en-US" altLang="en-US" sz="3500" baseline="34000">
                <a:latin typeface="Roboto Bold"/>
                <a:ea typeface="Roboto Bold"/>
                <a:cs typeface="Roboto Bold"/>
                <a:sym typeface="Roboto Bold"/>
              </a:rPr>
              <a:t>NOV</a:t>
            </a:r>
          </a:p>
        </p:txBody>
      </p:sp>
      <p:sp>
        <p:nvSpPr>
          <p:cNvPr id="29704" name="Shape 349">
            <a:extLst>
              <a:ext uri="{FF2B5EF4-FFF2-40B4-BE49-F238E27FC236}">
                <a16:creationId xmlns:a16="http://schemas.microsoft.com/office/drawing/2014/main" id="{B2AF9048-C656-40E6-B9AE-80ED6D81EC99}"/>
              </a:ext>
            </a:extLst>
          </p:cNvPr>
          <p:cNvSpPr>
            <a:spLocks noChangeArrowheads="1"/>
          </p:cNvSpPr>
          <p:nvPr/>
        </p:nvSpPr>
        <p:spPr bwMode="auto">
          <a:xfrm>
            <a:off x="9478963"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2</a:t>
            </a:r>
          </a:p>
        </p:txBody>
      </p:sp>
      <p:sp>
        <p:nvSpPr>
          <p:cNvPr id="29705" name="Shape 352">
            <a:extLst>
              <a:ext uri="{FF2B5EF4-FFF2-40B4-BE49-F238E27FC236}">
                <a16:creationId xmlns:a16="http://schemas.microsoft.com/office/drawing/2014/main" id="{B3F9131E-2A66-45D6-9852-7727C327A0CA}"/>
              </a:ext>
            </a:extLst>
          </p:cNvPr>
          <p:cNvSpPr>
            <a:spLocks noChangeArrowheads="1"/>
          </p:cNvSpPr>
          <p:nvPr/>
        </p:nvSpPr>
        <p:spPr bwMode="auto">
          <a:xfrm>
            <a:off x="9382125" y="2898775"/>
            <a:ext cx="1400175" cy="1717675"/>
          </a:xfrm>
          <a:prstGeom prst="rect">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6" name="Shape 353">
            <a:extLst>
              <a:ext uri="{FF2B5EF4-FFF2-40B4-BE49-F238E27FC236}">
                <a16:creationId xmlns:a16="http://schemas.microsoft.com/office/drawing/2014/main" id="{6195B293-05C5-42DA-8CE1-C1B926A675D8}"/>
              </a:ext>
            </a:extLst>
          </p:cNvPr>
          <p:cNvSpPr>
            <a:spLocks noChangeArrowheads="1"/>
          </p:cNvSpPr>
          <p:nvPr/>
        </p:nvSpPr>
        <p:spPr bwMode="auto">
          <a:xfrm>
            <a:off x="9382125"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22</a:t>
            </a:r>
          </a:p>
          <a:p>
            <a:pPr algn="ctr" eaLnBrk="1"/>
            <a:r>
              <a:rPr lang="en-US" altLang="en-US" sz="3500" baseline="34000">
                <a:latin typeface="Roboto Bold"/>
                <a:ea typeface="Roboto Bold"/>
                <a:cs typeface="Roboto Bold"/>
                <a:sym typeface="Roboto Bold"/>
              </a:rPr>
              <a:t>NOV</a:t>
            </a:r>
          </a:p>
        </p:txBody>
      </p:sp>
      <p:sp>
        <p:nvSpPr>
          <p:cNvPr id="29707" name="Shape 355">
            <a:extLst>
              <a:ext uri="{FF2B5EF4-FFF2-40B4-BE49-F238E27FC236}">
                <a16:creationId xmlns:a16="http://schemas.microsoft.com/office/drawing/2014/main" id="{917CFEFC-9D68-49D2-A0E5-2C64EF66DA10}"/>
              </a:ext>
            </a:extLst>
          </p:cNvPr>
          <p:cNvSpPr>
            <a:spLocks noChangeArrowheads="1"/>
          </p:cNvSpPr>
          <p:nvPr/>
        </p:nvSpPr>
        <p:spPr bwMode="auto">
          <a:xfrm>
            <a:off x="16195675"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3</a:t>
            </a:r>
          </a:p>
        </p:txBody>
      </p:sp>
      <p:sp>
        <p:nvSpPr>
          <p:cNvPr id="29708" name="Shape 358">
            <a:extLst>
              <a:ext uri="{FF2B5EF4-FFF2-40B4-BE49-F238E27FC236}">
                <a16:creationId xmlns:a16="http://schemas.microsoft.com/office/drawing/2014/main" id="{B564A8B8-2BD0-495B-9CFF-94E17C2880ED}"/>
              </a:ext>
            </a:extLst>
          </p:cNvPr>
          <p:cNvSpPr>
            <a:spLocks noChangeArrowheads="1"/>
          </p:cNvSpPr>
          <p:nvPr/>
        </p:nvSpPr>
        <p:spPr bwMode="auto">
          <a:xfrm>
            <a:off x="16098838" y="2898775"/>
            <a:ext cx="1400175" cy="1717675"/>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9" name="Shape 359">
            <a:extLst>
              <a:ext uri="{FF2B5EF4-FFF2-40B4-BE49-F238E27FC236}">
                <a16:creationId xmlns:a16="http://schemas.microsoft.com/office/drawing/2014/main" id="{66D51B0F-6B4A-4FA9-9ABE-4E7127CCA90C}"/>
              </a:ext>
            </a:extLst>
          </p:cNvPr>
          <p:cNvSpPr>
            <a:spLocks noChangeArrowheads="1"/>
          </p:cNvSpPr>
          <p:nvPr/>
        </p:nvSpPr>
        <p:spPr bwMode="auto">
          <a:xfrm>
            <a:off x="16098838"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23</a:t>
            </a:r>
          </a:p>
          <a:p>
            <a:pPr algn="ctr" eaLnBrk="1"/>
            <a:r>
              <a:rPr lang="en-US" altLang="en-US" sz="3500" baseline="34000">
                <a:latin typeface="Roboto Bold"/>
                <a:ea typeface="Roboto Bold"/>
                <a:cs typeface="Roboto Bold"/>
                <a:sym typeface="Roboto Bold"/>
              </a:rPr>
              <a:t>NOV</a:t>
            </a:r>
          </a:p>
        </p:txBody>
      </p:sp>
      <p:sp>
        <p:nvSpPr>
          <p:cNvPr id="29710" name="Shape 345">
            <a:extLst>
              <a:ext uri="{FF2B5EF4-FFF2-40B4-BE49-F238E27FC236}">
                <a16:creationId xmlns:a16="http://schemas.microsoft.com/office/drawing/2014/main" id="{39B65C03-6695-437E-B825-B1BFF6A1F8F2}"/>
              </a:ext>
            </a:extLst>
          </p:cNvPr>
          <p:cNvSpPr>
            <a:spLocks noChangeArrowheads="1"/>
          </p:cNvSpPr>
          <p:nvPr/>
        </p:nvSpPr>
        <p:spPr bwMode="auto">
          <a:xfrm>
            <a:off x="9209088" y="8389938"/>
            <a:ext cx="5845175"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
        <p:nvSpPr>
          <p:cNvPr id="29711" name="Shape 345">
            <a:extLst>
              <a:ext uri="{FF2B5EF4-FFF2-40B4-BE49-F238E27FC236}">
                <a16:creationId xmlns:a16="http://schemas.microsoft.com/office/drawing/2014/main" id="{35B409B4-C74E-4D6F-B91D-8EDEDEA680FD}"/>
              </a:ext>
            </a:extLst>
          </p:cNvPr>
          <p:cNvSpPr>
            <a:spLocks noChangeArrowheads="1"/>
          </p:cNvSpPr>
          <p:nvPr/>
        </p:nvSpPr>
        <p:spPr bwMode="auto">
          <a:xfrm>
            <a:off x="15925800" y="8393113"/>
            <a:ext cx="58451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rmAutofit fontScale="90000"/>
          </a:bodyPr>
          <a:lstStyle/>
          <a:p>
            <a:pPr>
              <a:lnSpc>
                <a:spcPct val="100000"/>
              </a:lnSpc>
            </a:pPr>
            <a:r>
              <a:rPr lang="en-US" dirty="0">
                <a:solidFill>
                  <a:srgbClr val="7030A0"/>
                </a:solidFill>
              </a:rPr>
              <a:t>Agenda</a:t>
            </a:r>
          </a:p>
        </p:txBody>
      </p:sp>
      <p:sp>
        <p:nvSpPr>
          <p:cNvPr id="3" name="Text Placeholder 2">
            <a:extLst>
              <a:ext uri="{FF2B5EF4-FFF2-40B4-BE49-F238E27FC236}">
                <a16:creationId xmlns:a16="http://schemas.microsoft.com/office/drawing/2014/main" id="{A5B326DA-CF2C-4D60-A6B6-96F326BAF21D}"/>
              </a:ext>
            </a:extLst>
          </p:cNvPr>
          <p:cNvSpPr>
            <a:spLocks noGrp="1"/>
          </p:cNvSpPr>
          <p:nvPr>
            <p:ph type="body" sz="quarter" idx="4294967295"/>
          </p:nvPr>
        </p:nvSpPr>
        <p:spPr>
          <a:xfrm>
            <a:off x="1157288" y="1441450"/>
            <a:ext cx="23226712" cy="11325225"/>
          </a:xfrm>
        </p:spPr>
        <p:txBody>
          <a:bodyPr anchor="ctr">
            <a:normAutofit/>
          </a:bodyPr>
          <a:lstStyle/>
          <a:p>
            <a:pPr>
              <a:buSzPct val="100000"/>
            </a:pPr>
            <a:r>
              <a:rPr lang="en-US" sz="6000" dirty="0">
                <a:solidFill>
                  <a:schemeClr val="tx2">
                    <a:lumMod val="10000"/>
                  </a:schemeClr>
                </a:solidFill>
              </a:rPr>
              <a:t>Pre-requirements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Pre-configurations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Which questions I want to see answered?</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Scripts development and some caveats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Implementation approach</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Saving data to SQL Server</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Database structure – Code - Power BI dashboard</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FAQ</a:t>
            </a:r>
          </a:p>
          <a:p>
            <a:endParaRPr lang="en-US" dirty="0"/>
          </a:p>
        </p:txBody>
      </p:sp>
    </p:spTree>
    <p:extLst>
      <p:ext uri="{BB962C8B-B14F-4D97-AF65-F5344CB8AC3E}">
        <p14:creationId xmlns:p14="http://schemas.microsoft.com/office/powerpoint/2010/main" val="34205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Picture Placeholder 1">
            <a:extLst>
              <a:ext uri="{FF2B5EF4-FFF2-40B4-BE49-F238E27FC236}">
                <a16:creationId xmlns:a16="http://schemas.microsoft.com/office/drawing/2014/main" id="{6EFCF35B-1673-42DE-9B10-4AD80D6D1A5B}"/>
              </a:ext>
            </a:extLst>
          </p:cNvPr>
          <p:cNvSpPr>
            <a:spLocks noGrp="1" noTextEdit="1"/>
          </p:cNvSpPr>
          <p:nvPr>
            <p:ph type="pic" sz="quarter" idx="10"/>
          </p:nvPr>
        </p:nvSpPr>
        <p:spPr>
          <a:xfrm>
            <a:off x="0" y="6834188"/>
            <a:ext cx="24407813" cy="6881812"/>
          </a:xfrm>
        </p:spPr>
      </p:sp>
      <p:sp>
        <p:nvSpPr>
          <p:cNvPr id="30722" name="Shape 363">
            <a:extLst>
              <a:ext uri="{FF2B5EF4-FFF2-40B4-BE49-F238E27FC236}">
                <a16:creationId xmlns:a16="http://schemas.microsoft.com/office/drawing/2014/main" id="{58864A39-1711-4E70-8DDD-3AEA41D253B6}"/>
              </a:ext>
            </a:extLst>
          </p:cNvPr>
          <p:cNvSpPr>
            <a:spLocks/>
          </p:cNvSpPr>
          <p:nvPr/>
        </p:nvSpPr>
        <p:spPr bwMode="auto">
          <a:xfrm rot="10800000">
            <a:off x="23372763" y="6834188"/>
            <a:ext cx="1038225" cy="1039812"/>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30723" name="Shape 364">
            <a:extLst>
              <a:ext uri="{FF2B5EF4-FFF2-40B4-BE49-F238E27FC236}">
                <a16:creationId xmlns:a16="http://schemas.microsoft.com/office/drawing/2014/main" id="{F3D8EA44-5D3A-4A00-9BEB-D73C66D2BC80}"/>
              </a:ext>
            </a:extLst>
          </p:cNvPr>
          <p:cNvSpPr>
            <a:spLocks noChangeArrowheads="1"/>
          </p:cNvSpPr>
          <p:nvPr/>
        </p:nvSpPr>
        <p:spPr bwMode="auto">
          <a:xfrm>
            <a:off x="9350375" y="1871663"/>
            <a:ext cx="11101388" cy="997267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0724" name="Shape 365">
            <a:extLst>
              <a:ext uri="{FF2B5EF4-FFF2-40B4-BE49-F238E27FC236}">
                <a16:creationId xmlns:a16="http://schemas.microsoft.com/office/drawing/2014/main" id="{2725A515-AFF2-41C2-8159-43360271B613}"/>
              </a:ext>
            </a:extLst>
          </p:cNvPr>
          <p:cNvSpPr>
            <a:spLocks noChangeArrowheads="1"/>
          </p:cNvSpPr>
          <p:nvPr/>
        </p:nvSpPr>
        <p:spPr bwMode="auto">
          <a:xfrm>
            <a:off x="10612438" y="1411288"/>
            <a:ext cx="929798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Contact</a:t>
            </a:r>
          </a:p>
          <a:p>
            <a:pPr eaLnBrk="1">
              <a:lnSpc>
                <a:spcPct val="80000"/>
              </a:lnSpc>
            </a:pPr>
            <a:r>
              <a:rPr lang="en-US" altLang="en-US" sz="11100" baseline="0">
                <a:solidFill>
                  <a:srgbClr val="292929"/>
                </a:solidFill>
              </a:rPr>
              <a:t>Information</a:t>
            </a:r>
          </a:p>
        </p:txBody>
      </p:sp>
      <p:sp>
        <p:nvSpPr>
          <p:cNvPr id="30725" name="Shape 366">
            <a:extLst>
              <a:ext uri="{FF2B5EF4-FFF2-40B4-BE49-F238E27FC236}">
                <a16:creationId xmlns:a16="http://schemas.microsoft.com/office/drawing/2014/main" id="{6B8E9BD9-047B-4B9C-8F0A-9719DBC5F6A6}"/>
              </a:ext>
            </a:extLst>
          </p:cNvPr>
          <p:cNvSpPr>
            <a:spLocks noChangeArrowheads="1"/>
          </p:cNvSpPr>
          <p:nvPr/>
        </p:nvSpPr>
        <p:spPr bwMode="auto">
          <a:xfrm>
            <a:off x="10593388" y="6354763"/>
            <a:ext cx="8662987"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 autem vel eum iriure dolor in hendrerit in vuate velit esse molestie praesent luptatum zzril del augue duis dolore te feugait nulla facilisi Nam</a:t>
            </a:r>
          </a:p>
        </p:txBody>
      </p:sp>
      <p:sp>
        <p:nvSpPr>
          <p:cNvPr id="30726" name="Shape 367">
            <a:extLst>
              <a:ext uri="{FF2B5EF4-FFF2-40B4-BE49-F238E27FC236}">
                <a16:creationId xmlns:a16="http://schemas.microsoft.com/office/drawing/2014/main" id="{1B49898C-C44E-4BA1-836D-84FC6630A405}"/>
              </a:ext>
            </a:extLst>
          </p:cNvPr>
          <p:cNvSpPr>
            <a:spLocks noChangeShapeType="1"/>
          </p:cNvSpPr>
          <p:nvPr/>
        </p:nvSpPr>
        <p:spPr bwMode="auto">
          <a:xfrm>
            <a:off x="10655300" y="5378450"/>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Picture Placeholder 1">
            <a:extLst>
              <a:ext uri="{FF2B5EF4-FFF2-40B4-BE49-F238E27FC236}">
                <a16:creationId xmlns:a16="http://schemas.microsoft.com/office/drawing/2014/main" id="{34F921FE-5651-4596-8108-808DEBE3FD5B}"/>
              </a:ext>
            </a:extLst>
          </p:cNvPr>
          <p:cNvSpPr>
            <a:spLocks noGrp="1" noTextEdit="1"/>
          </p:cNvSpPr>
          <p:nvPr>
            <p:ph type="pic" sz="quarter" idx="10"/>
          </p:nvPr>
        </p:nvSpPr>
        <p:spPr>
          <a:xfrm>
            <a:off x="-23813" y="-6350"/>
            <a:ext cx="24407813" cy="13722350"/>
          </a:xfrm>
        </p:spPr>
      </p:sp>
      <p:sp>
        <p:nvSpPr>
          <p:cNvPr id="31746" name="Shape 370">
            <a:extLst>
              <a:ext uri="{FF2B5EF4-FFF2-40B4-BE49-F238E27FC236}">
                <a16:creationId xmlns:a16="http://schemas.microsoft.com/office/drawing/2014/main" id="{4C45CF0A-20CA-4DFC-84B0-3B1DC7EEF54A}"/>
              </a:ext>
            </a:extLst>
          </p:cNvPr>
          <p:cNvSpPr>
            <a:spLocks/>
          </p:cNvSpPr>
          <p:nvPr/>
        </p:nvSpPr>
        <p:spPr bwMode="auto">
          <a:xfrm>
            <a:off x="-33338" y="12680950"/>
            <a:ext cx="1038226" cy="1039813"/>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31747" name="Shape 371">
            <a:extLst>
              <a:ext uri="{FF2B5EF4-FFF2-40B4-BE49-F238E27FC236}">
                <a16:creationId xmlns:a16="http://schemas.microsoft.com/office/drawing/2014/main" id="{4C1EECB6-55D9-48D5-90B7-3A9447951B08}"/>
              </a:ext>
            </a:extLst>
          </p:cNvPr>
          <p:cNvSpPr>
            <a:spLocks noChangeArrowheads="1"/>
          </p:cNvSpPr>
          <p:nvPr/>
        </p:nvSpPr>
        <p:spPr bwMode="auto">
          <a:xfrm>
            <a:off x="11031538" y="1871663"/>
            <a:ext cx="10968037" cy="997267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1748" name="Shape 372">
            <a:extLst>
              <a:ext uri="{FF2B5EF4-FFF2-40B4-BE49-F238E27FC236}">
                <a16:creationId xmlns:a16="http://schemas.microsoft.com/office/drawing/2014/main" id="{4A7058DA-26AC-44BD-951E-5D61C8321ED3}"/>
              </a:ext>
            </a:extLst>
          </p:cNvPr>
          <p:cNvSpPr>
            <a:spLocks noChangeArrowheads="1"/>
          </p:cNvSpPr>
          <p:nvPr/>
        </p:nvSpPr>
        <p:spPr bwMode="auto">
          <a:xfrm>
            <a:off x="12158663" y="2805113"/>
            <a:ext cx="929798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Contact</a:t>
            </a:r>
          </a:p>
          <a:p>
            <a:pPr eaLnBrk="1">
              <a:lnSpc>
                <a:spcPct val="80000"/>
              </a:lnSpc>
            </a:pPr>
            <a:r>
              <a:rPr lang="en-US" altLang="en-US" sz="11100" baseline="0">
                <a:solidFill>
                  <a:srgbClr val="292929"/>
                </a:solidFill>
              </a:rPr>
              <a:t>Information</a:t>
            </a:r>
          </a:p>
        </p:txBody>
      </p:sp>
      <p:sp>
        <p:nvSpPr>
          <p:cNvPr id="31749" name="Shape 374">
            <a:extLst>
              <a:ext uri="{FF2B5EF4-FFF2-40B4-BE49-F238E27FC236}">
                <a16:creationId xmlns:a16="http://schemas.microsoft.com/office/drawing/2014/main" id="{9B613226-0CC0-42ED-B796-F85B477AB458}"/>
              </a:ext>
            </a:extLst>
          </p:cNvPr>
          <p:cNvSpPr>
            <a:spLocks noChangeShapeType="1"/>
          </p:cNvSpPr>
          <p:nvPr/>
        </p:nvSpPr>
        <p:spPr bwMode="auto">
          <a:xfrm>
            <a:off x="12201525" y="677227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1750" name="Shape 366">
            <a:extLst>
              <a:ext uri="{FF2B5EF4-FFF2-40B4-BE49-F238E27FC236}">
                <a16:creationId xmlns:a16="http://schemas.microsoft.com/office/drawing/2014/main" id="{E651E477-E1DD-4FDC-B1FB-5095B354F121}"/>
              </a:ext>
            </a:extLst>
          </p:cNvPr>
          <p:cNvSpPr>
            <a:spLocks noChangeArrowheads="1"/>
          </p:cNvSpPr>
          <p:nvPr/>
        </p:nvSpPr>
        <p:spPr bwMode="auto">
          <a:xfrm>
            <a:off x="12242800" y="8008938"/>
            <a:ext cx="8662988"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pPr>
              <a:lnSpc>
                <a:spcPct val="100000"/>
              </a:lnSpc>
            </a:pPr>
            <a:r>
              <a:rPr lang="pt-PT" sz="9600" dirty="0" err="1"/>
              <a:t>Pre-requirements</a:t>
            </a:r>
            <a:endParaRPr lang="en-US" sz="9600" dirty="0"/>
          </a:p>
        </p:txBody>
      </p:sp>
      <p:sp>
        <p:nvSpPr>
          <p:cNvPr id="2" name="Rectangle 1">
            <a:extLst>
              <a:ext uri="{FF2B5EF4-FFF2-40B4-BE49-F238E27FC236}">
                <a16:creationId xmlns:a16="http://schemas.microsoft.com/office/drawing/2014/main" id="{1732E5D1-C84F-4387-8D13-D9D6C6C26506}"/>
              </a:ext>
            </a:extLst>
          </p:cNvPr>
          <p:cNvSpPr/>
          <p:nvPr/>
        </p:nvSpPr>
        <p:spPr>
          <a:xfrm>
            <a:off x="533400" y="1982057"/>
            <a:ext cx="23317200" cy="11346632"/>
          </a:xfrm>
          <a:prstGeom prst="rect">
            <a:avLst/>
          </a:prstGeom>
        </p:spPr>
        <p:txBody>
          <a:bodyPr wrap="square">
            <a:spAutoFit/>
          </a:bodyPr>
          <a:lstStyle/>
          <a:p>
            <a:pPr>
              <a:lnSpc>
                <a:spcPct val="150000"/>
              </a:lnSpc>
            </a:pPr>
            <a:r>
              <a:rPr lang="en-US" sz="6600" b="1" dirty="0">
                <a:solidFill>
                  <a:srgbClr val="222222"/>
                </a:solidFill>
                <a:latin typeface="Arial" panose="020B0604020202020204" pitchFamily="34" charset="0"/>
              </a:rPr>
              <a:t>Decide where it will be running</a:t>
            </a:r>
          </a:p>
          <a:p>
            <a:pPr>
              <a:lnSpc>
                <a:spcPct val="150000"/>
              </a:lnSpc>
            </a:pPr>
            <a:r>
              <a:rPr lang="en-US" sz="5400" b="1" dirty="0">
                <a:solidFill>
                  <a:srgbClr val="222222"/>
                </a:solidFill>
                <a:latin typeface="Arial" panose="020B0604020202020204" pitchFamily="34" charset="0"/>
              </a:rPr>
              <a:t>	</a:t>
            </a:r>
            <a:r>
              <a:rPr lang="en-US" sz="5400" dirty="0">
                <a:solidFill>
                  <a:srgbClr val="222222"/>
                </a:solidFill>
                <a:latin typeface="Arial" panose="020B0604020202020204" pitchFamily="34" charset="0"/>
              </a:rPr>
              <a:t>- Normally a centralized server where you can reach all other servers/instances.</a:t>
            </a:r>
            <a:endParaRPr lang="en-US" sz="5400" b="1" dirty="0">
              <a:solidFill>
                <a:srgbClr val="222222"/>
              </a:solidFill>
              <a:latin typeface="Arial" panose="020B0604020202020204" pitchFamily="34" charset="0"/>
            </a:endParaRPr>
          </a:p>
          <a:p>
            <a:pPr>
              <a:lnSpc>
                <a:spcPct val="150000"/>
              </a:lnSpc>
            </a:pPr>
            <a:endParaRPr lang="en-US" sz="5400" b="1" dirty="0">
              <a:solidFill>
                <a:srgbClr val="222222"/>
              </a:solidFill>
              <a:latin typeface="Arial" panose="020B0604020202020204" pitchFamily="34" charset="0"/>
            </a:endParaRPr>
          </a:p>
          <a:p>
            <a:pPr>
              <a:lnSpc>
                <a:spcPct val="150000"/>
              </a:lnSpc>
            </a:pPr>
            <a:r>
              <a:rPr lang="en-US" sz="6600" b="1" dirty="0">
                <a:solidFill>
                  <a:srgbClr val="222222"/>
                </a:solidFill>
                <a:latin typeface="Arial" panose="020B0604020202020204" pitchFamily="34" charset="0"/>
              </a:rPr>
              <a:t>dbatools module installation</a:t>
            </a:r>
            <a:endParaRPr lang="en-US" sz="6600" dirty="0">
              <a:solidFill>
                <a:srgbClr val="222222"/>
              </a:solidFill>
              <a:latin typeface="Arial" panose="020B0604020202020204" pitchFamily="34" charset="0"/>
            </a:endParaRPr>
          </a:p>
          <a:p>
            <a:pPr>
              <a:lnSpc>
                <a:spcPct val="150000"/>
              </a:lnSpc>
            </a:pPr>
            <a:r>
              <a:rPr lang="en-US" sz="5400" dirty="0">
                <a:solidFill>
                  <a:srgbClr val="222222"/>
                </a:solidFill>
                <a:latin typeface="Arial" panose="020B0604020202020204" pitchFamily="34" charset="0"/>
              </a:rPr>
              <a:t>	- Without internet access? </a:t>
            </a:r>
          </a:p>
          <a:p>
            <a:pPr>
              <a:lnSpc>
                <a:spcPct val="150000"/>
              </a:lnSpc>
            </a:pPr>
            <a:r>
              <a:rPr lang="en-US" sz="5400" dirty="0">
                <a:solidFill>
                  <a:srgbClr val="222222"/>
                </a:solidFill>
                <a:latin typeface="Arial" panose="020B0604020202020204" pitchFamily="34" charset="0"/>
              </a:rPr>
              <a:t>		- Save the module using Save-Module cmdlet and copy it to the server	</a:t>
            </a:r>
          </a:p>
          <a:p>
            <a:pPr>
              <a:lnSpc>
                <a:spcPct val="150000"/>
              </a:lnSpc>
            </a:pPr>
            <a:r>
              <a:rPr lang="en-US" sz="5400" dirty="0">
                <a:solidFill>
                  <a:srgbClr val="222222"/>
                </a:solidFill>
                <a:latin typeface="Arial" panose="020B0604020202020204" pitchFamily="34" charset="0"/>
              </a:rPr>
              <a:t>	- With internet access</a:t>
            </a:r>
          </a:p>
          <a:p>
            <a:pPr>
              <a:lnSpc>
                <a:spcPct val="150000"/>
              </a:lnSpc>
            </a:pPr>
            <a:r>
              <a:rPr lang="en-US" sz="5400" dirty="0">
                <a:solidFill>
                  <a:srgbClr val="222222"/>
                </a:solidFill>
                <a:latin typeface="Arial" panose="020B0604020202020204" pitchFamily="34" charset="0"/>
              </a:rPr>
              <a:t>		- Install-Module –Name dbatools</a:t>
            </a:r>
          </a:p>
          <a:p>
            <a:pPr>
              <a:lnSpc>
                <a:spcPct val="150000"/>
              </a:lnSpc>
            </a:pPr>
            <a:endParaRPr lang="en-US" sz="5400" dirty="0">
              <a:solidFill>
                <a:srgbClr val="222222"/>
              </a:solidFill>
              <a:latin typeface="Arial" panose="020B0604020202020204" pitchFamily="34" charset="0"/>
            </a:endParaRPr>
          </a:p>
          <a:p>
            <a:pPr>
              <a:lnSpc>
                <a:spcPct val="150000"/>
              </a:lnSpc>
            </a:pPr>
            <a:r>
              <a:rPr lang="en-US" sz="6600" b="1" dirty="0">
                <a:solidFill>
                  <a:srgbClr val="222222"/>
                </a:solidFill>
                <a:latin typeface="Arial" panose="020B0604020202020204" pitchFamily="34" charset="0"/>
              </a:rPr>
              <a:t>Install Power BI desktop. </a:t>
            </a:r>
          </a:p>
          <a:p>
            <a:pPr marL="914400" lvl="1" indent="0">
              <a:lnSpc>
                <a:spcPct val="150000"/>
              </a:lnSpc>
            </a:pPr>
            <a:r>
              <a:rPr lang="en-US" sz="5400" dirty="0">
                <a:solidFill>
                  <a:srgbClr val="222222"/>
                </a:solidFill>
                <a:latin typeface="Arial" panose="020B0604020202020204" pitchFamily="34" charset="0"/>
              </a:rPr>
              <a:t>- Is free. </a:t>
            </a:r>
          </a:p>
          <a:p>
            <a:pPr marL="914400" lvl="1" indent="0">
              <a:lnSpc>
                <a:spcPct val="150000"/>
              </a:lnSpc>
            </a:pPr>
            <a:r>
              <a:rPr lang="en-US" sz="5400" dirty="0">
                <a:solidFill>
                  <a:srgbClr val="222222"/>
                </a:solidFill>
                <a:latin typeface="Arial" panose="020B0604020202020204" pitchFamily="34" charset="0"/>
              </a:rPr>
              <a:t>- Download it from </a:t>
            </a:r>
            <a:r>
              <a:rPr lang="en-US" sz="5400" dirty="0">
                <a:hlinkClick r:id="rId3"/>
              </a:rPr>
              <a:t>https://www.microsoft.com/en-us/download/details.aspx?id=45331</a:t>
            </a:r>
            <a:endParaRPr lang="en-US" sz="5400" dirty="0"/>
          </a:p>
          <a:p>
            <a:pPr marL="914400" lvl="1" indent="0">
              <a:lnSpc>
                <a:spcPct val="150000"/>
              </a:lnSpc>
            </a:pPr>
            <a:r>
              <a:rPr lang="en-US" sz="5400" dirty="0">
                <a:solidFill>
                  <a:schemeClr val="tx2">
                    <a:lumMod val="10000"/>
                  </a:schemeClr>
                </a:solidFill>
              </a:rPr>
              <a:t>- Install on any computer where you can access your central SQL Server instance.</a:t>
            </a:r>
          </a:p>
        </p:txBody>
      </p:sp>
    </p:spTree>
    <p:extLst>
      <p:ext uri="{BB962C8B-B14F-4D97-AF65-F5344CB8AC3E}">
        <p14:creationId xmlns:p14="http://schemas.microsoft.com/office/powerpoint/2010/main" val="30848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rmAutofit fontScale="90000"/>
          </a:bodyPr>
          <a:lstStyle/>
          <a:p>
            <a:pPr>
              <a:lnSpc>
                <a:spcPct val="100000"/>
              </a:lnSpc>
            </a:pPr>
            <a:r>
              <a:rPr lang="pt-PT" dirty="0" err="1"/>
              <a:t>Overview</a:t>
            </a:r>
            <a:endParaRPr lang="en-US" dirty="0"/>
          </a:p>
        </p:txBody>
      </p:sp>
      <p:grpSp>
        <p:nvGrpSpPr>
          <p:cNvPr id="103" name="Group 102">
            <a:extLst>
              <a:ext uri="{FF2B5EF4-FFF2-40B4-BE49-F238E27FC236}">
                <a16:creationId xmlns:a16="http://schemas.microsoft.com/office/drawing/2014/main" id="{AC90077E-A6F6-46D2-8D6E-482A43023DB7}"/>
              </a:ext>
            </a:extLst>
          </p:cNvPr>
          <p:cNvGrpSpPr/>
          <p:nvPr/>
        </p:nvGrpSpPr>
        <p:grpSpPr>
          <a:xfrm>
            <a:off x="7706591" y="5141563"/>
            <a:ext cx="4233810" cy="3386708"/>
            <a:chOff x="2226375" y="1580487"/>
            <a:chExt cx="2116905" cy="1693354"/>
          </a:xfrm>
        </p:grpSpPr>
        <p:grpSp>
          <p:nvGrpSpPr>
            <p:cNvPr id="8" name="Group 7">
              <a:extLst>
                <a:ext uri="{FF2B5EF4-FFF2-40B4-BE49-F238E27FC236}">
                  <a16:creationId xmlns:a16="http://schemas.microsoft.com/office/drawing/2014/main" id="{067856C0-4358-4B59-87DB-209CDD1AC6ED}"/>
                </a:ext>
              </a:extLst>
            </p:cNvPr>
            <p:cNvGrpSpPr/>
            <p:nvPr/>
          </p:nvGrpSpPr>
          <p:grpSpPr>
            <a:xfrm>
              <a:off x="2226375" y="1580487"/>
              <a:ext cx="1680607" cy="1693354"/>
              <a:chOff x="623206" y="1183696"/>
              <a:chExt cx="1680607" cy="1693354"/>
            </a:xfrm>
          </p:grpSpPr>
          <p:pic>
            <p:nvPicPr>
              <p:cNvPr id="6" name="Graphic 5">
                <a:extLst>
                  <a:ext uri="{FF2B5EF4-FFF2-40B4-BE49-F238E27FC236}">
                    <a16:creationId xmlns:a16="http://schemas.microsoft.com/office/drawing/2014/main" id="{2EB06465-B90C-41E9-88D0-05E0E44536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 name="TextBox 6">
                <a:extLst>
                  <a:ext uri="{FF2B5EF4-FFF2-40B4-BE49-F238E27FC236}">
                    <a16:creationId xmlns:a16="http://schemas.microsoft.com/office/drawing/2014/main" id="{E310E6B1-99E7-49DC-910F-2DC80CDB3019}"/>
                  </a:ext>
                </a:extLst>
              </p:cNvPr>
              <p:cNvSpPr txBox="1"/>
              <p:nvPr/>
            </p:nvSpPr>
            <p:spPr>
              <a:xfrm>
                <a:off x="623206" y="2553884"/>
                <a:ext cx="1680607" cy="323166"/>
              </a:xfrm>
              <a:prstGeom prst="rect">
                <a:avLst/>
              </a:prstGeom>
              <a:noFill/>
            </p:spPr>
            <p:txBody>
              <a:bodyPr wrap="square" rtlCol="0" anchor="ctr">
                <a:spAutoFit/>
              </a:bodyPr>
              <a:lstStyle/>
              <a:p>
                <a:pPr algn="ctr"/>
                <a:r>
                  <a:rPr lang="en-US" sz="5400" dirty="0">
                    <a:solidFill>
                      <a:schemeClr val="tx2">
                        <a:lumMod val="10000"/>
                      </a:schemeClr>
                    </a:solidFill>
                  </a:rPr>
                  <a:t>Central Server</a:t>
                </a:r>
              </a:p>
            </p:txBody>
          </p:sp>
        </p:grpSp>
        <p:grpSp>
          <p:nvGrpSpPr>
            <p:cNvPr id="24" name="Group 23">
              <a:extLst>
                <a:ext uri="{FF2B5EF4-FFF2-40B4-BE49-F238E27FC236}">
                  <a16:creationId xmlns:a16="http://schemas.microsoft.com/office/drawing/2014/main" id="{B6E0B6FF-86CC-4D7B-8F02-31501803FE53}"/>
                </a:ext>
              </a:extLst>
            </p:cNvPr>
            <p:cNvGrpSpPr/>
            <p:nvPr/>
          </p:nvGrpSpPr>
          <p:grpSpPr>
            <a:xfrm>
              <a:off x="3535758" y="2284072"/>
              <a:ext cx="807522" cy="855598"/>
              <a:chOff x="2490730" y="2284072"/>
              <a:chExt cx="807522" cy="855598"/>
            </a:xfrm>
          </p:grpSpPr>
          <p:pic>
            <p:nvPicPr>
              <p:cNvPr id="19" name="Graphic 18">
                <a:extLst>
                  <a:ext uri="{FF2B5EF4-FFF2-40B4-BE49-F238E27FC236}">
                    <a16:creationId xmlns:a16="http://schemas.microsoft.com/office/drawing/2014/main" id="{50755AA1-1353-48EE-901F-6C7EE6B38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0730" y="2284072"/>
                <a:ext cx="371224" cy="387846"/>
              </a:xfrm>
              <a:prstGeom prst="rect">
                <a:avLst/>
              </a:prstGeom>
            </p:spPr>
          </p:pic>
          <p:pic>
            <p:nvPicPr>
              <p:cNvPr id="20" name="Graphic 19">
                <a:extLst>
                  <a:ext uri="{FF2B5EF4-FFF2-40B4-BE49-F238E27FC236}">
                    <a16:creationId xmlns:a16="http://schemas.microsoft.com/office/drawing/2014/main" id="{8482108A-AED1-44B9-B76A-7CAF16A76E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08879" y="2514490"/>
                <a:ext cx="371224" cy="387846"/>
              </a:xfrm>
              <a:prstGeom prst="rect">
                <a:avLst/>
              </a:prstGeom>
            </p:spPr>
          </p:pic>
          <p:pic>
            <p:nvPicPr>
              <p:cNvPr id="21" name="Graphic 20">
                <a:extLst>
                  <a:ext uri="{FF2B5EF4-FFF2-40B4-BE49-F238E27FC236}">
                    <a16:creationId xmlns:a16="http://schemas.microsoft.com/office/drawing/2014/main" id="{829C0438-614C-41DA-B397-A198DEAB43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7028" y="2751824"/>
                <a:ext cx="371224" cy="387846"/>
              </a:xfrm>
              <a:prstGeom prst="rect">
                <a:avLst/>
              </a:prstGeom>
            </p:spPr>
          </p:pic>
        </p:grpSp>
      </p:grpSp>
      <p:grpSp>
        <p:nvGrpSpPr>
          <p:cNvPr id="48" name="Group 47">
            <a:extLst>
              <a:ext uri="{FF2B5EF4-FFF2-40B4-BE49-F238E27FC236}">
                <a16:creationId xmlns:a16="http://schemas.microsoft.com/office/drawing/2014/main" id="{BEF47337-411A-489A-948C-0975DC4FC19F}"/>
              </a:ext>
            </a:extLst>
          </p:cNvPr>
          <p:cNvGrpSpPr/>
          <p:nvPr/>
        </p:nvGrpSpPr>
        <p:grpSpPr>
          <a:xfrm>
            <a:off x="1738311" y="5292535"/>
            <a:ext cx="3361214" cy="2964556"/>
            <a:chOff x="1213884" y="4430830"/>
            <a:chExt cx="1680607" cy="1482278"/>
          </a:xfrm>
        </p:grpSpPr>
        <p:pic>
          <p:nvPicPr>
            <p:cNvPr id="43" name="Picture 42">
              <a:extLst>
                <a:ext uri="{FF2B5EF4-FFF2-40B4-BE49-F238E27FC236}">
                  <a16:creationId xmlns:a16="http://schemas.microsoft.com/office/drawing/2014/main" id="{9ED69C5F-7859-4790-9A15-D4FE3D404D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7608" y="4430830"/>
              <a:ext cx="1020259" cy="1020259"/>
            </a:xfrm>
            <a:prstGeom prst="rect">
              <a:avLst/>
            </a:prstGeom>
          </p:spPr>
        </p:pic>
        <p:sp>
          <p:nvSpPr>
            <p:cNvPr id="46" name="TextBox 45">
              <a:extLst>
                <a:ext uri="{FF2B5EF4-FFF2-40B4-BE49-F238E27FC236}">
                  <a16:creationId xmlns:a16="http://schemas.microsoft.com/office/drawing/2014/main" id="{1BBB85B9-71D4-448E-870F-81F37B4DFD00}"/>
                </a:ext>
              </a:extLst>
            </p:cNvPr>
            <p:cNvSpPr txBox="1"/>
            <p:nvPr/>
          </p:nvSpPr>
          <p:spPr>
            <a:xfrm>
              <a:off x="1213884" y="5502771"/>
              <a:ext cx="1680607" cy="410337"/>
            </a:xfrm>
            <a:prstGeom prst="rect">
              <a:avLst/>
            </a:prstGeom>
            <a:noFill/>
          </p:spPr>
          <p:txBody>
            <a:bodyPr wrap="square" rtlCol="0" anchor="ctr">
              <a:spAutoFit/>
            </a:bodyPr>
            <a:lstStyle/>
            <a:p>
              <a:pPr algn="ctr">
                <a:lnSpc>
                  <a:spcPct val="150000"/>
                </a:lnSpc>
              </a:pPr>
              <a:r>
                <a:rPr lang="en-US" sz="5400" b="1" dirty="0">
                  <a:solidFill>
                    <a:schemeClr val="tx2">
                      <a:lumMod val="10000"/>
                    </a:schemeClr>
                  </a:solidFill>
                  <a:latin typeface="+mn-lt"/>
                  <a:ea typeface="+mn-ea"/>
                  <a:cs typeface="+mn-cs"/>
                </a:rPr>
                <a:t>Power BI</a:t>
              </a:r>
            </a:p>
          </p:txBody>
        </p:sp>
      </p:grpSp>
      <p:cxnSp>
        <p:nvCxnSpPr>
          <p:cNvPr id="50" name="Straight Arrow Connector 49">
            <a:extLst>
              <a:ext uri="{FF2B5EF4-FFF2-40B4-BE49-F238E27FC236}">
                <a16:creationId xmlns:a16="http://schemas.microsoft.com/office/drawing/2014/main" id="{02016045-A006-4995-88A0-2FBDAF9EB222}"/>
              </a:ext>
            </a:extLst>
          </p:cNvPr>
          <p:cNvCxnSpPr>
            <a:cxnSpLocks/>
            <a:stCxn id="43" idx="3"/>
            <a:endCxn id="6" idx="1"/>
          </p:cNvCxnSpPr>
          <p:nvPr/>
        </p:nvCxnSpPr>
        <p:spPr>
          <a:xfrm>
            <a:off x="4386277" y="6312794"/>
            <a:ext cx="4104086" cy="2006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9A25195E-A9F3-44B1-A809-A6F773647ACB}"/>
              </a:ext>
            </a:extLst>
          </p:cNvPr>
          <p:cNvGrpSpPr/>
          <p:nvPr/>
        </p:nvGrpSpPr>
        <p:grpSpPr>
          <a:xfrm>
            <a:off x="16316695" y="1741417"/>
            <a:ext cx="5605154" cy="3052746"/>
            <a:chOff x="7695210" y="658550"/>
            <a:chExt cx="2802577" cy="1526373"/>
          </a:xfrm>
        </p:grpSpPr>
        <p:sp>
          <p:nvSpPr>
            <p:cNvPr id="63" name="Rectangle 62">
              <a:extLst>
                <a:ext uri="{FF2B5EF4-FFF2-40B4-BE49-F238E27FC236}">
                  <a16:creationId xmlns:a16="http://schemas.microsoft.com/office/drawing/2014/main" id="{090FCC3D-237B-4DEE-986C-9F6E0E3E23A5}"/>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6000" b="1" dirty="0">
                  <a:solidFill>
                    <a:schemeClr val="tx2">
                      <a:lumMod val="10000"/>
                    </a:schemeClr>
                  </a:solidFill>
                </a:rPr>
                <a:t>DEV</a:t>
              </a:r>
            </a:p>
          </p:txBody>
        </p:sp>
        <p:grpSp>
          <p:nvGrpSpPr>
            <p:cNvPr id="9" name="Group 8">
              <a:extLst>
                <a:ext uri="{FF2B5EF4-FFF2-40B4-BE49-F238E27FC236}">
                  <a16:creationId xmlns:a16="http://schemas.microsoft.com/office/drawing/2014/main" id="{F23CC5A0-F3B9-442A-9C1A-F805FE514FD6}"/>
                </a:ext>
              </a:extLst>
            </p:cNvPr>
            <p:cNvGrpSpPr/>
            <p:nvPr/>
          </p:nvGrpSpPr>
          <p:grpSpPr>
            <a:xfrm>
              <a:off x="8156545" y="920194"/>
              <a:ext cx="792614" cy="799362"/>
              <a:chOff x="623206" y="1183696"/>
              <a:chExt cx="1680607" cy="1694916"/>
            </a:xfrm>
          </p:grpSpPr>
          <p:pic>
            <p:nvPicPr>
              <p:cNvPr id="10" name="Graphic 9">
                <a:extLst>
                  <a:ext uri="{FF2B5EF4-FFF2-40B4-BE49-F238E27FC236}">
                    <a16:creationId xmlns:a16="http://schemas.microsoft.com/office/drawing/2014/main" id="{8295BDC3-B3D5-4F6C-B4B4-E846F9A82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11" name="TextBox 10">
                <a:extLst>
                  <a:ext uri="{FF2B5EF4-FFF2-40B4-BE49-F238E27FC236}">
                    <a16:creationId xmlns:a16="http://schemas.microsoft.com/office/drawing/2014/main" id="{AF0E70D0-9188-40A0-AA01-4F416449A190}"/>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1</a:t>
                </a:r>
              </a:p>
            </p:txBody>
          </p:sp>
        </p:grpSp>
        <p:grpSp>
          <p:nvGrpSpPr>
            <p:cNvPr id="51" name="Group 50">
              <a:extLst>
                <a:ext uri="{FF2B5EF4-FFF2-40B4-BE49-F238E27FC236}">
                  <a16:creationId xmlns:a16="http://schemas.microsoft.com/office/drawing/2014/main" id="{0A58EB64-2B52-402D-A2B4-EF24045EC849}"/>
                </a:ext>
              </a:extLst>
            </p:cNvPr>
            <p:cNvGrpSpPr/>
            <p:nvPr/>
          </p:nvGrpSpPr>
          <p:grpSpPr>
            <a:xfrm>
              <a:off x="8736613" y="1099671"/>
              <a:ext cx="792614" cy="799362"/>
              <a:chOff x="623206" y="1183696"/>
              <a:chExt cx="1680607" cy="1694916"/>
            </a:xfrm>
          </p:grpSpPr>
          <p:pic>
            <p:nvPicPr>
              <p:cNvPr id="52" name="Graphic 51">
                <a:extLst>
                  <a:ext uri="{FF2B5EF4-FFF2-40B4-BE49-F238E27FC236}">
                    <a16:creationId xmlns:a16="http://schemas.microsoft.com/office/drawing/2014/main" id="{52C31D0A-091D-45AD-B954-86A8DF1A0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3" name="TextBox 52">
                <a:extLst>
                  <a:ext uri="{FF2B5EF4-FFF2-40B4-BE49-F238E27FC236}">
                    <a16:creationId xmlns:a16="http://schemas.microsoft.com/office/drawing/2014/main" id="{63D22C45-93B3-41BF-BAE3-DE46B0CC2119}"/>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2</a:t>
                </a:r>
              </a:p>
            </p:txBody>
          </p:sp>
        </p:grpSp>
        <p:grpSp>
          <p:nvGrpSpPr>
            <p:cNvPr id="54" name="Group 53">
              <a:extLst>
                <a:ext uri="{FF2B5EF4-FFF2-40B4-BE49-F238E27FC236}">
                  <a16:creationId xmlns:a16="http://schemas.microsoft.com/office/drawing/2014/main" id="{5DAB3B88-C0EC-4F0F-9A52-E19AFA9A231E}"/>
                </a:ext>
              </a:extLst>
            </p:cNvPr>
            <p:cNvGrpSpPr/>
            <p:nvPr/>
          </p:nvGrpSpPr>
          <p:grpSpPr>
            <a:xfrm>
              <a:off x="9292820" y="1270443"/>
              <a:ext cx="792614" cy="799362"/>
              <a:chOff x="623206" y="1183696"/>
              <a:chExt cx="1680607" cy="1694916"/>
            </a:xfrm>
          </p:grpSpPr>
          <p:pic>
            <p:nvPicPr>
              <p:cNvPr id="55" name="Graphic 54">
                <a:extLst>
                  <a:ext uri="{FF2B5EF4-FFF2-40B4-BE49-F238E27FC236}">
                    <a16:creationId xmlns:a16="http://schemas.microsoft.com/office/drawing/2014/main" id="{51492C31-827E-4350-A831-E06E9677F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6" name="TextBox 55">
                <a:extLst>
                  <a:ext uri="{FF2B5EF4-FFF2-40B4-BE49-F238E27FC236}">
                    <a16:creationId xmlns:a16="http://schemas.microsoft.com/office/drawing/2014/main" id="{D5094BAF-89C5-403A-8462-7E133160C0A1}"/>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3</a:t>
                </a:r>
              </a:p>
            </p:txBody>
          </p:sp>
        </p:grpSp>
      </p:grpSp>
      <p:cxnSp>
        <p:nvCxnSpPr>
          <p:cNvPr id="58" name="Straight Arrow Connector 57">
            <a:extLst>
              <a:ext uri="{FF2B5EF4-FFF2-40B4-BE49-F238E27FC236}">
                <a16:creationId xmlns:a16="http://schemas.microsoft.com/office/drawing/2014/main" id="{06822641-08C7-4364-9926-4D0637369124}"/>
              </a:ext>
            </a:extLst>
          </p:cNvPr>
          <p:cNvCxnSpPr>
            <a:stCxn id="19" idx="0"/>
            <a:endCxn id="10" idx="1"/>
          </p:cNvCxnSpPr>
          <p:nvPr/>
        </p:nvCxnSpPr>
        <p:spPr>
          <a:xfrm flipV="1">
            <a:off x="10696581" y="2826547"/>
            <a:ext cx="6912430" cy="3722186"/>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88CC981-781B-422D-B43F-FAAD943857B8}"/>
              </a:ext>
            </a:extLst>
          </p:cNvPr>
          <p:cNvCxnSpPr>
            <a:stCxn id="19" idx="0"/>
            <a:endCxn id="52" idx="2"/>
          </p:cNvCxnSpPr>
          <p:nvPr/>
        </p:nvCxnSpPr>
        <p:spPr>
          <a:xfrm flipV="1">
            <a:off x="10696581" y="3747340"/>
            <a:ext cx="8489934" cy="280139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3ED053-D3DF-4B86-AAD9-D6EF8C32B40F}"/>
              </a:ext>
            </a:extLst>
          </p:cNvPr>
          <p:cNvCxnSpPr>
            <a:cxnSpLocks/>
            <a:stCxn id="19" idx="0"/>
            <a:endCxn id="56" idx="0"/>
          </p:cNvCxnSpPr>
          <p:nvPr/>
        </p:nvCxnSpPr>
        <p:spPr>
          <a:xfrm flipV="1">
            <a:off x="10696581" y="4256150"/>
            <a:ext cx="9607948" cy="2292583"/>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BB1FD86-834A-4E57-94C9-D92614410AE0}"/>
              </a:ext>
            </a:extLst>
          </p:cNvPr>
          <p:cNvGrpSpPr/>
          <p:nvPr/>
        </p:nvGrpSpPr>
        <p:grpSpPr>
          <a:xfrm>
            <a:off x="16316695" y="5360687"/>
            <a:ext cx="5605154" cy="3052746"/>
            <a:chOff x="7695210" y="658550"/>
            <a:chExt cx="2802577" cy="1526373"/>
          </a:xfrm>
        </p:grpSpPr>
        <p:sp>
          <p:nvSpPr>
            <p:cNvPr id="66" name="Rectangle 65">
              <a:extLst>
                <a:ext uri="{FF2B5EF4-FFF2-40B4-BE49-F238E27FC236}">
                  <a16:creationId xmlns:a16="http://schemas.microsoft.com/office/drawing/2014/main" id="{BA0E8D99-6D65-4E98-8359-6B570D3B96EF}"/>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5400" b="1" dirty="0">
                  <a:solidFill>
                    <a:schemeClr val="tx2">
                      <a:lumMod val="10000"/>
                    </a:schemeClr>
                  </a:solidFill>
                </a:rPr>
                <a:t>QA</a:t>
              </a:r>
            </a:p>
          </p:txBody>
        </p:sp>
        <p:grpSp>
          <p:nvGrpSpPr>
            <p:cNvPr id="67" name="Group 66">
              <a:extLst>
                <a:ext uri="{FF2B5EF4-FFF2-40B4-BE49-F238E27FC236}">
                  <a16:creationId xmlns:a16="http://schemas.microsoft.com/office/drawing/2014/main" id="{2C1224D5-49AA-44F4-904B-8203F40334BA}"/>
                </a:ext>
              </a:extLst>
            </p:cNvPr>
            <p:cNvGrpSpPr/>
            <p:nvPr/>
          </p:nvGrpSpPr>
          <p:grpSpPr>
            <a:xfrm>
              <a:off x="8156545" y="920194"/>
              <a:ext cx="792614" cy="799362"/>
              <a:chOff x="623206" y="1183696"/>
              <a:chExt cx="1680607" cy="1694916"/>
            </a:xfrm>
          </p:grpSpPr>
          <p:pic>
            <p:nvPicPr>
              <p:cNvPr id="74" name="Graphic 73">
                <a:extLst>
                  <a:ext uri="{FF2B5EF4-FFF2-40B4-BE49-F238E27FC236}">
                    <a16:creationId xmlns:a16="http://schemas.microsoft.com/office/drawing/2014/main" id="{3FA38A17-6B69-4F64-9FBD-F943B0BB5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5" name="TextBox 74">
                <a:extLst>
                  <a:ext uri="{FF2B5EF4-FFF2-40B4-BE49-F238E27FC236}">
                    <a16:creationId xmlns:a16="http://schemas.microsoft.com/office/drawing/2014/main" id="{3C5EBCFA-3272-476A-9156-E1C27D572FBC}"/>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4</a:t>
                </a:r>
              </a:p>
            </p:txBody>
          </p:sp>
        </p:grpSp>
        <p:grpSp>
          <p:nvGrpSpPr>
            <p:cNvPr id="68" name="Group 67">
              <a:extLst>
                <a:ext uri="{FF2B5EF4-FFF2-40B4-BE49-F238E27FC236}">
                  <a16:creationId xmlns:a16="http://schemas.microsoft.com/office/drawing/2014/main" id="{6EE8E106-37ED-4303-BF90-8C64EEB89256}"/>
                </a:ext>
              </a:extLst>
            </p:cNvPr>
            <p:cNvGrpSpPr/>
            <p:nvPr/>
          </p:nvGrpSpPr>
          <p:grpSpPr>
            <a:xfrm>
              <a:off x="8736613" y="1099671"/>
              <a:ext cx="792614" cy="799362"/>
              <a:chOff x="623206" y="1183696"/>
              <a:chExt cx="1680607" cy="1694916"/>
            </a:xfrm>
          </p:grpSpPr>
          <p:pic>
            <p:nvPicPr>
              <p:cNvPr id="72" name="Graphic 71">
                <a:extLst>
                  <a:ext uri="{FF2B5EF4-FFF2-40B4-BE49-F238E27FC236}">
                    <a16:creationId xmlns:a16="http://schemas.microsoft.com/office/drawing/2014/main" id="{C855D52D-37A4-4FFF-8A2E-14C9DF0C4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3" name="TextBox 72">
                <a:extLst>
                  <a:ext uri="{FF2B5EF4-FFF2-40B4-BE49-F238E27FC236}">
                    <a16:creationId xmlns:a16="http://schemas.microsoft.com/office/drawing/2014/main" id="{4049E868-8479-411A-96B0-B6B7AD82FC55}"/>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5</a:t>
                </a:r>
              </a:p>
            </p:txBody>
          </p:sp>
        </p:grpSp>
        <p:grpSp>
          <p:nvGrpSpPr>
            <p:cNvPr id="69" name="Group 68">
              <a:extLst>
                <a:ext uri="{FF2B5EF4-FFF2-40B4-BE49-F238E27FC236}">
                  <a16:creationId xmlns:a16="http://schemas.microsoft.com/office/drawing/2014/main" id="{63452923-2BCB-4CC6-B327-DE470145256A}"/>
                </a:ext>
              </a:extLst>
            </p:cNvPr>
            <p:cNvGrpSpPr/>
            <p:nvPr/>
          </p:nvGrpSpPr>
          <p:grpSpPr>
            <a:xfrm>
              <a:off x="9292820" y="1270443"/>
              <a:ext cx="792614" cy="799362"/>
              <a:chOff x="623206" y="1183696"/>
              <a:chExt cx="1680607" cy="1694916"/>
            </a:xfrm>
          </p:grpSpPr>
          <p:pic>
            <p:nvPicPr>
              <p:cNvPr id="70" name="Graphic 69">
                <a:extLst>
                  <a:ext uri="{FF2B5EF4-FFF2-40B4-BE49-F238E27FC236}">
                    <a16:creationId xmlns:a16="http://schemas.microsoft.com/office/drawing/2014/main" id="{C33537B8-1CAC-4AC7-88A8-E805E0858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1" name="TextBox 70">
                <a:extLst>
                  <a:ext uri="{FF2B5EF4-FFF2-40B4-BE49-F238E27FC236}">
                    <a16:creationId xmlns:a16="http://schemas.microsoft.com/office/drawing/2014/main" id="{B084B1FD-A68D-455E-BEDF-2BECC5D9C0D6}"/>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6</a:t>
                </a:r>
              </a:p>
            </p:txBody>
          </p:sp>
        </p:grpSp>
      </p:grpSp>
      <p:grpSp>
        <p:nvGrpSpPr>
          <p:cNvPr id="76" name="Group 75">
            <a:extLst>
              <a:ext uri="{FF2B5EF4-FFF2-40B4-BE49-F238E27FC236}">
                <a16:creationId xmlns:a16="http://schemas.microsoft.com/office/drawing/2014/main" id="{68C7B090-0E8F-44C3-97FE-AFC34BEDBEA8}"/>
              </a:ext>
            </a:extLst>
          </p:cNvPr>
          <p:cNvGrpSpPr/>
          <p:nvPr/>
        </p:nvGrpSpPr>
        <p:grpSpPr>
          <a:xfrm>
            <a:off x="16316695" y="8979959"/>
            <a:ext cx="5605154" cy="3052746"/>
            <a:chOff x="7695210" y="658550"/>
            <a:chExt cx="2802577" cy="1526373"/>
          </a:xfrm>
        </p:grpSpPr>
        <p:sp>
          <p:nvSpPr>
            <p:cNvPr id="77" name="Rectangle 76">
              <a:extLst>
                <a:ext uri="{FF2B5EF4-FFF2-40B4-BE49-F238E27FC236}">
                  <a16:creationId xmlns:a16="http://schemas.microsoft.com/office/drawing/2014/main" id="{4DD716F1-9ABE-4C07-A908-884D29E8C8FE}"/>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5400" b="1" dirty="0">
                  <a:solidFill>
                    <a:schemeClr val="tx2">
                      <a:lumMod val="10000"/>
                    </a:schemeClr>
                  </a:solidFill>
                </a:rPr>
                <a:t>PROD</a:t>
              </a:r>
            </a:p>
          </p:txBody>
        </p:sp>
        <p:grpSp>
          <p:nvGrpSpPr>
            <p:cNvPr id="78" name="Group 77">
              <a:extLst>
                <a:ext uri="{FF2B5EF4-FFF2-40B4-BE49-F238E27FC236}">
                  <a16:creationId xmlns:a16="http://schemas.microsoft.com/office/drawing/2014/main" id="{23ED1FD4-4845-4F4F-B319-C4F24943D927}"/>
                </a:ext>
              </a:extLst>
            </p:cNvPr>
            <p:cNvGrpSpPr/>
            <p:nvPr/>
          </p:nvGrpSpPr>
          <p:grpSpPr>
            <a:xfrm>
              <a:off x="8156545" y="920194"/>
              <a:ext cx="792614" cy="799362"/>
              <a:chOff x="623206" y="1183696"/>
              <a:chExt cx="1680607" cy="1694916"/>
            </a:xfrm>
          </p:grpSpPr>
          <p:pic>
            <p:nvPicPr>
              <p:cNvPr id="85" name="Graphic 84">
                <a:extLst>
                  <a:ext uri="{FF2B5EF4-FFF2-40B4-BE49-F238E27FC236}">
                    <a16:creationId xmlns:a16="http://schemas.microsoft.com/office/drawing/2014/main" id="{4F3A293C-A2B5-45F4-A762-56701B885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6" name="TextBox 85">
                <a:extLst>
                  <a:ext uri="{FF2B5EF4-FFF2-40B4-BE49-F238E27FC236}">
                    <a16:creationId xmlns:a16="http://schemas.microsoft.com/office/drawing/2014/main" id="{BB2B6C83-F997-45F8-8C83-A06FBE49A953}"/>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7</a:t>
                </a:r>
              </a:p>
            </p:txBody>
          </p:sp>
        </p:grpSp>
        <p:grpSp>
          <p:nvGrpSpPr>
            <p:cNvPr id="79" name="Group 78">
              <a:extLst>
                <a:ext uri="{FF2B5EF4-FFF2-40B4-BE49-F238E27FC236}">
                  <a16:creationId xmlns:a16="http://schemas.microsoft.com/office/drawing/2014/main" id="{AB454D91-9711-45E0-9E46-B9CC72179A05}"/>
                </a:ext>
              </a:extLst>
            </p:cNvPr>
            <p:cNvGrpSpPr/>
            <p:nvPr/>
          </p:nvGrpSpPr>
          <p:grpSpPr>
            <a:xfrm>
              <a:off x="8736613" y="1099671"/>
              <a:ext cx="792614" cy="799362"/>
              <a:chOff x="623206" y="1183696"/>
              <a:chExt cx="1680607" cy="1694916"/>
            </a:xfrm>
          </p:grpSpPr>
          <p:pic>
            <p:nvPicPr>
              <p:cNvPr id="83" name="Graphic 82">
                <a:extLst>
                  <a:ext uri="{FF2B5EF4-FFF2-40B4-BE49-F238E27FC236}">
                    <a16:creationId xmlns:a16="http://schemas.microsoft.com/office/drawing/2014/main" id="{6D554CCE-578E-47D8-9EBC-B56DD9BDD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4" name="TextBox 83">
                <a:extLst>
                  <a:ext uri="{FF2B5EF4-FFF2-40B4-BE49-F238E27FC236}">
                    <a16:creationId xmlns:a16="http://schemas.microsoft.com/office/drawing/2014/main" id="{582A354E-82DC-445E-87B5-2339B8BA1EA2}"/>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8</a:t>
                </a:r>
              </a:p>
            </p:txBody>
          </p:sp>
        </p:grpSp>
        <p:grpSp>
          <p:nvGrpSpPr>
            <p:cNvPr id="80" name="Group 79">
              <a:extLst>
                <a:ext uri="{FF2B5EF4-FFF2-40B4-BE49-F238E27FC236}">
                  <a16:creationId xmlns:a16="http://schemas.microsoft.com/office/drawing/2014/main" id="{9FDB8E6E-AAF9-4882-9E45-7764D809BF8D}"/>
                </a:ext>
              </a:extLst>
            </p:cNvPr>
            <p:cNvGrpSpPr/>
            <p:nvPr/>
          </p:nvGrpSpPr>
          <p:grpSpPr>
            <a:xfrm>
              <a:off x="9292820" y="1270443"/>
              <a:ext cx="792614" cy="799362"/>
              <a:chOff x="623206" y="1183696"/>
              <a:chExt cx="1680607" cy="1694916"/>
            </a:xfrm>
          </p:grpSpPr>
          <p:pic>
            <p:nvPicPr>
              <p:cNvPr id="81" name="Graphic 80">
                <a:extLst>
                  <a:ext uri="{FF2B5EF4-FFF2-40B4-BE49-F238E27FC236}">
                    <a16:creationId xmlns:a16="http://schemas.microsoft.com/office/drawing/2014/main" id="{FB8D5A66-59A8-4615-B788-F7B38D1D4B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2" name="TextBox 81">
                <a:extLst>
                  <a:ext uri="{FF2B5EF4-FFF2-40B4-BE49-F238E27FC236}">
                    <a16:creationId xmlns:a16="http://schemas.microsoft.com/office/drawing/2014/main" id="{0772AF8D-47DB-4D65-A722-9748108F8C90}"/>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9</a:t>
                </a:r>
              </a:p>
            </p:txBody>
          </p:sp>
        </p:grpSp>
      </p:grpSp>
      <p:cxnSp>
        <p:nvCxnSpPr>
          <p:cNvPr id="41" name="Straight Arrow Connector 40">
            <a:extLst>
              <a:ext uri="{FF2B5EF4-FFF2-40B4-BE49-F238E27FC236}">
                <a16:creationId xmlns:a16="http://schemas.microsoft.com/office/drawing/2014/main" id="{E9DEDEC9-192D-4385-B481-1227AB3F5504}"/>
              </a:ext>
            </a:extLst>
          </p:cNvPr>
          <p:cNvCxnSpPr>
            <a:cxnSpLocks/>
            <a:stCxn id="21" idx="3"/>
            <a:endCxn id="85" idx="0"/>
          </p:cNvCxnSpPr>
          <p:nvPr/>
        </p:nvCxnSpPr>
        <p:spPr>
          <a:xfrm>
            <a:off x="11940401" y="7872082"/>
            <a:ext cx="6085978" cy="163116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8F50BC8-DC1E-4FD2-8C74-1959ABA692C7}"/>
              </a:ext>
            </a:extLst>
          </p:cNvPr>
          <p:cNvCxnSpPr>
            <a:cxnSpLocks/>
            <a:stCxn id="21" idx="2"/>
            <a:endCxn id="83" idx="1"/>
          </p:cNvCxnSpPr>
          <p:nvPr/>
        </p:nvCxnSpPr>
        <p:spPr>
          <a:xfrm>
            <a:off x="11569177" y="8259929"/>
            <a:ext cx="7199970" cy="216411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C0CA3E0-51C7-4C95-8F07-4E0493CB31AA}"/>
              </a:ext>
            </a:extLst>
          </p:cNvPr>
          <p:cNvCxnSpPr>
            <a:cxnSpLocks/>
            <a:stCxn id="21" idx="2"/>
            <a:endCxn id="81" idx="2"/>
          </p:cNvCxnSpPr>
          <p:nvPr/>
        </p:nvCxnSpPr>
        <p:spPr>
          <a:xfrm>
            <a:off x="11569176" y="8259929"/>
            <a:ext cx="8729752" cy="3067498"/>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53B2F57-2F9D-4551-97BC-4D8044B00DF3}"/>
              </a:ext>
            </a:extLst>
          </p:cNvPr>
          <p:cNvCxnSpPr>
            <a:stCxn id="20" idx="0"/>
            <a:endCxn id="74" idx="1"/>
          </p:cNvCxnSpPr>
          <p:nvPr/>
        </p:nvCxnSpPr>
        <p:spPr>
          <a:xfrm flipV="1">
            <a:off x="11132878" y="6445816"/>
            <a:ext cx="6476132" cy="56375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95C620D-C892-4ED2-9A3E-749A6CBF1772}"/>
              </a:ext>
            </a:extLst>
          </p:cNvPr>
          <p:cNvCxnSpPr>
            <a:cxnSpLocks/>
            <a:stCxn id="20" idx="0"/>
          </p:cNvCxnSpPr>
          <p:nvPr/>
        </p:nvCxnSpPr>
        <p:spPr>
          <a:xfrm flipV="1">
            <a:off x="11132878" y="6957195"/>
            <a:ext cx="7636268" cy="5237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2CDBE6C-125B-44DC-9082-2BB4D78551D6}"/>
              </a:ext>
            </a:extLst>
          </p:cNvPr>
          <p:cNvCxnSpPr>
            <a:cxnSpLocks/>
            <a:stCxn id="20" idx="0"/>
            <a:endCxn id="71" idx="0"/>
          </p:cNvCxnSpPr>
          <p:nvPr/>
        </p:nvCxnSpPr>
        <p:spPr>
          <a:xfrm>
            <a:off x="11132879" y="7009569"/>
            <a:ext cx="9171650" cy="865851"/>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par>
                                <p:cTn id="45" presetID="10"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AB3667-C122-465B-8026-AAA6FEDB9417}"/>
              </a:ext>
            </a:extLst>
          </p:cNvPr>
          <p:cNvSpPr/>
          <p:nvPr/>
        </p:nvSpPr>
        <p:spPr>
          <a:xfrm>
            <a:off x="556593" y="1956577"/>
            <a:ext cx="23138294" cy="10905550"/>
          </a:xfrm>
          <a:prstGeom prst="rect">
            <a:avLst/>
          </a:prstGeom>
        </p:spPr>
        <p:txBody>
          <a:bodyPr wrap="square">
            <a:spAutoFit/>
          </a:bodyPr>
          <a:lstStyle/>
          <a:p>
            <a:r>
              <a:rPr lang="en-US" sz="8000" b="1" dirty="0">
                <a:solidFill>
                  <a:srgbClr val="222222"/>
                </a:solidFill>
                <a:latin typeface="Arial" panose="020B0604020202020204" pitchFamily="34" charset="0"/>
              </a:rPr>
              <a:t>Can I take advantage of all dbatools’ features? </a:t>
            </a:r>
            <a:endParaRPr lang="en-US" sz="8000" dirty="0">
              <a:solidFill>
                <a:srgbClr val="222222"/>
              </a:solidFill>
              <a:latin typeface="Arial" panose="020B0604020202020204" pitchFamily="34" charset="0"/>
            </a:endParaRPr>
          </a:p>
          <a:p>
            <a:endParaRPr lang="en-US" sz="80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Firewall rules:</a:t>
            </a:r>
          </a:p>
          <a:p>
            <a:r>
              <a:rPr lang="en-US" sz="5400" dirty="0">
                <a:solidFill>
                  <a:srgbClr val="222222"/>
                </a:solidFill>
                <a:latin typeface="Arial" panose="020B0604020202020204" pitchFamily="34" charset="0"/>
              </a:rPr>
              <a:t>	- SQL Server instance port (default 1433)</a:t>
            </a:r>
          </a:p>
          <a:p>
            <a:r>
              <a:rPr lang="en-US" sz="5400" dirty="0">
                <a:solidFill>
                  <a:srgbClr val="222222"/>
                </a:solidFill>
                <a:latin typeface="Arial" panose="020B0604020202020204" pitchFamily="34" charset="0"/>
              </a:rPr>
              <a:t>	- UDP (default 1434)</a:t>
            </a:r>
          </a:p>
          <a:p>
            <a:r>
              <a:rPr lang="en-US" sz="5400" dirty="0">
                <a:solidFill>
                  <a:srgbClr val="222222"/>
                </a:solidFill>
                <a:latin typeface="Arial" panose="020B0604020202020204" pitchFamily="34" charset="0"/>
              </a:rPr>
              <a:t>	- ICMP (Internet Control Message Protocol)</a:t>
            </a:r>
          </a:p>
          <a:p>
            <a:r>
              <a:rPr lang="en-US" sz="5400" dirty="0">
                <a:solidFill>
                  <a:srgbClr val="222222"/>
                </a:solidFill>
                <a:latin typeface="Arial" panose="020B0604020202020204" pitchFamily="34" charset="0"/>
              </a:rPr>
              <a:t>	- DCOM (135)</a:t>
            </a:r>
          </a:p>
          <a:p>
            <a:r>
              <a:rPr lang="en-US" sz="5400" dirty="0">
                <a:solidFill>
                  <a:srgbClr val="222222"/>
                </a:solidFill>
                <a:latin typeface="Arial" panose="020B0604020202020204" pitchFamily="34" charset="0"/>
              </a:rPr>
              <a:t>	- </a:t>
            </a:r>
            <a:r>
              <a:rPr lang="en-US" sz="5400" dirty="0" err="1">
                <a:solidFill>
                  <a:srgbClr val="222222"/>
                </a:solidFill>
                <a:latin typeface="Arial" panose="020B0604020202020204" pitchFamily="34" charset="0"/>
              </a:rPr>
              <a:t>WinRM</a:t>
            </a:r>
            <a:r>
              <a:rPr lang="en-US" sz="5400" dirty="0">
                <a:solidFill>
                  <a:srgbClr val="222222"/>
                </a:solidFill>
                <a:latin typeface="Arial" panose="020B0604020202020204" pitchFamily="34" charset="0"/>
              </a:rPr>
              <a:t> - </a:t>
            </a:r>
            <a:r>
              <a:rPr lang="en-US" sz="5400" dirty="0" err="1">
                <a:solidFill>
                  <a:srgbClr val="222222"/>
                </a:solidFill>
                <a:latin typeface="Arial" panose="020B0604020202020204" pitchFamily="34" charset="0"/>
              </a:rPr>
              <a:t>PSRemoting</a:t>
            </a:r>
            <a:r>
              <a:rPr lang="en-US" sz="5400" dirty="0">
                <a:solidFill>
                  <a:srgbClr val="222222"/>
                </a:solidFill>
                <a:latin typeface="Arial" panose="020B0604020202020204" pitchFamily="34" charset="0"/>
              </a:rPr>
              <a:t> (HTTP: 5985 and HTTPS: 5986) (Options like -</a:t>
            </a:r>
            <a:r>
              <a:rPr lang="en-US" sz="5400" dirty="0" err="1">
                <a:solidFill>
                  <a:srgbClr val="222222"/>
                </a:solidFill>
                <a:latin typeface="Arial" panose="020B0604020202020204" pitchFamily="34" charset="0"/>
              </a:rPr>
              <a:t>UseSSL</a:t>
            </a:r>
            <a:r>
              <a:rPr lang="en-US" sz="5400" dirty="0">
                <a:solidFill>
                  <a:srgbClr val="222222"/>
                </a:solidFill>
                <a:latin typeface="Arial" panose="020B0604020202020204" pitchFamily="34" charset="0"/>
              </a:rPr>
              <a:t> and -</a:t>
            </a:r>
            <a:r>
              <a:rPr lang="en-US" sz="5400" dirty="0" err="1">
                <a:solidFill>
                  <a:srgbClr val="222222"/>
                </a:solidFill>
                <a:latin typeface="Arial" panose="020B0604020202020204" pitchFamily="34" charset="0"/>
              </a:rPr>
              <a:t>IncludePortInSpn</a:t>
            </a:r>
            <a:r>
              <a:rPr lang="en-US" sz="5400" dirty="0">
                <a:solidFill>
                  <a:srgbClr val="222222"/>
                </a:solidFill>
                <a:latin typeface="Arial" panose="020B0604020202020204" pitchFamily="34" charset="0"/>
              </a:rPr>
              <a:t> can be (very) important. </a:t>
            </a:r>
          </a:p>
          <a:p>
            <a:r>
              <a:rPr lang="en-US" sz="5400" dirty="0">
                <a:solidFill>
                  <a:srgbClr val="222222"/>
                </a:solidFill>
                <a:latin typeface="Arial" panose="020B0604020202020204" pitchFamily="34" charset="0"/>
              </a:rPr>
              <a:t>	</a:t>
            </a:r>
            <a:r>
              <a:rPr lang="en-US" sz="4000" dirty="0">
                <a:solidFill>
                  <a:srgbClr val="222222"/>
                </a:solidFill>
                <a:latin typeface="Arial" panose="020B0604020202020204" pitchFamily="34" charset="0"/>
              </a:rPr>
              <a:t>Note: Take a look on my blog post related with the most recent configurable settings to increase </a:t>
            </a:r>
            <a:r>
              <a:rPr lang="en-US" sz="4000" dirty="0" err="1">
                <a:solidFill>
                  <a:srgbClr val="222222"/>
                </a:solidFill>
                <a:latin typeface="Arial" panose="020B0604020202020204" pitchFamily="34" charset="0"/>
              </a:rPr>
              <a:t>PSRemoting</a:t>
            </a:r>
            <a:r>
              <a:rPr lang="en-US" sz="4000" dirty="0">
                <a:solidFill>
                  <a:srgbClr val="222222"/>
                </a:solidFill>
                <a:latin typeface="Arial" panose="020B0604020202020204" pitchFamily="34" charset="0"/>
              </a:rPr>
              <a:t> coverage on dbatools - </a:t>
            </a:r>
            <a:r>
              <a:rPr lang="en-US" sz="4000" dirty="0">
                <a:hlinkClick r:id="rId3"/>
              </a:rPr>
              <a:t>https://claudioessilva.eu/2019/08/20/more-powershell-remoting-coverage-in-dbatools/</a:t>
            </a:r>
            <a:r>
              <a:rPr lang="en-US" sz="4000" dirty="0">
                <a:solidFill>
                  <a:srgbClr val="222222"/>
                </a:solidFill>
                <a:latin typeface="Arial" panose="020B0604020202020204" pitchFamily="34" charset="0"/>
              </a:rPr>
              <a:t>)</a:t>
            </a:r>
          </a:p>
          <a:p>
            <a:endParaRPr lang="en-US" sz="5400" dirty="0">
              <a:solidFill>
                <a:srgbClr val="222222"/>
              </a:solidFill>
              <a:latin typeface="Arial" panose="020B0604020202020204" pitchFamily="34" charset="0"/>
            </a:endParaRPr>
          </a:p>
          <a:p>
            <a:endParaRPr lang="en-US" sz="54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Testing and checking if we can have it all:</a:t>
            </a:r>
          </a:p>
          <a:p>
            <a:r>
              <a:rPr lang="en-US" sz="5400" dirty="0">
                <a:solidFill>
                  <a:srgbClr val="222222"/>
                </a:solidFill>
                <a:latin typeface="Arial" panose="020B0604020202020204" pitchFamily="34" charset="0"/>
              </a:rPr>
              <a:t>	- Test-</a:t>
            </a:r>
            <a:r>
              <a:rPr lang="en-US" sz="5400" dirty="0" err="1">
                <a:solidFill>
                  <a:srgbClr val="222222"/>
                </a:solidFill>
                <a:latin typeface="Arial" panose="020B0604020202020204" pitchFamily="34" charset="0"/>
              </a:rPr>
              <a:t>DbaConnection</a:t>
            </a:r>
            <a:endParaRPr lang="en-US" sz="5400" dirty="0">
              <a:solidFill>
                <a:srgbClr val="222222"/>
              </a:solidFill>
              <a:latin typeface="Arial" panose="020B0604020202020204" pitchFamily="34" charset="0"/>
            </a:endParaRPr>
          </a:p>
          <a:p>
            <a:endParaRPr lang="en-US" sz="80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Select the credential that will be running the jobs and test again with it:</a:t>
            </a:r>
          </a:p>
          <a:p>
            <a:r>
              <a:rPr lang="en-US" sz="5400" dirty="0">
                <a:solidFill>
                  <a:srgbClr val="222222"/>
                </a:solidFill>
                <a:latin typeface="Arial" panose="020B0604020202020204" pitchFamily="34" charset="0"/>
              </a:rPr>
              <a:t>	- Test by opening a "run as" session or login from the central server with it. </a:t>
            </a:r>
          </a:p>
        </p:txBody>
      </p:sp>
      <p:pic>
        <p:nvPicPr>
          <p:cNvPr id="9" name="Picture 8">
            <a:extLst>
              <a:ext uri="{FF2B5EF4-FFF2-40B4-BE49-F238E27FC236}">
                <a16:creationId xmlns:a16="http://schemas.microsoft.com/office/drawing/2014/main" id="{15067584-00CE-412A-B4D7-B64D59716543}"/>
              </a:ext>
            </a:extLst>
          </p:cNvPr>
          <p:cNvPicPr>
            <a:picLocks noChangeAspect="1"/>
          </p:cNvPicPr>
          <p:nvPr/>
        </p:nvPicPr>
        <p:blipFill>
          <a:blip r:embed="rId4"/>
          <a:stretch>
            <a:fillRect/>
          </a:stretch>
        </p:blipFill>
        <p:spPr>
          <a:xfrm>
            <a:off x="3436142" y="1571856"/>
            <a:ext cx="17511716" cy="11141512"/>
          </a:xfrm>
          <a:prstGeom prst="rect">
            <a:avLst/>
          </a:prstGeom>
        </p:spPr>
      </p:pic>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pPr>
              <a:lnSpc>
                <a:spcPct val="100000"/>
              </a:lnSpc>
            </a:pPr>
            <a:r>
              <a:rPr lang="en-US" dirty="0"/>
              <a:t>Pre-configurations</a:t>
            </a:r>
          </a:p>
        </p:txBody>
      </p:sp>
      <p:cxnSp>
        <p:nvCxnSpPr>
          <p:cNvPr id="5" name="Straight Arrow Connector 4">
            <a:extLst>
              <a:ext uri="{FF2B5EF4-FFF2-40B4-BE49-F238E27FC236}">
                <a16:creationId xmlns:a16="http://schemas.microsoft.com/office/drawing/2014/main" id="{C1AA8E81-9105-4F27-A70B-4BDCC4160803}"/>
              </a:ext>
            </a:extLst>
          </p:cNvPr>
          <p:cNvCxnSpPr>
            <a:cxnSpLocks/>
          </p:cNvCxnSpPr>
          <p:nvPr/>
        </p:nvCxnSpPr>
        <p:spPr>
          <a:xfrm flipH="1">
            <a:off x="11217036" y="5519840"/>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564052-8FB2-4147-9EA2-B6372E1A6920}"/>
              </a:ext>
            </a:extLst>
          </p:cNvPr>
          <p:cNvCxnSpPr>
            <a:cxnSpLocks/>
          </p:cNvCxnSpPr>
          <p:nvPr/>
        </p:nvCxnSpPr>
        <p:spPr>
          <a:xfrm flipH="1">
            <a:off x="11217036" y="8262475"/>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541136-43E6-45BE-8E5F-9BA1EE8BA3D4}"/>
              </a:ext>
            </a:extLst>
          </p:cNvPr>
          <p:cNvCxnSpPr>
            <a:cxnSpLocks/>
          </p:cNvCxnSpPr>
          <p:nvPr/>
        </p:nvCxnSpPr>
        <p:spPr>
          <a:xfrm flipH="1">
            <a:off x="11217036" y="8709779"/>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35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a:bodyPr>
          <a:lstStyle/>
          <a:p>
            <a:pPr>
              <a:lnSpc>
                <a:spcPct val="100000"/>
              </a:lnSpc>
            </a:pPr>
            <a:r>
              <a:rPr lang="en-US" sz="8000" dirty="0"/>
              <a:t>Which questions I want to see answered?</a:t>
            </a:r>
          </a:p>
        </p:txBody>
      </p:sp>
      <p:sp>
        <p:nvSpPr>
          <p:cNvPr id="2" name="Text Placeholder 1">
            <a:extLst>
              <a:ext uri="{FF2B5EF4-FFF2-40B4-BE49-F238E27FC236}">
                <a16:creationId xmlns:a16="http://schemas.microsoft.com/office/drawing/2014/main" id="{C2AA0928-9909-469E-92C1-52CA0016984E}"/>
              </a:ext>
            </a:extLst>
          </p:cNvPr>
          <p:cNvSpPr>
            <a:spLocks noGrp="1"/>
          </p:cNvSpPr>
          <p:nvPr>
            <p:ph type="body" sz="quarter" idx="4294967295"/>
          </p:nvPr>
        </p:nvSpPr>
        <p:spPr>
          <a:xfrm>
            <a:off x="1157288" y="1441450"/>
            <a:ext cx="23226712" cy="11325225"/>
          </a:xfrm>
        </p:spPr>
        <p:txBody>
          <a:bodyPr>
            <a:noAutofit/>
          </a:bodyPr>
          <a:lstStyle/>
          <a:p>
            <a:pPr marL="0" indent="0">
              <a:lnSpc>
                <a:spcPct val="120000"/>
              </a:lnSpc>
              <a:spcBef>
                <a:spcPts val="0"/>
              </a:spcBef>
              <a:buNone/>
            </a:pPr>
            <a:r>
              <a:rPr lang="pt-PT" sz="6600" b="1" dirty="0">
                <a:solidFill>
                  <a:schemeClr val="tx2">
                    <a:lumMod val="10000"/>
                  </a:schemeClr>
                </a:solidFill>
                <a:latin typeface="Calibri" panose="020F0502020204030204"/>
              </a:rPr>
              <a:t>Server data</a:t>
            </a:r>
          </a:p>
          <a:p>
            <a:pPr marL="0" indent="0">
              <a:lnSpc>
                <a:spcPct val="120000"/>
              </a:lnSpc>
              <a:spcBef>
                <a:spcPts val="0"/>
              </a:spcBef>
              <a:buNone/>
            </a:pPr>
            <a:r>
              <a:rPr lang="pt-PT" sz="6000" dirty="0">
                <a:solidFill>
                  <a:schemeClr val="tx2">
                    <a:lumMod val="10000"/>
                  </a:schemeClr>
                </a:solidFill>
                <a:latin typeface="Calibri" panose="020F0502020204030204"/>
              </a:rPr>
              <a:t> - CPU / </a:t>
            </a:r>
            <a:r>
              <a:rPr lang="pt-PT" sz="6000" dirty="0" err="1">
                <a:solidFill>
                  <a:schemeClr val="tx2">
                    <a:lumMod val="10000"/>
                  </a:schemeClr>
                </a:solidFill>
                <a:latin typeface="Calibri" panose="020F0502020204030204"/>
              </a:rPr>
              <a:t>Memory</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Get-DbaComputerSystem</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a:solidFill>
                  <a:schemeClr val="tx2">
                    <a:lumMod val="10000"/>
                  </a:schemeClr>
                </a:solidFill>
                <a:latin typeface="Calibri" panose="020F0502020204030204"/>
              </a:rPr>
              <a:t>SQL Server data</a:t>
            </a: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Version</a:t>
            </a: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Edition</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Get-DbaInstanceProperty</a:t>
            </a:r>
            <a:endParaRPr lang="pt-PT" sz="6000" dirty="0">
              <a:solidFill>
                <a:schemeClr val="tx2">
                  <a:lumMod val="10000"/>
                </a:schemeClr>
              </a:solidFill>
              <a:latin typeface="Calibri" panose="020F0502020204030204"/>
            </a:endParaRP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Tables</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size</a:t>
            </a: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number</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of</a:t>
            </a:r>
            <a:r>
              <a:rPr lang="pt-PT" sz="6000" dirty="0">
                <a:solidFill>
                  <a:schemeClr val="tx2">
                    <a:lumMod val="10000"/>
                  </a:schemeClr>
                </a:solidFill>
                <a:latin typeface="Calibri" panose="020F0502020204030204"/>
              </a:rPr>
              <a:t> records? -&gt; </a:t>
            </a:r>
            <a:r>
              <a:rPr lang="pt-PT" sz="6000" dirty="0" err="1">
                <a:solidFill>
                  <a:schemeClr val="tx2">
                    <a:lumMod val="10000"/>
                  </a:schemeClr>
                </a:solidFill>
                <a:latin typeface="Calibri" panose="020F0502020204030204"/>
              </a:rPr>
              <a:t>Get-DbaDbTable</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a:solidFill>
                  <a:schemeClr val="tx2">
                    <a:lumMod val="10000"/>
                  </a:schemeClr>
                </a:solidFill>
                <a:latin typeface="Calibri" panose="020F0502020204030204"/>
              </a:rPr>
              <a:t>Both?</a:t>
            </a: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Disk</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space</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Get-DbaDiskSpace</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err="1">
                <a:solidFill>
                  <a:schemeClr val="tx2">
                    <a:lumMod val="10000"/>
                  </a:schemeClr>
                </a:solidFill>
                <a:latin typeface="Calibri" panose="020F0502020204030204"/>
              </a:rPr>
              <a:t>Need</a:t>
            </a:r>
            <a:r>
              <a:rPr lang="pt-PT" sz="6600" b="1" dirty="0">
                <a:solidFill>
                  <a:schemeClr val="tx2">
                    <a:lumMod val="10000"/>
                  </a:schemeClr>
                </a:solidFill>
                <a:latin typeface="Calibri" panose="020F0502020204030204"/>
              </a:rPr>
              <a:t> </a:t>
            </a:r>
            <a:r>
              <a:rPr lang="pt-PT" sz="6600" b="1" dirty="0" err="1">
                <a:solidFill>
                  <a:schemeClr val="tx2">
                    <a:lumMod val="10000"/>
                  </a:schemeClr>
                </a:solidFill>
                <a:latin typeface="Calibri" panose="020F0502020204030204"/>
              </a:rPr>
              <a:t>help</a:t>
            </a:r>
            <a:r>
              <a:rPr lang="pt-PT" sz="6600" b="1" dirty="0">
                <a:solidFill>
                  <a:schemeClr val="tx2">
                    <a:lumMod val="10000"/>
                  </a:schemeClr>
                </a:solidFill>
                <a:latin typeface="Calibri" panose="020F0502020204030204"/>
              </a:rPr>
              <a:t>?</a:t>
            </a:r>
          </a:p>
          <a:p>
            <a:pPr marL="0" indent="0">
              <a:lnSpc>
                <a:spcPct val="120000"/>
              </a:lnSpc>
              <a:spcBef>
                <a:spcPts val="0"/>
              </a:spcBef>
              <a:buNone/>
            </a:pPr>
            <a:r>
              <a:rPr lang="en-US" sz="6000" dirty="0">
                <a:solidFill>
                  <a:schemeClr val="tx2">
                    <a:lumMod val="10000"/>
                  </a:schemeClr>
                </a:solidFill>
              </a:rPr>
              <a:t> - Use our docs web site </a:t>
            </a:r>
            <a:r>
              <a:rPr lang="en-US" sz="6000" dirty="0">
                <a:solidFill>
                  <a:schemeClr val="tx2">
                    <a:lumMod val="10000"/>
                  </a:schemeClr>
                </a:solidFill>
                <a:hlinkClick r:id="rId3">
                  <a:extLst>
                    <a:ext uri="{A12FA001-AC4F-418D-AE19-62706E023703}">
                      <ahyp:hlinkClr xmlns:ahyp="http://schemas.microsoft.com/office/drawing/2018/hyperlinkcolor" val="tx"/>
                    </a:ext>
                  </a:extLst>
                </a:hlinkClick>
              </a:rPr>
              <a:t>docs.dbatools.io</a:t>
            </a:r>
            <a:r>
              <a:rPr lang="en-US" sz="6000" dirty="0">
                <a:solidFill>
                  <a:schemeClr val="tx2">
                    <a:lumMod val="10000"/>
                  </a:schemeClr>
                </a:solidFill>
              </a:rPr>
              <a:t> </a:t>
            </a:r>
          </a:p>
          <a:p>
            <a:pPr marL="0" indent="0">
              <a:lnSpc>
                <a:spcPct val="120000"/>
              </a:lnSpc>
              <a:spcBef>
                <a:spcPts val="0"/>
              </a:spcBef>
              <a:buNone/>
            </a:pPr>
            <a:r>
              <a:rPr lang="en-US" sz="6000" dirty="0">
                <a:solidFill>
                  <a:schemeClr val="tx2">
                    <a:lumMod val="10000"/>
                  </a:schemeClr>
                </a:solidFill>
              </a:rPr>
              <a:t> - Or the Find-</a:t>
            </a:r>
            <a:r>
              <a:rPr lang="en-US" sz="6000" dirty="0" err="1">
                <a:solidFill>
                  <a:schemeClr val="tx2">
                    <a:lumMod val="10000"/>
                  </a:schemeClr>
                </a:solidFill>
              </a:rPr>
              <a:t>DbaCommand</a:t>
            </a:r>
            <a:r>
              <a:rPr lang="en-US" sz="6000" dirty="0">
                <a:solidFill>
                  <a:schemeClr val="tx2">
                    <a:lumMod val="10000"/>
                  </a:schemeClr>
                </a:solidFill>
              </a:rPr>
              <a:t> to search for the command that can answer your question. </a:t>
            </a:r>
            <a:endParaRPr lang="pt-PT" sz="6000" b="1" dirty="0">
              <a:solidFill>
                <a:schemeClr val="tx2">
                  <a:lumMod val="10000"/>
                </a:schemeClr>
              </a:solidFill>
              <a:latin typeface="Calibri" panose="020F0502020204030204"/>
            </a:endParaRPr>
          </a:p>
        </p:txBody>
      </p:sp>
    </p:spTree>
    <p:extLst>
      <p:ext uri="{BB962C8B-B14F-4D97-AF65-F5344CB8AC3E}">
        <p14:creationId xmlns:p14="http://schemas.microsoft.com/office/powerpoint/2010/main" val="90358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r>
              <a:rPr lang="en-US" sz="8000" dirty="0"/>
              <a:t>Scripts development and some caveats</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1441450"/>
            <a:ext cx="23226712" cy="11325225"/>
          </a:xfrm>
        </p:spPr>
        <p:txBody>
          <a:bodyPr/>
          <a:lstStyle/>
          <a:p>
            <a:pPr marL="0" indent="0">
              <a:buNone/>
            </a:pPr>
            <a:r>
              <a:rPr lang="pt-PT" sz="8000" b="1" dirty="0">
                <a:solidFill>
                  <a:schemeClr val="tx2">
                    <a:lumMod val="10000"/>
                  </a:schemeClr>
                </a:solidFill>
              </a:rPr>
              <a:t>Script </a:t>
            </a:r>
            <a:r>
              <a:rPr lang="pt-PT" sz="8000" b="1" dirty="0" err="1">
                <a:solidFill>
                  <a:schemeClr val="tx2">
                    <a:lumMod val="10000"/>
                  </a:schemeClr>
                </a:solidFill>
              </a:rPr>
              <a:t>Pattern</a:t>
            </a:r>
            <a:endParaRPr lang="pt-PT" sz="8000" b="1" dirty="0">
              <a:solidFill>
                <a:schemeClr val="tx2">
                  <a:lumMod val="10000"/>
                </a:schemeClr>
              </a:solidFill>
            </a:endParaRPr>
          </a:p>
          <a:p>
            <a:pPr marL="0" indent="0">
              <a:buNone/>
            </a:pPr>
            <a:endParaRPr lang="pt-PT" sz="8000" b="1" dirty="0">
              <a:solidFill>
                <a:schemeClr val="tx2">
                  <a:lumMod val="10000"/>
                </a:schemeClr>
              </a:solidFill>
            </a:endParaRPr>
          </a:p>
          <a:p>
            <a:pPr marL="0" indent="0">
              <a:buNone/>
            </a:pPr>
            <a:r>
              <a:rPr lang="en-US" sz="6600" dirty="0">
                <a:solidFill>
                  <a:schemeClr val="tx2">
                    <a:lumMod val="10000"/>
                  </a:schemeClr>
                </a:solidFill>
              </a:rPr>
              <a:t> - Gathering the data will return PowerShell objects, then:</a:t>
            </a:r>
          </a:p>
          <a:p>
            <a:pPr marL="1828800">
              <a:buSzPct val="100000"/>
            </a:pPr>
            <a:r>
              <a:rPr lang="en-US" sz="6600" dirty="0">
                <a:solidFill>
                  <a:schemeClr val="tx2">
                    <a:lumMod val="10000"/>
                  </a:schemeClr>
                </a:solidFill>
              </a:rPr>
              <a:t>We add a ‘</a:t>
            </a:r>
            <a:r>
              <a:rPr lang="en-US" sz="6600" dirty="0" err="1">
                <a:solidFill>
                  <a:schemeClr val="tx2">
                    <a:lumMod val="10000"/>
                  </a:schemeClr>
                </a:solidFill>
              </a:rPr>
              <a:t>CollectionTime</a:t>
            </a:r>
            <a:r>
              <a:rPr lang="en-US" sz="6600" dirty="0">
                <a:solidFill>
                  <a:schemeClr val="tx2">
                    <a:lumMod val="10000"/>
                  </a:schemeClr>
                </a:solidFill>
              </a:rPr>
              <a:t>’ column with current datetime using Add-Member and</a:t>
            </a:r>
          </a:p>
          <a:p>
            <a:pPr marL="1828800">
              <a:buSzPct val="100000"/>
            </a:pPr>
            <a:endParaRPr lang="en-US" sz="6600" dirty="0">
              <a:solidFill>
                <a:schemeClr val="tx2">
                  <a:lumMod val="10000"/>
                </a:schemeClr>
              </a:solidFill>
            </a:endParaRPr>
          </a:p>
          <a:p>
            <a:pPr marL="1828800">
              <a:buSzPct val="100000"/>
            </a:pPr>
            <a:r>
              <a:rPr lang="en-US" sz="6600" dirty="0">
                <a:solidFill>
                  <a:schemeClr val="tx2">
                    <a:lumMod val="10000"/>
                  </a:schemeClr>
                </a:solidFill>
              </a:rPr>
              <a:t>Pipe to Write-</a:t>
            </a:r>
            <a:r>
              <a:rPr lang="en-US" sz="6600" dirty="0" err="1">
                <a:solidFill>
                  <a:schemeClr val="tx2">
                    <a:lumMod val="10000"/>
                  </a:schemeClr>
                </a:solidFill>
              </a:rPr>
              <a:t>DbaDatatable</a:t>
            </a:r>
            <a:r>
              <a:rPr lang="en-US" sz="6600" dirty="0">
                <a:solidFill>
                  <a:schemeClr val="tx2">
                    <a:lumMod val="10000"/>
                  </a:schemeClr>
                </a:solidFill>
              </a:rPr>
              <a:t> to save the data to SQL Server table</a:t>
            </a:r>
          </a:p>
          <a:p>
            <a:pPr marL="1828800"/>
            <a:endParaRPr lang="en-US" sz="6600" dirty="0">
              <a:solidFill>
                <a:schemeClr val="tx2">
                  <a:lumMod val="10000"/>
                </a:schemeClr>
              </a:solidFill>
            </a:endParaRPr>
          </a:p>
          <a:p>
            <a:endParaRPr lang="en-US" sz="4800" dirty="0">
              <a:solidFill>
                <a:schemeClr val="tx2">
                  <a:lumMod val="10000"/>
                </a:schemeClr>
              </a:solidFill>
            </a:endParaRPr>
          </a:p>
          <a:p>
            <a:pPr marL="0" indent="0">
              <a:buNone/>
            </a:pPr>
            <a:r>
              <a:rPr lang="pt-PT" sz="8000" b="1" dirty="0" err="1">
                <a:solidFill>
                  <a:schemeClr val="tx2">
                    <a:lumMod val="10000"/>
                  </a:schemeClr>
                </a:solidFill>
              </a:rPr>
              <a:t>Caveats</a:t>
            </a:r>
            <a:endParaRPr lang="pt-PT" sz="8000" b="1" dirty="0">
              <a:solidFill>
                <a:schemeClr val="tx2">
                  <a:lumMod val="10000"/>
                </a:schemeClr>
              </a:solidFill>
            </a:endParaRPr>
          </a:p>
          <a:p>
            <a:pPr marL="0" indent="0">
              <a:buNone/>
            </a:pPr>
            <a:endParaRPr lang="pt-PT" sz="8000" b="1" dirty="0">
              <a:solidFill>
                <a:schemeClr val="tx2">
                  <a:lumMod val="10000"/>
                </a:schemeClr>
              </a:solidFill>
            </a:endParaRPr>
          </a:p>
          <a:p>
            <a:pPr marL="0" indent="0">
              <a:buNone/>
            </a:pPr>
            <a:r>
              <a:rPr lang="pt-PT" sz="6600" dirty="0">
                <a:solidFill>
                  <a:schemeClr val="tx2">
                    <a:lumMod val="10000"/>
                  </a:schemeClr>
                </a:solidFill>
              </a:rPr>
              <a:t> - Some </a:t>
            </a:r>
            <a:r>
              <a:rPr lang="pt-PT" sz="6600" dirty="0" err="1">
                <a:solidFill>
                  <a:schemeClr val="tx2">
                    <a:lumMod val="10000"/>
                  </a:schemeClr>
                </a:solidFill>
              </a:rPr>
              <a:t>commands</a:t>
            </a:r>
            <a:r>
              <a:rPr lang="pt-PT" sz="6600" dirty="0">
                <a:solidFill>
                  <a:schemeClr val="tx2">
                    <a:lumMod val="10000"/>
                  </a:schemeClr>
                </a:solidFill>
              </a:rPr>
              <a:t> </a:t>
            </a:r>
            <a:r>
              <a:rPr lang="pt-PT" sz="6600" dirty="0" err="1">
                <a:solidFill>
                  <a:schemeClr val="tx2">
                    <a:lumMod val="10000"/>
                  </a:schemeClr>
                </a:solidFill>
              </a:rPr>
              <a:t>may</a:t>
            </a:r>
            <a:r>
              <a:rPr lang="pt-PT" sz="6600" dirty="0">
                <a:solidFill>
                  <a:schemeClr val="tx2">
                    <a:lumMod val="10000"/>
                  </a:schemeClr>
                </a:solidFill>
              </a:rPr>
              <a:t> output </a:t>
            </a:r>
            <a:r>
              <a:rPr lang="pt-PT" sz="6600" dirty="0" err="1">
                <a:solidFill>
                  <a:schemeClr val="tx2">
                    <a:lumMod val="10000"/>
                  </a:schemeClr>
                </a:solidFill>
              </a:rPr>
              <a:t>the</a:t>
            </a:r>
            <a:r>
              <a:rPr lang="pt-PT" sz="6600" dirty="0">
                <a:solidFill>
                  <a:schemeClr val="tx2">
                    <a:lumMod val="10000"/>
                  </a:schemeClr>
                </a:solidFill>
              </a:rPr>
              <a:t> data in a </a:t>
            </a:r>
            <a:r>
              <a:rPr lang="pt-PT" sz="6600" dirty="0" err="1">
                <a:solidFill>
                  <a:schemeClr val="tx2">
                    <a:lumMod val="10000"/>
                  </a:schemeClr>
                </a:solidFill>
              </a:rPr>
              <a:t>different</a:t>
            </a:r>
            <a:r>
              <a:rPr lang="pt-PT" sz="6600" dirty="0">
                <a:solidFill>
                  <a:schemeClr val="tx2">
                    <a:lumMod val="10000"/>
                  </a:schemeClr>
                </a:solidFill>
              </a:rPr>
              <a:t> </a:t>
            </a:r>
            <a:r>
              <a:rPr lang="pt-PT" sz="6600" dirty="0" err="1">
                <a:solidFill>
                  <a:schemeClr val="tx2">
                    <a:lumMod val="10000"/>
                  </a:schemeClr>
                </a:solidFill>
              </a:rPr>
              <a:t>format</a:t>
            </a:r>
            <a:r>
              <a:rPr lang="pt-PT" sz="6600" dirty="0">
                <a:solidFill>
                  <a:schemeClr val="tx2">
                    <a:lumMod val="10000"/>
                  </a:schemeClr>
                </a:solidFill>
              </a:rPr>
              <a:t>. </a:t>
            </a:r>
            <a:r>
              <a:rPr lang="pt-PT" sz="6600" dirty="0" err="1">
                <a:solidFill>
                  <a:schemeClr val="tx2">
                    <a:lumMod val="10000"/>
                  </a:schemeClr>
                </a:solidFill>
              </a:rPr>
              <a:t>It’s</a:t>
            </a:r>
            <a:r>
              <a:rPr lang="pt-PT" sz="6600" dirty="0">
                <a:solidFill>
                  <a:schemeClr val="tx2">
                    <a:lumMod val="10000"/>
                  </a:schemeClr>
                </a:solidFill>
              </a:rPr>
              <a:t> a </a:t>
            </a:r>
            <a:r>
              <a:rPr lang="pt-PT" sz="6600" dirty="0" err="1">
                <a:solidFill>
                  <a:schemeClr val="tx2">
                    <a:lumMod val="10000"/>
                  </a:schemeClr>
                </a:solidFill>
              </a:rPr>
              <a:t>PowerShell</a:t>
            </a:r>
            <a:r>
              <a:rPr lang="pt-PT" sz="6600" dirty="0">
                <a:solidFill>
                  <a:schemeClr val="tx2">
                    <a:lumMod val="10000"/>
                  </a:schemeClr>
                </a:solidFill>
              </a:rPr>
              <a:t> </a:t>
            </a:r>
            <a:r>
              <a:rPr lang="pt-PT" sz="6600" dirty="0" err="1">
                <a:solidFill>
                  <a:schemeClr val="tx2">
                    <a:lumMod val="10000"/>
                  </a:schemeClr>
                </a:solidFill>
              </a:rPr>
              <a:t>object</a:t>
            </a:r>
            <a:r>
              <a:rPr lang="pt-PT" sz="6600" dirty="0">
                <a:solidFill>
                  <a:schemeClr val="tx2">
                    <a:lumMod val="10000"/>
                  </a:schemeClr>
                </a:solidFill>
              </a:rPr>
              <a:t> </a:t>
            </a:r>
            <a:r>
              <a:rPr lang="pt-PT" sz="6600" dirty="0" err="1">
                <a:solidFill>
                  <a:schemeClr val="tx2">
                    <a:lumMod val="10000"/>
                  </a:schemeClr>
                </a:solidFill>
              </a:rPr>
              <a:t>anyway</a:t>
            </a:r>
            <a:r>
              <a:rPr lang="pt-PT" sz="6600" dirty="0">
                <a:solidFill>
                  <a:schemeClr val="tx2">
                    <a:lumMod val="10000"/>
                  </a:schemeClr>
                </a:solidFill>
              </a:rPr>
              <a:t> </a:t>
            </a:r>
            <a:r>
              <a:rPr lang="pt-PT" sz="6600" dirty="0" err="1">
                <a:solidFill>
                  <a:schemeClr val="tx2">
                    <a:lumMod val="10000"/>
                  </a:schemeClr>
                </a:solidFill>
              </a:rPr>
              <a:t>but</a:t>
            </a:r>
            <a:r>
              <a:rPr lang="pt-PT" sz="6600" dirty="0">
                <a:solidFill>
                  <a:schemeClr val="tx2">
                    <a:lumMod val="10000"/>
                  </a:schemeClr>
                </a:solidFill>
              </a:rPr>
              <a:t> for </a:t>
            </a:r>
            <a:r>
              <a:rPr lang="pt-PT" sz="6600" dirty="0" err="1">
                <a:solidFill>
                  <a:schemeClr val="tx2">
                    <a:lumMod val="10000"/>
                  </a:schemeClr>
                </a:solidFill>
              </a:rPr>
              <a:t>instance</a:t>
            </a:r>
            <a:r>
              <a:rPr lang="pt-PT" sz="6600" dirty="0">
                <a:solidFill>
                  <a:schemeClr val="tx2">
                    <a:lumMod val="10000"/>
                  </a:schemeClr>
                </a:solidFill>
              </a:rPr>
              <a:t> </a:t>
            </a:r>
            <a:r>
              <a:rPr lang="pt-PT" sz="6600" dirty="0" err="1">
                <a:solidFill>
                  <a:schemeClr val="tx2">
                    <a:lumMod val="10000"/>
                  </a:schemeClr>
                </a:solidFill>
              </a:rPr>
              <a:t>just</a:t>
            </a:r>
            <a:r>
              <a:rPr lang="pt-PT" sz="6600" dirty="0">
                <a:solidFill>
                  <a:schemeClr val="tx2">
                    <a:lumMod val="10000"/>
                  </a:schemeClr>
                </a:solidFill>
              </a:rPr>
              <a:t> a </a:t>
            </a:r>
            <a:r>
              <a:rPr lang="pt-PT" sz="6600" dirty="0" err="1">
                <a:solidFill>
                  <a:schemeClr val="tx2">
                    <a:lumMod val="10000"/>
                  </a:schemeClr>
                </a:solidFill>
              </a:rPr>
              <a:t>key-pair</a:t>
            </a:r>
            <a:r>
              <a:rPr lang="pt-PT" sz="6600" dirty="0">
                <a:solidFill>
                  <a:schemeClr val="tx2">
                    <a:lumMod val="10000"/>
                  </a:schemeClr>
                </a:solidFill>
              </a:rPr>
              <a:t> </a:t>
            </a:r>
            <a:r>
              <a:rPr lang="pt-PT" sz="6600" dirty="0" err="1">
                <a:solidFill>
                  <a:schemeClr val="tx2">
                    <a:lumMod val="10000"/>
                  </a:schemeClr>
                </a:solidFill>
              </a:rPr>
              <a:t>value</a:t>
            </a:r>
            <a:r>
              <a:rPr lang="pt-PT" sz="6600" dirty="0">
                <a:solidFill>
                  <a:schemeClr val="tx2">
                    <a:lumMod val="10000"/>
                  </a:schemeClr>
                </a:solidFill>
              </a:rPr>
              <a:t> </a:t>
            </a:r>
            <a:r>
              <a:rPr lang="pt-PT" sz="6600" dirty="0" err="1">
                <a:solidFill>
                  <a:schemeClr val="tx2">
                    <a:lumMod val="10000"/>
                  </a:schemeClr>
                </a:solidFill>
              </a:rPr>
              <a:t>instead</a:t>
            </a:r>
            <a:r>
              <a:rPr lang="pt-PT" sz="6600" dirty="0">
                <a:solidFill>
                  <a:schemeClr val="tx2">
                    <a:lumMod val="10000"/>
                  </a:schemeClr>
                </a:solidFill>
              </a:rPr>
              <a:t> </a:t>
            </a:r>
            <a:r>
              <a:rPr lang="pt-PT" sz="6600" dirty="0" err="1">
                <a:solidFill>
                  <a:schemeClr val="tx2">
                    <a:lumMod val="10000"/>
                  </a:schemeClr>
                </a:solidFill>
              </a:rPr>
              <a:t>of</a:t>
            </a:r>
            <a:r>
              <a:rPr lang="pt-PT" sz="6600" dirty="0">
                <a:solidFill>
                  <a:schemeClr val="tx2">
                    <a:lumMod val="10000"/>
                  </a:schemeClr>
                </a:solidFill>
              </a:rPr>
              <a:t> “tabular” </a:t>
            </a:r>
            <a:r>
              <a:rPr lang="pt-PT" sz="6600" dirty="0" err="1">
                <a:solidFill>
                  <a:schemeClr val="tx2">
                    <a:lumMod val="10000"/>
                  </a:schemeClr>
                </a:solidFill>
              </a:rPr>
              <a:t>way</a:t>
            </a:r>
            <a:r>
              <a:rPr lang="pt-PT" sz="6600" dirty="0">
                <a:solidFill>
                  <a:schemeClr val="tx2">
                    <a:lumMod val="10000"/>
                  </a:schemeClr>
                </a:solidFill>
              </a:rPr>
              <a:t>. Ex: </a:t>
            </a:r>
            <a:r>
              <a:rPr lang="pt-PT" sz="6600" dirty="0" err="1">
                <a:solidFill>
                  <a:schemeClr val="tx2">
                    <a:lumMod val="10000"/>
                  </a:schemeClr>
                </a:solidFill>
              </a:rPr>
              <a:t>Get-DbaInstanceProperty</a:t>
            </a:r>
            <a:endParaRPr lang="pt-PT" sz="6600" dirty="0">
              <a:solidFill>
                <a:schemeClr val="tx2">
                  <a:lumMod val="10000"/>
                </a:schemeClr>
              </a:solidFill>
            </a:endParaRPr>
          </a:p>
          <a:p>
            <a:pPr marL="0" indent="0">
              <a:buNone/>
            </a:pPr>
            <a:endParaRPr lang="en-US" sz="6600" dirty="0">
              <a:solidFill>
                <a:schemeClr val="tx2">
                  <a:lumMod val="10000"/>
                </a:schemeClr>
              </a:solidFill>
            </a:endParaRPr>
          </a:p>
          <a:p>
            <a:pPr marL="0" indent="0">
              <a:buNone/>
            </a:pPr>
            <a:r>
              <a:rPr lang="en-US" sz="6600" dirty="0">
                <a:solidFill>
                  <a:schemeClr val="tx2">
                    <a:lumMod val="10000"/>
                  </a:schemeClr>
                </a:solidFill>
              </a:rPr>
              <a:t> - Invoke-</a:t>
            </a:r>
            <a:r>
              <a:rPr lang="en-US" sz="6600" dirty="0" err="1">
                <a:solidFill>
                  <a:schemeClr val="tx2">
                    <a:lumMod val="10000"/>
                  </a:schemeClr>
                </a:solidFill>
              </a:rPr>
              <a:t>TransposeDataTable</a:t>
            </a:r>
            <a:r>
              <a:rPr lang="en-US" sz="6600" dirty="0">
                <a:solidFill>
                  <a:schemeClr val="tx2">
                    <a:lumMod val="10000"/>
                  </a:schemeClr>
                </a:solidFill>
              </a:rPr>
              <a:t> for the rescue. It’s a function that will rotate the PowerShell object and a key will become a column name and the value, the value for that column.</a:t>
            </a:r>
            <a:endParaRPr lang="pt-PT" sz="6600" dirty="0">
              <a:solidFill>
                <a:schemeClr val="tx2">
                  <a:lumMod val="10000"/>
                </a:schemeClr>
              </a:solidFill>
            </a:endParaRPr>
          </a:p>
        </p:txBody>
      </p:sp>
      <p:pic>
        <p:nvPicPr>
          <p:cNvPr id="4" name="Picture 3">
            <a:extLst>
              <a:ext uri="{FF2B5EF4-FFF2-40B4-BE49-F238E27FC236}">
                <a16:creationId xmlns:a16="http://schemas.microsoft.com/office/drawing/2014/main" id="{9EC52A15-F785-4DA4-9369-984FD33D2BF0}"/>
              </a:ext>
            </a:extLst>
          </p:cNvPr>
          <p:cNvPicPr>
            <a:picLocks noChangeAspect="1"/>
          </p:cNvPicPr>
          <p:nvPr/>
        </p:nvPicPr>
        <p:blipFill>
          <a:blip r:embed="rId2"/>
          <a:stretch>
            <a:fillRect/>
          </a:stretch>
        </p:blipFill>
        <p:spPr>
          <a:xfrm>
            <a:off x="0" y="2369388"/>
            <a:ext cx="24384000" cy="9469348"/>
          </a:xfrm>
          <a:prstGeom prst="rect">
            <a:avLst/>
          </a:prstGeom>
        </p:spPr>
      </p:pic>
      <p:pic>
        <p:nvPicPr>
          <p:cNvPr id="6" name="Picture 5">
            <a:extLst>
              <a:ext uri="{FF2B5EF4-FFF2-40B4-BE49-F238E27FC236}">
                <a16:creationId xmlns:a16="http://schemas.microsoft.com/office/drawing/2014/main" id="{DA528F0C-4202-42D5-941A-45D984BDB102}"/>
              </a:ext>
            </a:extLst>
          </p:cNvPr>
          <p:cNvPicPr>
            <a:picLocks noChangeAspect="1"/>
          </p:cNvPicPr>
          <p:nvPr/>
        </p:nvPicPr>
        <p:blipFill>
          <a:blip r:embed="rId3">
            <a:extLst>
              <a:ext uri="{BEBA8EAE-BF5A-486C-A8C5-ECC9F3942E4B}">
                <a14:imgProps xmlns:a14="http://schemas.microsoft.com/office/drawing/2010/main">
                  <a14:imgLayer r:embed="rId4">
                    <a14:imgEffect>
                      <a14:artisticGlass/>
                    </a14:imgEffect>
                  </a14:imgLayer>
                </a14:imgProps>
              </a:ext>
            </a:extLst>
          </a:blip>
          <a:stretch>
            <a:fillRect/>
          </a:stretch>
        </p:blipFill>
        <p:spPr>
          <a:xfrm>
            <a:off x="0" y="2365919"/>
            <a:ext cx="24384000" cy="9469348"/>
          </a:xfrm>
          <a:prstGeom prst="rect">
            <a:avLst/>
          </a:prstGeom>
        </p:spPr>
      </p:pic>
      <p:pic>
        <p:nvPicPr>
          <p:cNvPr id="3" name="Picture 2">
            <a:extLst>
              <a:ext uri="{FF2B5EF4-FFF2-40B4-BE49-F238E27FC236}">
                <a16:creationId xmlns:a16="http://schemas.microsoft.com/office/drawing/2014/main" id="{B4FD102A-E17C-452B-B1B2-5C8EC43499E8}"/>
              </a:ext>
            </a:extLst>
          </p:cNvPr>
          <p:cNvPicPr>
            <a:picLocks noChangeAspect="1"/>
          </p:cNvPicPr>
          <p:nvPr/>
        </p:nvPicPr>
        <p:blipFill>
          <a:blip r:embed="rId5"/>
          <a:stretch>
            <a:fillRect/>
          </a:stretch>
        </p:blipFill>
        <p:spPr>
          <a:xfrm>
            <a:off x="-29246" y="5618162"/>
            <a:ext cx="24442492" cy="2971800"/>
          </a:xfrm>
          <a:prstGeom prst="rect">
            <a:avLst/>
          </a:prstGeom>
        </p:spPr>
      </p:pic>
    </p:spTree>
    <p:extLst>
      <p:ext uri="{BB962C8B-B14F-4D97-AF65-F5344CB8AC3E}">
        <p14:creationId xmlns:p14="http://schemas.microsoft.com/office/powerpoint/2010/main" val="350853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FF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40000">
            <a:ln>
              <a:noFill/>
            </a:ln>
            <a:solidFill>
              <a:srgbClr val="FFFFFF"/>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40000">
            <a:ln>
              <a:noFill/>
            </a:ln>
            <a:solidFill>
              <a:srgbClr val="FFFFFF"/>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492730AB177845ACD01A077779694D" ma:contentTypeVersion="7" ma:contentTypeDescription="Create a new document." ma:contentTypeScope="" ma:versionID="cbdd09dfb042b6ea19c8eaddb6c3180a">
  <xsd:schema xmlns:xsd="http://www.w3.org/2001/XMLSchema" xmlns:xs="http://www.w3.org/2001/XMLSchema" xmlns:p="http://schemas.microsoft.com/office/2006/metadata/properties" xmlns:ns2="0bc3cd66-eb77-4078-8218-677d32e8129e" targetNamespace="http://schemas.microsoft.com/office/2006/metadata/properties" ma:root="true" ma:fieldsID="1a7482df3aa6a998dd4a062b531d7774" ns2:_="">
    <xsd:import namespace="0bc3cd66-eb77-4078-8218-677d32e812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cd66-eb77-4078-8218-677d32e81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3E4BEB-AD77-49FC-BA46-65EF58ADF959}">
  <ds:schemaRefs>
    <ds:schemaRef ds:uri="http://schemas.microsoft.com/sharepoint/v3/contenttype/forms"/>
  </ds:schemaRefs>
</ds:datastoreItem>
</file>

<file path=customXml/itemProps2.xml><?xml version="1.0" encoding="utf-8"?>
<ds:datastoreItem xmlns:ds="http://schemas.openxmlformats.org/officeDocument/2006/customXml" ds:itemID="{2AD5C2AD-9607-4909-8C71-DC917726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3cd66-eb77-4078-8218-677d32e812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F995D-64C7-4461-A2B5-E66FD03F8D8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1158</TotalTime>
  <Words>3230</Words>
  <Application>Microsoft Office PowerPoint</Application>
  <PresentationFormat>Custom</PresentationFormat>
  <Paragraphs>327</Paragraphs>
  <Slides>41</Slides>
  <Notes>8</Notes>
  <HiddenSlides>25</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Arial</vt:lpstr>
      <vt:lpstr>Calibri</vt:lpstr>
      <vt:lpstr>Gill Sans</vt:lpstr>
      <vt:lpstr>Helvetica Light</vt:lpstr>
      <vt:lpstr>Helvetica Neue</vt:lpstr>
      <vt:lpstr>Open Sans</vt:lpstr>
      <vt:lpstr>Open Sans Semibold</vt:lpstr>
      <vt:lpstr>Roboto Bold</vt:lpstr>
      <vt:lpstr>Roboto Medium</vt:lpstr>
      <vt:lpstr>Roboto Regular</vt:lpstr>
      <vt:lpstr>White</vt:lpstr>
      <vt:lpstr>Chart</vt:lpstr>
      <vt:lpstr>PowerPoint Presentation</vt:lpstr>
      <vt:lpstr>PowerPoint Presentation</vt:lpstr>
      <vt:lpstr>PowerPoint Presentation</vt:lpstr>
      <vt:lpstr>Agenda</vt:lpstr>
      <vt:lpstr>Pre-requirements</vt:lpstr>
      <vt:lpstr>Overview</vt:lpstr>
      <vt:lpstr>Pre-configurations</vt:lpstr>
      <vt:lpstr>Which questions I want to see answered?</vt:lpstr>
      <vt:lpstr>Scripts development and some caveats</vt:lpstr>
      <vt:lpstr>Implementation approach</vt:lpstr>
      <vt:lpstr>Saving data To SQL Server</vt:lpstr>
      <vt:lpstr>Database structure – Code - Power BI dashboard</vt:lpstr>
      <vt:lpstr>FAQ</vt:lpstr>
      <vt:lpstr>Dbatools Resources</vt:lpstr>
      <vt:lpstr>Ask your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Manpreet Singh</dc:creator>
  <cp:lastModifiedBy>Cláudio Silva</cp:lastModifiedBy>
  <cp:revision>31</cp:revision>
  <dcterms:modified xsi:type="dcterms:W3CDTF">2020-07-12T22:45:47Z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0x010100A1492730AB177845ACD01A077779694D</vt:lpwstr>
  </property>
</Properties>
</file>