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8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5507960-AB7D-F14D-892C-D94B085C7D13}">
          <p14:sldIdLst>
            <p14:sldId id="256"/>
            <p14:sldId id="260"/>
            <p14:sldId id="268"/>
            <p14:sldId id="262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714"/>
  </p:normalViewPr>
  <p:slideViewPr>
    <p:cSldViewPr snapToGrid="0" snapToObjects="1">
      <p:cViewPr>
        <p:scale>
          <a:sx n="122" d="100"/>
          <a:sy n="122" d="100"/>
        </p:scale>
        <p:origin x="11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1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D257B-9D69-9749-BA97-3E75CB818488}" type="datetimeFigureOut">
              <a:rPr lang="nl-NL" smtClean="0"/>
              <a:t>22-5-2017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A7E-A393-B14F-BE4F-3C1D64DD0D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63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64992-B424-4C7C-89E2-DB0553A0686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3844-D402-4941-A9E9-0BD28E77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3844-D402-4941-A9E9-0BD28E772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59823" y="2354782"/>
            <a:ext cx="5826266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[</a:t>
            </a:r>
            <a:r>
              <a:rPr lang="nl-NL" dirty="0" err="1"/>
              <a:t>Title</a:t>
            </a:r>
            <a:r>
              <a:rPr lang="nl-NL" dirty="0"/>
              <a:t>]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4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58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1894439"/>
          </a:xfrm>
        </p:spPr>
        <p:txBody>
          <a:bodyPr/>
          <a:lstStyle/>
          <a:p>
            <a:r>
              <a:rPr lang="de-DE" dirty="0"/>
              <a:t>dbatools simplifies the life of a data pro</a:t>
            </a:r>
          </a:p>
          <a:p>
            <a:r>
              <a:rPr lang="de-DE" dirty="0"/>
              <a:t>dbatools wants you!</a:t>
            </a:r>
          </a:p>
          <a:p>
            <a:pPr lvl="1"/>
            <a:r>
              <a:rPr lang="de-DE" dirty="0"/>
              <a:t>dbatools.io/firstpull</a:t>
            </a:r>
          </a:p>
          <a:p>
            <a:pPr lvl="1"/>
            <a:r>
              <a:rPr lang="de-DE" dirty="0"/>
              <a:t>dbatools.io/firstpullvideo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Database Administration using </a:t>
            </a:r>
            <a:r>
              <a:rPr lang="en-US" dirty="0" err="1"/>
              <a:t>PowerShelL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97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20779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pPr lvl="1"/>
            <a:r>
              <a:rPr lang="de-DE" dirty="0"/>
              <a:t>PowerShell MVP</a:t>
            </a:r>
          </a:p>
          <a:p>
            <a:pPr lvl="1"/>
            <a:r>
              <a:rPr lang="de-DE" dirty="0"/>
              <a:t>Creator of dbatools.io</a:t>
            </a:r>
          </a:p>
          <a:p>
            <a:pPr lvl="1"/>
            <a:r>
              <a:rPr lang="de-DE" dirty="0"/>
              <a:t>PASS PowerShell VG, Belgian PowerShell UG</a:t>
            </a:r>
          </a:p>
          <a:p>
            <a:pPr lvl="1"/>
            <a:r>
              <a:rPr lang="de-DE" dirty="0"/>
              <a:t>DBA with General Dynamics IT at NATO Spec Ops HQ</a:t>
            </a:r>
          </a:p>
          <a:p>
            <a:r>
              <a:rPr lang="de-DE" dirty="0"/>
              <a:t>Rob Sewell</a:t>
            </a:r>
          </a:p>
          <a:p>
            <a:pPr lvl="1"/>
            <a:r>
              <a:rPr lang="de-DE" dirty="0"/>
              <a:t>PowerShell advocate</a:t>
            </a:r>
          </a:p>
          <a:p>
            <a:pPr lvl="1"/>
            <a:r>
              <a:rPr lang="de-DE" dirty="0"/>
              <a:t>Creator of dbareports.io</a:t>
            </a:r>
          </a:p>
          <a:p>
            <a:pPr lvl="1"/>
            <a:r>
              <a:rPr lang="de-DE" dirty="0"/>
              <a:t>PASS PowerShell VG, SQL Saturday Exeter</a:t>
            </a:r>
          </a:p>
          <a:p>
            <a:pPr lvl="1"/>
            <a:r>
              <a:rPr lang="de-DE" dirty="0"/>
              <a:t>Data Consultant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  <a:p>
            <a:r>
              <a:rPr lang="de-DE" dirty="0"/>
              <a:t>Requirements</a:t>
            </a:r>
          </a:p>
          <a:p>
            <a:r>
              <a:rPr lang="de-DE" dirty="0"/>
              <a:t>Hella demos</a:t>
            </a:r>
          </a:p>
          <a:p>
            <a:r>
              <a:rPr lang="de-DE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35" y="1125019"/>
            <a:ext cx="840473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761" y="1601423"/>
            <a:ext cx="4828870" cy="42780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u="sng" dirty="0">
                <a:effectLst/>
                <a:latin typeface="Gotham Medium" panose="02000604030000020004"/>
              </a:rPr>
              <a:t>Minimum</a:t>
            </a:r>
            <a:br>
              <a:rPr lang="en-US" sz="3200" b="1" u="sng" dirty="0">
                <a:effectLst/>
                <a:latin typeface="Gotham Medium" panose="02000604030000020004"/>
              </a:rPr>
            </a:br>
            <a:r>
              <a:rPr lang="en-US" sz="1600" b="1" u="sng" dirty="0">
                <a:effectLst/>
                <a:latin typeface="Gotham Medium" panose="02000604030000020004"/>
              </a:rPr>
              <a:t> </a:t>
            </a:r>
            <a:endParaRPr lang="en-US" sz="3200" b="1" u="sng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Management Studio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Remote PowerShell enabled for Windows commands</a:t>
            </a:r>
            <a:endParaRPr lang="en-US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effectLst/>
              <a:latin typeface="Gotham Medium" panose="020006040300000200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6008" y="1561667"/>
            <a:ext cx="5222761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u="sng" dirty="0">
                <a:effectLst/>
                <a:latin typeface="Gotham Medium" panose="02000604030000020004"/>
              </a:rPr>
              <a:t>Recommended</a:t>
            </a:r>
            <a:br>
              <a:rPr lang="en-US" sz="3200" b="1" u="sng" dirty="0">
                <a:effectLst/>
                <a:latin typeface="Gotham Medium" panose="02000604030000020004"/>
              </a:rPr>
            </a:br>
            <a:endParaRPr lang="en-US" sz="1600" b="1" u="sng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PowerShell v5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Management Studio 2012+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effectLst/>
                <a:latin typeface="Gotham Medium" panose="02000604030000020004"/>
              </a:rPr>
              <a:t>SQL Server 2008R2+</a:t>
            </a:r>
            <a:endParaRPr lang="en-US" dirty="0">
              <a:effectLst/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dirty="0">
              <a:effectLst/>
              <a:latin typeface="Gotham Medium" panose="02000604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5805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3676347"/>
          </a:xfrm>
        </p:spPr>
        <p:txBody>
          <a:bodyPr/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0" b="1" u="sng" dirty="0">
                <a:latin typeface="Gotham Medium" panose="02000604030000020004"/>
              </a:rPr>
              <a:t>PowerShell Gallery</a:t>
            </a:r>
            <a:endParaRPr lang="en-US" sz="2400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Install-Module </a:t>
            </a:r>
            <a:r>
              <a:rPr lang="en-US" dirty="0" err="1">
                <a:latin typeface="Gotham Medium" panose="02000604030000020004"/>
              </a:rPr>
              <a:t>dbatools</a:t>
            </a:r>
            <a:endParaRPr lang="en-US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Install-Module </a:t>
            </a:r>
            <a:r>
              <a:rPr lang="en-US" dirty="0" err="1">
                <a:latin typeface="Gotham Medium" panose="02000604030000020004"/>
              </a:rPr>
              <a:t>dbatools</a:t>
            </a:r>
            <a:r>
              <a:rPr lang="en-US" dirty="0">
                <a:latin typeface="Gotham Medium" panose="02000604030000020004"/>
              </a:rPr>
              <a:t> –Scope </a:t>
            </a:r>
            <a:r>
              <a:rPr lang="en-US" dirty="0" err="1">
                <a:latin typeface="Gotham Medium" panose="02000604030000020004"/>
              </a:rPr>
              <a:t>CurrentUser</a:t>
            </a:r>
            <a:br>
              <a:rPr lang="en-US" sz="2400" dirty="0">
                <a:latin typeface="Gotham Medium" panose="02000604030000020004"/>
              </a:rPr>
            </a:br>
            <a:endParaRPr lang="en-US" sz="24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000" b="1" u="sng" dirty="0">
                <a:latin typeface="Gotham Medium" panose="02000604030000020004"/>
              </a:rPr>
              <a:t>GitHub – dbatools.io/</a:t>
            </a:r>
            <a:r>
              <a:rPr lang="en-US" sz="3000" b="1" u="sng" dirty="0" err="1">
                <a:latin typeface="Gotham Medium" panose="02000604030000020004"/>
              </a:rPr>
              <a:t>git</a:t>
            </a:r>
            <a:endParaRPr lang="en-US" sz="3000" dirty="0">
              <a:latin typeface="Gotham Medium" panose="02000604030000020004"/>
            </a:endParaRP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Invoke-Expression (Invoke-</a:t>
            </a:r>
            <a:r>
              <a:rPr lang="en-US" dirty="0" err="1">
                <a:latin typeface="Gotham Medium" panose="02000604030000020004"/>
              </a:rPr>
              <a:t>WebRequest</a:t>
            </a:r>
            <a:r>
              <a:rPr lang="en-US" dirty="0">
                <a:latin typeface="Gotham Medium" panose="02000604030000020004"/>
              </a:rPr>
              <a:t> https://dbatools.io/in)</a:t>
            </a:r>
          </a:p>
          <a:p>
            <a:pPr marL="457200" indent="-457200"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dirty="0">
                <a:latin typeface="Gotham Medium" panose="02000604030000020004"/>
              </a:rPr>
              <a:t>Clone repo found at dbatools.io/</a:t>
            </a:r>
            <a:r>
              <a:rPr lang="en-US" dirty="0" err="1">
                <a:latin typeface="Gotham Medium" panose="02000604030000020004"/>
              </a:rPr>
              <a:t>git</a:t>
            </a:r>
            <a:r>
              <a:rPr lang="en-US" dirty="0">
                <a:latin typeface="Gotham Medium" panose="02000604030000020004"/>
              </a:rPr>
              <a:t>, Import-Module </a:t>
            </a:r>
            <a:r>
              <a:rPr lang="en-US" dirty="0" err="1">
                <a:latin typeface="Gotham Medium" panose="02000604030000020004"/>
              </a:rPr>
              <a:t>dbatools</a:t>
            </a:r>
            <a:endParaRPr lang="en-US" sz="2400" b="1" u="sng" dirty="0">
              <a:latin typeface="Gotham Medium" panose="02000604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5113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Visit the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932870" y="1643646"/>
            <a:ext cx="8313560" cy="4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Demos!</a:t>
            </a:r>
            <a:endParaRPr lang="en-US" dirty="0"/>
          </a:p>
        </p:txBody>
      </p:sp>
      <p:pic>
        <p:nvPicPr>
          <p:cNvPr id="1028" name="Picture 4" descr="Image result for party parrot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5677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ora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orama 2017 PPT Template.potx" id="{519D8BC3-1AB0-4B46-82C2-BD38BC9F0C88}" vid="{01E7D40F-98BE-45C4-A748-36DB9BE683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Techorama 2017 PPT Template</Template>
  <TotalTime>80</TotalTime>
  <Words>101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Gotham Bold</vt:lpstr>
      <vt:lpstr>Gotham Medium</vt:lpstr>
      <vt:lpstr>Segoe UI Semilight</vt:lpstr>
      <vt:lpstr>Techorama</vt:lpstr>
      <vt:lpstr>PowerPoint Presentation</vt:lpstr>
      <vt:lpstr>Modern Database Administration using PowerShelL</vt:lpstr>
      <vt:lpstr>About Us</vt:lpstr>
      <vt:lpstr>Agenda</vt:lpstr>
      <vt:lpstr>PowerPoint Presentation</vt:lpstr>
      <vt:lpstr>Requirements</vt:lpstr>
      <vt:lpstr>Install is easy</vt:lpstr>
      <vt:lpstr>Visit the site</vt:lpstr>
      <vt:lpstr>Demos!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ctrlb</dc:creator>
  <cp:lastModifiedBy>ctrlb</cp:lastModifiedBy>
  <cp:revision>9</cp:revision>
  <dcterms:created xsi:type="dcterms:W3CDTF">2017-05-22T08:55:39Z</dcterms:created>
  <dcterms:modified xsi:type="dcterms:W3CDTF">2017-05-22T10:15:44Z</dcterms:modified>
</cp:coreProperties>
</file>