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8" r:id="rId4"/>
    <p:sldId id="262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55507960-AB7D-F14D-892C-D94B085C7D13}">
          <p14:sldIdLst>
            <p14:sldId id="256"/>
            <p14:sldId id="260"/>
            <p14:sldId id="268"/>
            <p14:sldId id="262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14"/>
  </p:normalViewPr>
  <p:slideViewPr>
    <p:cSldViewPr snapToGrid="0" snapToObjects="1">
      <p:cViewPr>
        <p:scale>
          <a:sx n="122" d="100"/>
          <a:sy n="122" d="100"/>
        </p:scale>
        <p:origin x="11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41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D257B-9D69-9749-BA97-3E75CB818488}" type="datetimeFigureOut">
              <a:rPr lang="nl-NL" smtClean="0"/>
              <a:t>22-5-2017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A7E-A393-B14F-BE4F-3C1D64DD0D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163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64992-B424-4C7C-89E2-DB0553A0686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3844-D402-4941-A9E9-0BD28E77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A3844-D402-4941-A9E9-0BD28E772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59823" y="2354782"/>
            <a:ext cx="5826266" cy="1796432"/>
          </a:xfrm>
          <a:prstGeom prst="rect">
            <a:avLst/>
          </a:prstGeom>
        </p:spPr>
        <p:txBody>
          <a:bodyPr anchor="ctr" anchorCtr="0"/>
          <a:lstStyle>
            <a:lvl1pPr>
              <a:defRPr sz="3600" b="0" i="0" cap="all" baseline="0">
                <a:solidFill>
                  <a:schemeClr val="bg1"/>
                </a:solidFill>
                <a:latin typeface="Gotham Bold" charset="0"/>
              </a:defRPr>
            </a:lvl1pPr>
          </a:lstStyle>
          <a:p>
            <a:r>
              <a:rPr lang="nl-NL" dirty="0"/>
              <a:t>[</a:t>
            </a:r>
            <a:r>
              <a:rPr lang="nl-NL" dirty="0" err="1"/>
              <a:t>Title</a:t>
            </a:r>
            <a:r>
              <a:rPr lang="nl-NL" dirty="0"/>
              <a:t>]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30602"/>
            <a:ext cx="10515600" cy="814977"/>
          </a:xfrm>
          <a:prstGeom prst="rect">
            <a:avLst/>
          </a:prstGeo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  <a:latin typeface="Gotham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1pPr>
            <a:lvl2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2pPr>
            <a:lvl3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3pPr>
            <a:lvl4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4pPr>
            <a:lvl5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1850" y="730602"/>
            <a:ext cx="10515600" cy="814977"/>
          </a:xfrm>
          <a:prstGeom prst="rect">
            <a:avLst/>
          </a:prstGeom>
        </p:spPr>
        <p:txBody>
          <a:bodyPr anchor="t" anchorCtr="0"/>
          <a:lstStyle>
            <a:lvl1pPr>
              <a:defRPr sz="3600" baseline="0">
                <a:solidFill>
                  <a:srgbClr val="076181"/>
                </a:solidFill>
                <a:latin typeface="Gotham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831850" y="1676854"/>
            <a:ext cx="10350500" cy="45323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1pPr>
            <a:lvl2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2pPr>
            <a:lvl3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3pPr>
            <a:lvl4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4pPr>
            <a:lvl5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40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5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58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 flipH="1">
            <a:off x="831849" y="1700638"/>
            <a:ext cx="10515600" cy="1894439"/>
          </a:xfrm>
        </p:spPr>
        <p:txBody>
          <a:bodyPr/>
          <a:lstStyle/>
          <a:p>
            <a:r>
              <a:rPr lang="de-DE" dirty="0"/>
              <a:t>dbatools simplifies the life of a data pro</a:t>
            </a:r>
          </a:p>
          <a:p>
            <a:r>
              <a:rPr lang="de-DE" dirty="0"/>
              <a:t>dbatools wants you!</a:t>
            </a:r>
          </a:p>
          <a:p>
            <a:pPr lvl="1"/>
            <a:r>
              <a:rPr lang="de-DE" dirty="0"/>
              <a:t>dbatools.io/firstpull</a:t>
            </a:r>
          </a:p>
          <a:p>
            <a:pPr lvl="1"/>
            <a:r>
              <a:rPr lang="de-DE" dirty="0"/>
              <a:t>dbatools.io/firstpullvideo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1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Database Administration using </a:t>
            </a:r>
            <a:r>
              <a:rPr lang="en-US" dirty="0" err="1"/>
              <a:t>PowerShelL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897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 flipH="1">
            <a:off x="831849" y="1700638"/>
            <a:ext cx="10515600" cy="4207793"/>
          </a:xfrm>
        </p:spPr>
        <p:txBody>
          <a:bodyPr/>
          <a:lstStyle/>
          <a:p>
            <a:r>
              <a:rPr lang="en-US" dirty="0"/>
              <a:t>Chrissy LeMaire</a:t>
            </a:r>
          </a:p>
          <a:p>
            <a:pPr lvl="1"/>
            <a:r>
              <a:rPr lang="de-DE" dirty="0"/>
              <a:t>PowerShell MVP</a:t>
            </a:r>
          </a:p>
          <a:p>
            <a:pPr lvl="1"/>
            <a:r>
              <a:rPr lang="de-DE" dirty="0"/>
              <a:t>Creator of dbatools.io</a:t>
            </a:r>
          </a:p>
          <a:p>
            <a:pPr lvl="1"/>
            <a:r>
              <a:rPr lang="de-DE" dirty="0"/>
              <a:t>PASS PowerShell VG, Belgian PowerShell UG</a:t>
            </a:r>
          </a:p>
          <a:p>
            <a:pPr lvl="1"/>
            <a:r>
              <a:rPr lang="de-DE" dirty="0"/>
              <a:t>DBA with General Dynamics IT at NATO Spec Ops HQ</a:t>
            </a:r>
          </a:p>
          <a:p>
            <a:r>
              <a:rPr lang="de-DE" dirty="0"/>
              <a:t>Rob Sewell</a:t>
            </a:r>
          </a:p>
          <a:p>
            <a:pPr lvl="1"/>
            <a:r>
              <a:rPr lang="de-DE" dirty="0"/>
              <a:t>PowerShell advocate</a:t>
            </a:r>
          </a:p>
          <a:p>
            <a:pPr lvl="1"/>
            <a:r>
              <a:rPr lang="de-DE" dirty="0"/>
              <a:t>Creator of dbareports.io</a:t>
            </a:r>
          </a:p>
          <a:p>
            <a:pPr lvl="1"/>
            <a:r>
              <a:rPr lang="de-DE" dirty="0"/>
              <a:t>PASS PowerShell VG, SQL Saturday Exeter</a:t>
            </a:r>
          </a:p>
          <a:p>
            <a:pPr lvl="1"/>
            <a:r>
              <a:rPr lang="de-DE" dirty="0"/>
              <a:t>PowerShell Consultant and Trainer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7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  <a:p>
            <a:r>
              <a:rPr lang="de-DE" dirty="0"/>
              <a:t>Requirements</a:t>
            </a:r>
          </a:p>
          <a:p>
            <a:r>
              <a:rPr lang="de-DE" dirty="0"/>
              <a:t>Hella demos</a:t>
            </a:r>
          </a:p>
          <a:p>
            <a:r>
              <a:rPr lang="de-DE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9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635" y="1125019"/>
            <a:ext cx="840473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3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4761" y="1601423"/>
            <a:ext cx="4828870" cy="42780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u="sng" dirty="0">
                <a:effectLst/>
                <a:latin typeface="Gotham Medium" panose="02000604030000020004"/>
              </a:rPr>
              <a:t>Minimum</a:t>
            </a:r>
            <a:br>
              <a:rPr lang="en-US" sz="3200" b="1" u="sng" dirty="0">
                <a:effectLst/>
                <a:latin typeface="Gotham Medium" panose="02000604030000020004"/>
              </a:rPr>
            </a:br>
            <a:r>
              <a:rPr lang="en-US" sz="1600" b="1" u="sng" dirty="0">
                <a:effectLst/>
                <a:latin typeface="Gotham Medium" panose="02000604030000020004"/>
              </a:rPr>
              <a:t> </a:t>
            </a:r>
            <a:endParaRPr lang="en-US" sz="3200" b="1" u="sng" dirty="0">
              <a:effectLst/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SQL Server Management Studio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effectLst/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PowerShell v2 for Windows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Remote PowerShell enabled for Windows commands</a:t>
            </a:r>
            <a:endParaRPr lang="en-US" dirty="0">
              <a:effectLst/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>
              <a:effectLst/>
              <a:latin typeface="Gotham Medium" panose="020006040300000200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6008" y="1561667"/>
            <a:ext cx="5222761" cy="30469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u="sng" dirty="0">
                <a:effectLst/>
                <a:latin typeface="Gotham Medium" panose="02000604030000020004"/>
              </a:rPr>
              <a:t>Recommended</a:t>
            </a:r>
            <a:br>
              <a:rPr lang="en-US" sz="3200" b="1" u="sng" dirty="0">
                <a:effectLst/>
                <a:latin typeface="Gotham Medium" panose="02000604030000020004"/>
              </a:rPr>
            </a:br>
            <a:endParaRPr lang="en-US" sz="1600" b="1" u="sng" dirty="0">
              <a:effectLst/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PowerShell v5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SQL Server Management Studio 2012+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effectLst/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SQL Server 2008R2+</a:t>
            </a:r>
            <a:endParaRPr lang="en-US" dirty="0">
              <a:effectLst/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>
              <a:effectLst/>
              <a:latin typeface="Gotham Medium" panose="02000604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58051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 flipH="1">
            <a:off x="831849" y="1700638"/>
            <a:ext cx="10515600" cy="3676347"/>
          </a:xfrm>
        </p:spPr>
        <p:txBody>
          <a:bodyPr/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000" b="1" u="sng" dirty="0">
                <a:latin typeface="Gotham Medium" panose="02000604030000020004"/>
              </a:rPr>
              <a:t>PowerShell Gallery</a:t>
            </a:r>
            <a:endParaRPr lang="en-US" sz="2400" dirty="0">
              <a:latin typeface="Gotham Medium" panose="02000604030000020004"/>
            </a:endParaRPr>
          </a:p>
          <a:p>
            <a:pPr marL="457200" indent="-457200"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dirty="0">
                <a:latin typeface="Gotham Medium" panose="02000604030000020004"/>
              </a:rPr>
              <a:t>Install-Module </a:t>
            </a:r>
            <a:r>
              <a:rPr lang="en-US" dirty="0" err="1">
                <a:latin typeface="Gotham Medium" panose="02000604030000020004"/>
              </a:rPr>
              <a:t>dbatools</a:t>
            </a:r>
            <a:endParaRPr lang="en-US" dirty="0">
              <a:latin typeface="Gotham Medium" panose="02000604030000020004"/>
            </a:endParaRPr>
          </a:p>
          <a:p>
            <a:pPr marL="457200" indent="-457200"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dirty="0">
                <a:latin typeface="Gotham Medium" panose="02000604030000020004"/>
              </a:rPr>
              <a:t>Install-Module </a:t>
            </a:r>
            <a:r>
              <a:rPr lang="en-US" dirty="0" err="1">
                <a:latin typeface="Gotham Medium" panose="02000604030000020004"/>
              </a:rPr>
              <a:t>dbatools</a:t>
            </a:r>
            <a:r>
              <a:rPr lang="en-US" dirty="0">
                <a:latin typeface="Gotham Medium" panose="02000604030000020004"/>
              </a:rPr>
              <a:t> –Scope </a:t>
            </a:r>
            <a:r>
              <a:rPr lang="en-US" dirty="0" err="1">
                <a:latin typeface="Gotham Medium" panose="02000604030000020004"/>
              </a:rPr>
              <a:t>CurrentUser</a:t>
            </a:r>
            <a:br>
              <a:rPr lang="en-US" sz="2400" dirty="0">
                <a:latin typeface="Gotham Medium" panose="02000604030000020004"/>
              </a:rPr>
            </a:br>
            <a:endParaRPr lang="en-US" sz="2400" b="1" u="sng" dirty="0"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000" b="1" u="sng" dirty="0">
                <a:latin typeface="Gotham Medium" panose="02000604030000020004"/>
              </a:rPr>
              <a:t>GitHub – dbatools.io/</a:t>
            </a:r>
            <a:r>
              <a:rPr lang="en-US" sz="3000" b="1" u="sng" dirty="0" err="1">
                <a:latin typeface="Gotham Medium" panose="02000604030000020004"/>
              </a:rPr>
              <a:t>git</a:t>
            </a:r>
            <a:endParaRPr lang="en-US" sz="3000" dirty="0">
              <a:latin typeface="Gotham Medium" panose="02000604030000020004"/>
            </a:endParaRPr>
          </a:p>
          <a:p>
            <a:pPr marL="457200" indent="-457200"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dirty="0">
                <a:latin typeface="Gotham Medium" panose="02000604030000020004"/>
              </a:rPr>
              <a:t>Invoke-Expression (Invoke-</a:t>
            </a:r>
            <a:r>
              <a:rPr lang="en-US" dirty="0" err="1">
                <a:latin typeface="Gotham Medium" panose="02000604030000020004"/>
              </a:rPr>
              <a:t>WebRequest</a:t>
            </a:r>
            <a:r>
              <a:rPr lang="en-US" dirty="0">
                <a:latin typeface="Gotham Medium" panose="02000604030000020004"/>
              </a:rPr>
              <a:t> https://dbatools.io/in)</a:t>
            </a:r>
          </a:p>
          <a:p>
            <a:pPr marL="457200" indent="-457200"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dirty="0">
                <a:latin typeface="Gotham Medium" panose="02000604030000020004"/>
              </a:rPr>
              <a:t>Clone repo found at dbatools.io/</a:t>
            </a:r>
            <a:r>
              <a:rPr lang="en-US" dirty="0" err="1">
                <a:latin typeface="Gotham Medium" panose="02000604030000020004"/>
              </a:rPr>
              <a:t>git</a:t>
            </a:r>
            <a:r>
              <a:rPr lang="en-US" dirty="0">
                <a:latin typeface="Gotham Medium" panose="02000604030000020004"/>
              </a:rPr>
              <a:t>, Import-Module </a:t>
            </a:r>
            <a:r>
              <a:rPr lang="en-US" dirty="0" err="1">
                <a:latin typeface="Gotham Medium" panose="02000604030000020004"/>
              </a:rPr>
              <a:t>dbatools</a:t>
            </a:r>
            <a:endParaRPr lang="en-US" sz="2400" b="1" u="sng" dirty="0">
              <a:latin typeface="Gotham Medium" panose="02000604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51133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Visit the 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932870" y="1643646"/>
            <a:ext cx="8313560" cy="42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0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Demos!</a:t>
            </a:r>
            <a:endParaRPr lang="en-US" dirty="0"/>
          </a:p>
        </p:txBody>
      </p:sp>
      <p:pic>
        <p:nvPicPr>
          <p:cNvPr id="1028" name="Picture 4" descr="Image result for party parrot emo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178923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567779"/>
      </p:ext>
    </p:extLst>
  </p:cSld>
  <p:clrMapOvr>
    <a:masterClrMapping/>
  </p:clrMapOvr>
</p:sld>
</file>

<file path=ppt/theme/theme1.xml><?xml version="1.0" encoding="utf-8"?>
<a:theme xmlns:a="http://schemas.openxmlformats.org/drawingml/2006/main" name="Techorama">
  <a:themeElements>
    <a:clrScheme name="Office-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orama 2017 PPT Template.potx" id="{519D8BC3-1AB0-4B46-82C2-BD38BC9F0C88}" vid="{01E7D40F-98BE-45C4-A748-36DB9BE683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Techorama 2017 PPT Template</Template>
  <TotalTime>99</TotalTime>
  <Words>103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Gotham Bold</vt:lpstr>
      <vt:lpstr>Gotham Medium</vt:lpstr>
      <vt:lpstr>Segoe UI Semilight</vt:lpstr>
      <vt:lpstr>Techorama</vt:lpstr>
      <vt:lpstr>PowerPoint Presentation</vt:lpstr>
      <vt:lpstr>Modern Database Administration using PowerShelL</vt:lpstr>
      <vt:lpstr>About Us</vt:lpstr>
      <vt:lpstr>Agenda</vt:lpstr>
      <vt:lpstr>PowerPoint Presentation</vt:lpstr>
      <vt:lpstr>Requirements</vt:lpstr>
      <vt:lpstr>Install is easy</vt:lpstr>
      <vt:lpstr>Visit the site</vt:lpstr>
      <vt:lpstr>Demos!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ctrlb</dc:creator>
  <cp:lastModifiedBy>Chrissy LeMaire</cp:lastModifiedBy>
  <cp:revision>10</cp:revision>
  <dcterms:created xsi:type="dcterms:W3CDTF">2017-05-22T08:55:39Z</dcterms:created>
  <dcterms:modified xsi:type="dcterms:W3CDTF">2017-05-22T10:35:22Z</dcterms:modified>
</cp:coreProperties>
</file>