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5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830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3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1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579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75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1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1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46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109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3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067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394AD2-42D0-48AB-AF4A-0B3ACFF60552}" type="datetimeFigureOut">
              <a:rPr lang="es-EC" smtClean="0"/>
              <a:t>04/07/2016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3EFF64-EE11-4AB0-8348-CB4F73610E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604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2688166" y="2437076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SUPERIOR POLITECNICA DE CHIMBORAZO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INFORMATICA Y ELECTRONICA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DE INGENIERIA EN SISTEMAS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/>
          <p:cNvSpPr>
            <a:spLocks noGrp="1"/>
          </p:cNvSpPr>
          <p:nvPr/>
        </p:nvSpPr>
        <p:spPr>
          <a:xfrm>
            <a:off x="2688166" y="4223542"/>
            <a:ext cx="6815669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/>
              <a:t>ARBOLES </a:t>
            </a:r>
            <a:r>
              <a:rPr lang="es-EC" dirty="0" smtClean="0"/>
              <a:t>B</a:t>
            </a:r>
            <a:endParaRPr lang="es-EC" dirty="0" smtClean="0"/>
          </a:p>
          <a:p>
            <a:r>
              <a:rPr lang="es-EC" dirty="0" smtClean="0"/>
              <a:t>Nombre: Claudio Pilataxi</a:t>
            </a:r>
          </a:p>
          <a:p>
            <a:r>
              <a:rPr lang="es-EC" dirty="0" smtClean="0"/>
              <a:t>Código: 6042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313655"/>
            <a:ext cx="1714500" cy="1704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01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INSERTAR</a:t>
            </a:r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5316" t="22915" r="56740" b="49213"/>
          <a:stretch/>
        </p:blipFill>
        <p:spPr>
          <a:xfrm>
            <a:off x="3946477" y="2538483"/>
            <a:ext cx="4299045" cy="28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0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2980"/>
              </p:ext>
            </p:extLst>
          </p:nvPr>
        </p:nvGraphicFramePr>
        <p:xfrm>
          <a:off x="735464" y="760609"/>
          <a:ext cx="3932070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  <a:gridCol w="786414"/>
                <a:gridCol w="786414"/>
                <a:gridCol w="786414"/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EC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38874"/>
              </p:ext>
            </p:extLst>
          </p:nvPr>
        </p:nvGraphicFramePr>
        <p:xfrm>
          <a:off x="7411494" y="803827"/>
          <a:ext cx="3932070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  <a:gridCol w="786414"/>
                <a:gridCol w="786414"/>
                <a:gridCol w="786414"/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EC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lecha derecha 5"/>
          <p:cNvSpPr/>
          <p:nvPr/>
        </p:nvSpPr>
        <p:spPr>
          <a:xfrm>
            <a:off x="5677469" y="846161"/>
            <a:ext cx="723331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08014"/>
              </p:ext>
            </p:extLst>
          </p:nvPr>
        </p:nvGraphicFramePr>
        <p:xfrm>
          <a:off x="1067559" y="3426471"/>
          <a:ext cx="1572828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88235"/>
              </p:ext>
            </p:extLst>
          </p:nvPr>
        </p:nvGraphicFramePr>
        <p:xfrm>
          <a:off x="3649261" y="3428745"/>
          <a:ext cx="1572828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11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1788"/>
              </p:ext>
            </p:extLst>
          </p:nvPr>
        </p:nvGraphicFramePr>
        <p:xfrm>
          <a:off x="2775804" y="2186800"/>
          <a:ext cx="786414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10"/>
          <p:cNvCxnSpPr>
            <a:endCxn id="7" idx="0"/>
          </p:cNvCxnSpPr>
          <p:nvPr/>
        </p:nvCxnSpPr>
        <p:spPr>
          <a:xfrm flipH="1">
            <a:off x="1853973" y="2756848"/>
            <a:ext cx="957466" cy="669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endCxn id="8" idx="0"/>
          </p:cNvCxnSpPr>
          <p:nvPr/>
        </p:nvCxnSpPr>
        <p:spPr>
          <a:xfrm>
            <a:off x="3534770" y="2756848"/>
            <a:ext cx="900905" cy="671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75814"/>
              </p:ext>
            </p:extLst>
          </p:nvPr>
        </p:nvGraphicFramePr>
        <p:xfrm>
          <a:off x="6039134" y="3406000"/>
          <a:ext cx="1572828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15359"/>
              </p:ext>
            </p:extLst>
          </p:nvPr>
        </p:nvGraphicFramePr>
        <p:xfrm>
          <a:off x="8620836" y="3408274"/>
          <a:ext cx="2433852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1284"/>
                <a:gridCol w="811284"/>
                <a:gridCol w="81128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EC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51564"/>
              </p:ext>
            </p:extLst>
          </p:nvPr>
        </p:nvGraphicFramePr>
        <p:xfrm>
          <a:off x="7747379" y="2166329"/>
          <a:ext cx="786414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onector recto 17"/>
          <p:cNvCxnSpPr>
            <a:endCxn id="15" idx="0"/>
          </p:cNvCxnSpPr>
          <p:nvPr/>
        </p:nvCxnSpPr>
        <p:spPr>
          <a:xfrm flipH="1">
            <a:off x="6825548" y="2736377"/>
            <a:ext cx="957466" cy="669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8506345" y="2736377"/>
            <a:ext cx="1331417" cy="671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 derecha 21"/>
          <p:cNvSpPr/>
          <p:nvPr/>
        </p:nvSpPr>
        <p:spPr>
          <a:xfrm>
            <a:off x="5268946" y="2524836"/>
            <a:ext cx="723331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547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74073"/>
              </p:ext>
            </p:extLst>
          </p:nvPr>
        </p:nvGraphicFramePr>
        <p:xfrm>
          <a:off x="948519" y="2054871"/>
          <a:ext cx="1572828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20068"/>
              </p:ext>
            </p:extLst>
          </p:nvPr>
        </p:nvGraphicFramePr>
        <p:xfrm>
          <a:off x="3530221" y="2057145"/>
          <a:ext cx="3198124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9531"/>
                <a:gridCol w="799531"/>
                <a:gridCol w="799531"/>
                <a:gridCol w="799531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s-EC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0654"/>
              </p:ext>
            </p:extLst>
          </p:nvPr>
        </p:nvGraphicFramePr>
        <p:xfrm>
          <a:off x="2656764" y="815200"/>
          <a:ext cx="786414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ector recto 4"/>
          <p:cNvCxnSpPr>
            <a:endCxn id="2" idx="0"/>
          </p:cNvCxnSpPr>
          <p:nvPr/>
        </p:nvCxnSpPr>
        <p:spPr>
          <a:xfrm flipH="1">
            <a:off x="1734933" y="1385248"/>
            <a:ext cx="957466" cy="669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endCxn id="3" idx="0"/>
          </p:cNvCxnSpPr>
          <p:nvPr/>
        </p:nvCxnSpPr>
        <p:spPr>
          <a:xfrm>
            <a:off x="3415730" y="1385248"/>
            <a:ext cx="1713553" cy="671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 derecha 6"/>
          <p:cNvSpPr/>
          <p:nvPr/>
        </p:nvSpPr>
        <p:spPr>
          <a:xfrm>
            <a:off x="3910840" y="3534770"/>
            <a:ext cx="723331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01412"/>
              </p:ext>
            </p:extLst>
          </p:nvPr>
        </p:nvGraphicFramePr>
        <p:xfrm>
          <a:off x="5072418" y="4627474"/>
          <a:ext cx="1572828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22350"/>
              </p:ext>
            </p:extLst>
          </p:nvPr>
        </p:nvGraphicFramePr>
        <p:xfrm>
          <a:off x="7654120" y="4629748"/>
          <a:ext cx="3728115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45623"/>
                <a:gridCol w="745623"/>
                <a:gridCol w="745623"/>
                <a:gridCol w="745623"/>
                <a:gridCol w="745623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96539"/>
              </p:ext>
            </p:extLst>
          </p:nvPr>
        </p:nvGraphicFramePr>
        <p:xfrm>
          <a:off x="6780663" y="3387803"/>
          <a:ext cx="786414" cy="5905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6414"/>
              </a:tblGrid>
              <a:tr h="590519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onector recto 11"/>
          <p:cNvCxnSpPr>
            <a:endCxn id="9" idx="0"/>
          </p:cNvCxnSpPr>
          <p:nvPr/>
        </p:nvCxnSpPr>
        <p:spPr>
          <a:xfrm flipH="1">
            <a:off x="5858832" y="3957851"/>
            <a:ext cx="957466" cy="669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endCxn id="10" idx="0"/>
          </p:cNvCxnSpPr>
          <p:nvPr/>
        </p:nvCxnSpPr>
        <p:spPr>
          <a:xfrm>
            <a:off x="7539629" y="3957851"/>
            <a:ext cx="1978548" cy="671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51025"/>
              </p:ext>
            </p:extLst>
          </p:nvPr>
        </p:nvGraphicFramePr>
        <p:xfrm>
          <a:off x="3229969" y="3253598"/>
          <a:ext cx="1781304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652"/>
                <a:gridCol w="890652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591"/>
              </p:ext>
            </p:extLst>
          </p:nvPr>
        </p:nvGraphicFramePr>
        <p:xfrm>
          <a:off x="5595581" y="3253598"/>
          <a:ext cx="168890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4454"/>
                <a:gridCol w="84445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93018"/>
              </p:ext>
            </p:extLst>
          </p:nvPr>
        </p:nvGraphicFramePr>
        <p:xfrm>
          <a:off x="5470478" y="2006222"/>
          <a:ext cx="174918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4594"/>
                <a:gridCol w="87459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11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ector recto 4"/>
          <p:cNvCxnSpPr>
            <a:endCxn id="2" idx="0"/>
          </p:cNvCxnSpPr>
          <p:nvPr/>
        </p:nvCxnSpPr>
        <p:spPr>
          <a:xfrm flipH="1">
            <a:off x="4120621" y="2845557"/>
            <a:ext cx="1420370" cy="40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stCxn id="4" idx="2"/>
            <a:endCxn id="3" idx="0"/>
          </p:cNvCxnSpPr>
          <p:nvPr/>
        </p:nvCxnSpPr>
        <p:spPr>
          <a:xfrm>
            <a:off x="6345072" y="2845558"/>
            <a:ext cx="94963" cy="408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35559"/>
              </p:ext>
            </p:extLst>
          </p:nvPr>
        </p:nvGraphicFramePr>
        <p:xfrm>
          <a:off x="7986214" y="3253598"/>
          <a:ext cx="168890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4454"/>
                <a:gridCol w="84445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onector recto 17"/>
          <p:cNvCxnSpPr>
            <a:endCxn id="17" idx="0"/>
          </p:cNvCxnSpPr>
          <p:nvPr/>
        </p:nvCxnSpPr>
        <p:spPr>
          <a:xfrm>
            <a:off x="7206018" y="2845557"/>
            <a:ext cx="1624650" cy="40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24835" t="7749" r="37535" b="60819"/>
          <a:stretch/>
        </p:blipFill>
        <p:spPr>
          <a:xfrm>
            <a:off x="3632200" y="977900"/>
            <a:ext cx="4749800" cy="1892299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8622"/>
              </p:ext>
            </p:extLst>
          </p:nvPr>
        </p:nvGraphicFramePr>
        <p:xfrm>
          <a:off x="3204569" y="4548998"/>
          <a:ext cx="1781304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652"/>
                <a:gridCol w="890652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42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93228"/>
              </p:ext>
            </p:extLst>
          </p:nvPr>
        </p:nvGraphicFramePr>
        <p:xfrm>
          <a:off x="5283199" y="4548998"/>
          <a:ext cx="2400300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0100"/>
                <a:gridCol w="800100"/>
                <a:gridCol w="800100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7077"/>
              </p:ext>
            </p:extLst>
          </p:nvPr>
        </p:nvGraphicFramePr>
        <p:xfrm>
          <a:off x="5445078" y="3301622"/>
          <a:ext cx="174918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4594"/>
                <a:gridCol w="87459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62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cto 5"/>
          <p:cNvCxnSpPr>
            <a:endCxn id="3" idx="0"/>
          </p:cNvCxnSpPr>
          <p:nvPr/>
        </p:nvCxnSpPr>
        <p:spPr>
          <a:xfrm flipH="1">
            <a:off x="4095221" y="4140957"/>
            <a:ext cx="1420370" cy="40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stCxn id="5" idx="2"/>
            <a:endCxn id="4" idx="0"/>
          </p:cNvCxnSpPr>
          <p:nvPr/>
        </p:nvCxnSpPr>
        <p:spPr>
          <a:xfrm>
            <a:off x="6319672" y="4140958"/>
            <a:ext cx="163677" cy="408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10683"/>
              </p:ext>
            </p:extLst>
          </p:nvPr>
        </p:nvGraphicFramePr>
        <p:xfrm>
          <a:off x="7960814" y="4548998"/>
          <a:ext cx="168890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4454"/>
                <a:gridCol w="84445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8"/>
          <p:cNvCxnSpPr>
            <a:endCxn id="8" idx="0"/>
          </p:cNvCxnSpPr>
          <p:nvPr/>
        </p:nvCxnSpPr>
        <p:spPr>
          <a:xfrm>
            <a:off x="7180618" y="4140957"/>
            <a:ext cx="1624650" cy="40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4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24835" t="39672" r="37535" b="34543"/>
          <a:stretch/>
        </p:blipFill>
        <p:spPr>
          <a:xfrm>
            <a:off x="3657600" y="622300"/>
            <a:ext cx="5105400" cy="2120899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4666"/>
              </p:ext>
            </p:extLst>
          </p:nvPr>
        </p:nvGraphicFramePr>
        <p:xfrm>
          <a:off x="3014069" y="4269598"/>
          <a:ext cx="1781304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652"/>
                <a:gridCol w="890652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42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88009"/>
              </p:ext>
            </p:extLst>
          </p:nvPr>
        </p:nvGraphicFramePr>
        <p:xfrm>
          <a:off x="5379681" y="4269598"/>
          <a:ext cx="168890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4454"/>
                <a:gridCol w="84445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5269"/>
              </p:ext>
            </p:extLst>
          </p:nvPr>
        </p:nvGraphicFramePr>
        <p:xfrm>
          <a:off x="5254578" y="3022222"/>
          <a:ext cx="174918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4594"/>
                <a:gridCol w="87459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62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cto 5"/>
          <p:cNvCxnSpPr>
            <a:endCxn id="3" idx="0"/>
          </p:cNvCxnSpPr>
          <p:nvPr/>
        </p:nvCxnSpPr>
        <p:spPr>
          <a:xfrm flipH="1">
            <a:off x="3904721" y="3861557"/>
            <a:ext cx="1420370" cy="40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stCxn id="5" idx="2"/>
            <a:endCxn id="4" idx="0"/>
          </p:cNvCxnSpPr>
          <p:nvPr/>
        </p:nvCxnSpPr>
        <p:spPr>
          <a:xfrm>
            <a:off x="6129172" y="3861558"/>
            <a:ext cx="94963" cy="408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1649"/>
              </p:ext>
            </p:extLst>
          </p:nvPr>
        </p:nvGraphicFramePr>
        <p:xfrm>
          <a:off x="7770314" y="4269598"/>
          <a:ext cx="168890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4454"/>
                <a:gridCol w="84445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63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8"/>
          <p:cNvCxnSpPr>
            <a:endCxn id="8" idx="0"/>
          </p:cNvCxnSpPr>
          <p:nvPr/>
        </p:nvCxnSpPr>
        <p:spPr>
          <a:xfrm>
            <a:off x="6990118" y="3861557"/>
            <a:ext cx="1624650" cy="40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5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24835" t="65457" r="37535" b="9004"/>
          <a:stretch/>
        </p:blipFill>
        <p:spPr>
          <a:xfrm>
            <a:off x="3467100" y="812800"/>
            <a:ext cx="5003800" cy="21463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36549"/>
              </p:ext>
            </p:extLst>
          </p:nvPr>
        </p:nvGraphicFramePr>
        <p:xfrm>
          <a:off x="1422401" y="4548998"/>
          <a:ext cx="3563472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868"/>
                <a:gridCol w="890868"/>
                <a:gridCol w="890868"/>
                <a:gridCol w="890868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16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88888"/>
              </p:ext>
            </p:extLst>
          </p:nvPr>
        </p:nvGraphicFramePr>
        <p:xfrm>
          <a:off x="5283199" y="4548998"/>
          <a:ext cx="2400300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0100"/>
                <a:gridCol w="800100"/>
                <a:gridCol w="800100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22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94046"/>
              </p:ext>
            </p:extLst>
          </p:nvPr>
        </p:nvGraphicFramePr>
        <p:xfrm>
          <a:off x="5445078" y="3301622"/>
          <a:ext cx="174918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4594"/>
                <a:gridCol w="87459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20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30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cto 5"/>
          <p:cNvCxnSpPr>
            <a:endCxn id="3" idx="0"/>
          </p:cNvCxnSpPr>
          <p:nvPr/>
        </p:nvCxnSpPr>
        <p:spPr>
          <a:xfrm flipH="1">
            <a:off x="3204137" y="4140957"/>
            <a:ext cx="2311454" cy="40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stCxn id="5" idx="2"/>
            <a:endCxn id="4" idx="0"/>
          </p:cNvCxnSpPr>
          <p:nvPr/>
        </p:nvCxnSpPr>
        <p:spPr>
          <a:xfrm>
            <a:off x="6319672" y="4140958"/>
            <a:ext cx="163677" cy="408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24915"/>
              </p:ext>
            </p:extLst>
          </p:nvPr>
        </p:nvGraphicFramePr>
        <p:xfrm>
          <a:off x="7960814" y="4548998"/>
          <a:ext cx="1688908" cy="8393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4454"/>
                <a:gridCol w="844454"/>
              </a:tblGrid>
              <a:tr h="839336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33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s-EC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8"/>
          <p:cNvCxnSpPr>
            <a:endCxn id="8" idx="0"/>
          </p:cNvCxnSpPr>
          <p:nvPr/>
        </p:nvCxnSpPr>
        <p:spPr>
          <a:xfrm>
            <a:off x="7180618" y="4140957"/>
            <a:ext cx="1624650" cy="40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2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87</Words>
  <Application>Microsoft Office PowerPoint</Application>
  <PresentationFormat>Panorámica</PresentationFormat>
  <Paragraphs>77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Orgánico</vt:lpstr>
      <vt:lpstr>Presentación de PowerPoint</vt:lpstr>
      <vt:lpstr>INSERTAR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ADN</cp:lastModifiedBy>
  <cp:revision>13</cp:revision>
  <dcterms:created xsi:type="dcterms:W3CDTF">2016-07-04T17:55:44Z</dcterms:created>
  <dcterms:modified xsi:type="dcterms:W3CDTF">2016-07-04T21:57:39Z</dcterms:modified>
</cp:coreProperties>
</file>