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>
        <p:scale>
          <a:sx n="66" d="100"/>
          <a:sy n="6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78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8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1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923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4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0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178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69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86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9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8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12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1DF79E-631E-41C7-84ED-52A29FDE5413}" type="datetimeFigureOut">
              <a:rPr lang="es-EC" smtClean="0"/>
              <a:t>29/06/2016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DADDB6-6C30-406C-9DC4-93785A20C02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73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POLITECNICA DE CHIMBORAZO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INFORMATICA Y ELECTRONICA</a:t>
            </a:r>
            <a:b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C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ESCUELA DE INGENIERIA EN SISTEMAS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ARBOLES </a:t>
            </a:r>
            <a:r>
              <a:rPr lang="es-EC" dirty="0" smtClean="0"/>
              <a:t>BALANCEADOS</a:t>
            </a:r>
          </a:p>
          <a:p>
            <a:r>
              <a:rPr lang="es-EC" dirty="0" smtClean="0"/>
              <a:t>Nombre</a:t>
            </a:r>
            <a:r>
              <a:rPr lang="es-EC" dirty="0" smtClean="0"/>
              <a:t>: Claudio Pilataxi</a:t>
            </a:r>
          </a:p>
          <a:p>
            <a:r>
              <a:rPr lang="es-EC" dirty="0" smtClean="0"/>
              <a:t>Código: 6042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2" y="747710"/>
            <a:ext cx="1714500" cy="1704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979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 5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6" t="63076" r="64405" b="15750"/>
          <a:stretch/>
        </p:blipFill>
        <p:spPr>
          <a:xfrm>
            <a:off x="4521381" y="2463583"/>
            <a:ext cx="3149237" cy="37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974230" y="152302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266821" y="2264547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4770617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46549" y="2264547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3674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679968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093115" y="4193600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2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>
            <a:stCxn id="4" idx="3"/>
            <a:endCxn id="5" idx="7"/>
          </p:cNvCxnSpPr>
          <p:nvPr/>
        </p:nvCxnSpPr>
        <p:spPr>
          <a:xfrm flipH="1">
            <a:off x="2767731" y="2000634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  <a:endCxn id="7" idx="1"/>
          </p:cNvCxnSpPr>
          <p:nvPr/>
        </p:nvCxnSpPr>
        <p:spPr>
          <a:xfrm>
            <a:off x="3475140" y="2000634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" idx="3"/>
            <a:endCxn id="9" idx="0"/>
          </p:cNvCxnSpPr>
          <p:nvPr/>
        </p:nvCxnSpPr>
        <p:spPr>
          <a:xfrm flipH="1">
            <a:off x="1973395" y="2742160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5"/>
          </p:cNvCxnSpPr>
          <p:nvPr/>
        </p:nvCxnSpPr>
        <p:spPr>
          <a:xfrm>
            <a:off x="2767731" y="2742160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5"/>
            <a:endCxn id="6" idx="1"/>
          </p:cNvCxnSpPr>
          <p:nvPr/>
        </p:nvCxnSpPr>
        <p:spPr>
          <a:xfrm>
            <a:off x="4347459" y="2742160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echa derecha 15"/>
          <p:cNvSpPr/>
          <p:nvPr/>
        </p:nvSpPr>
        <p:spPr>
          <a:xfrm>
            <a:off x="5529943" y="3127609"/>
            <a:ext cx="945054" cy="659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8" name="Conector recto 17"/>
          <p:cNvCxnSpPr>
            <a:stCxn id="9" idx="3"/>
            <a:endCxn id="10" idx="0"/>
          </p:cNvCxnSpPr>
          <p:nvPr/>
        </p:nvCxnSpPr>
        <p:spPr>
          <a:xfrm flipH="1">
            <a:off x="1386542" y="3722525"/>
            <a:ext cx="379369" cy="4710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17786" y="1441075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5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7210377" y="218260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9714173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8790105" y="218260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7797230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6623524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2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0380965" y="411165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3" idx="7"/>
          </p:cNvCxnSpPr>
          <p:nvPr/>
        </p:nvCxnSpPr>
        <p:spPr>
          <a:xfrm flipH="1">
            <a:off x="7711287" y="1918688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22" idx="5"/>
            <a:endCxn id="25" idx="1"/>
          </p:cNvCxnSpPr>
          <p:nvPr/>
        </p:nvCxnSpPr>
        <p:spPr>
          <a:xfrm>
            <a:off x="8418696" y="1918688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23" idx="3"/>
            <a:endCxn id="27" idx="0"/>
          </p:cNvCxnSpPr>
          <p:nvPr/>
        </p:nvCxnSpPr>
        <p:spPr>
          <a:xfrm flipH="1">
            <a:off x="6916951" y="2660214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3" idx="5"/>
          </p:cNvCxnSpPr>
          <p:nvPr/>
        </p:nvCxnSpPr>
        <p:spPr>
          <a:xfrm>
            <a:off x="7711287" y="2660214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5" idx="5"/>
            <a:endCxn id="24" idx="1"/>
          </p:cNvCxnSpPr>
          <p:nvPr/>
        </p:nvCxnSpPr>
        <p:spPr>
          <a:xfrm>
            <a:off x="9291015" y="2660214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24" idx="5"/>
            <a:endCxn id="28" idx="0"/>
          </p:cNvCxnSpPr>
          <p:nvPr/>
        </p:nvCxnSpPr>
        <p:spPr>
          <a:xfrm>
            <a:off x="10215083" y="3640579"/>
            <a:ext cx="459309" cy="47107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8436281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38" name="Conector recto 37"/>
          <p:cNvCxnSpPr>
            <a:stCxn id="25" idx="3"/>
            <a:endCxn id="37" idx="0"/>
          </p:cNvCxnSpPr>
          <p:nvPr/>
        </p:nvCxnSpPr>
        <p:spPr>
          <a:xfrm flipH="1">
            <a:off x="8729708" y="2660214"/>
            <a:ext cx="146340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1576676" y="519606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3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43" name="Conector recto 42"/>
          <p:cNvCxnSpPr>
            <a:stCxn id="10" idx="5"/>
            <a:endCxn id="42" idx="0"/>
          </p:cNvCxnSpPr>
          <p:nvPr/>
        </p:nvCxnSpPr>
        <p:spPr>
          <a:xfrm>
            <a:off x="1594025" y="4671213"/>
            <a:ext cx="276078" cy="5248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 1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24109" r="63210" b="59640"/>
          <a:stretch/>
        </p:blipFill>
        <p:spPr>
          <a:xfrm>
            <a:off x="4661095" y="3029805"/>
            <a:ext cx="2869809" cy="2328938"/>
          </a:xfrm>
        </p:spPr>
      </p:pic>
    </p:spTree>
    <p:extLst>
      <p:ext uri="{BB962C8B-B14F-4D97-AF65-F5344CB8AC3E}">
        <p14:creationId xmlns:p14="http://schemas.microsoft.com/office/powerpoint/2010/main" val="32824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96888" y="2568050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089479" y="330957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4593275" y="428994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669207" y="330957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676332" y="428994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1502626" y="428994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006422" y="520434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16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>
            <a:stCxn id="4" idx="3"/>
            <a:endCxn id="5" idx="7"/>
          </p:cNvCxnSpPr>
          <p:nvPr/>
        </p:nvCxnSpPr>
        <p:spPr>
          <a:xfrm flipH="1">
            <a:off x="2590389" y="3045663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" idx="5"/>
            <a:endCxn id="7" idx="1"/>
          </p:cNvCxnSpPr>
          <p:nvPr/>
        </p:nvCxnSpPr>
        <p:spPr>
          <a:xfrm>
            <a:off x="3297798" y="3045663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5" idx="3"/>
            <a:endCxn id="9" idx="0"/>
          </p:cNvCxnSpPr>
          <p:nvPr/>
        </p:nvCxnSpPr>
        <p:spPr>
          <a:xfrm flipH="1">
            <a:off x="1796053" y="3787189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5" idx="5"/>
          </p:cNvCxnSpPr>
          <p:nvPr/>
        </p:nvCxnSpPr>
        <p:spPr>
          <a:xfrm>
            <a:off x="2590389" y="3787189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7" idx="5"/>
            <a:endCxn id="6" idx="1"/>
          </p:cNvCxnSpPr>
          <p:nvPr/>
        </p:nvCxnSpPr>
        <p:spPr>
          <a:xfrm>
            <a:off x="4170117" y="3787189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6" idx="3"/>
          </p:cNvCxnSpPr>
          <p:nvPr/>
        </p:nvCxnSpPr>
        <p:spPr>
          <a:xfrm flipH="1">
            <a:off x="4424667" y="4767554"/>
            <a:ext cx="254551" cy="507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7769259" y="2847830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7061850" y="358935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Elipse 48"/>
          <p:cNvSpPr/>
          <p:nvPr/>
        </p:nvSpPr>
        <p:spPr>
          <a:xfrm>
            <a:off x="9353083" y="454458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641578" y="358935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16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7648703" y="456972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Elipse 51"/>
          <p:cNvSpPr/>
          <p:nvPr/>
        </p:nvSpPr>
        <p:spPr>
          <a:xfrm>
            <a:off x="6474997" y="456972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8266304" y="454458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54" name="Conector recto 53"/>
          <p:cNvCxnSpPr>
            <a:stCxn id="47" idx="3"/>
            <a:endCxn id="48" idx="7"/>
          </p:cNvCxnSpPr>
          <p:nvPr/>
        </p:nvCxnSpPr>
        <p:spPr>
          <a:xfrm flipH="1">
            <a:off x="7562760" y="3325443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7" idx="5"/>
            <a:endCxn id="50" idx="1"/>
          </p:cNvCxnSpPr>
          <p:nvPr/>
        </p:nvCxnSpPr>
        <p:spPr>
          <a:xfrm>
            <a:off x="8270169" y="3325443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48" idx="3"/>
            <a:endCxn id="52" idx="0"/>
          </p:cNvCxnSpPr>
          <p:nvPr/>
        </p:nvCxnSpPr>
        <p:spPr>
          <a:xfrm flipH="1">
            <a:off x="6768424" y="4066969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48" idx="5"/>
          </p:cNvCxnSpPr>
          <p:nvPr/>
        </p:nvCxnSpPr>
        <p:spPr>
          <a:xfrm>
            <a:off x="7562760" y="4066969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50" idx="5"/>
            <a:endCxn id="49" idx="0"/>
          </p:cNvCxnSpPr>
          <p:nvPr/>
        </p:nvCxnSpPr>
        <p:spPr>
          <a:xfrm>
            <a:off x="9142488" y="4066969"/>
            <a:ext cx="504022" cy="4776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50" idx="3"/>
            <a:endCxn id="53" idx="0"/>
          </p:cNvCxnSpPr>
          <p:nvPr/>
        </p:nvCxnSpPr>
        <p:spPr>
          <a:xfrm flipH="1">
            <a:off x="8559731" y="4066969"/>
            <a:ext cx="167790" cy="4776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Flecha derecha 63"/>
          <p:cNvSpPr/>
          <p:nvPr/>
        </p:nvSpPr>
        <p:spPr>
          <a:xfrm>
            <a:off x="5529943" y="3127609"/>
            <a:ext cx="945054" cy="659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09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 2</a:t>
            </a:r>
            <a:endParaRPr lang="es-EC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t="24114" r="44762" b="56829"/>
          <a:stretch/>
        </p:blipFill>
        <p:spPr>
          <a:xfrm>
            <a:off x="4365171" y="2613733"/>
            <a:ext cx="3461657" cy="35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811402" y="179879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03993" y="2540319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4607789" y="352068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683721" y="2540319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690846" y="352068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1517140" y="352068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398255" y="433348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Conector recto 10"/>
          <p:cNvCxnSpPr>
            <a:stCxn id="4" idx="3"/>
            <a:endCxn id="5" idx="7"/>
          </p:cNvCxnSpPr>
          <p:nvPr/>
        </p:nvCxnSpPr>
        <p:spPr>
          <a:xfrm flipH="1">
            <a:off x="2604903" y="2276406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  <a:endCxn id="7" idx="1"/>
          </p:cNvCxnSpPr>
          <p:nvPr/>
        </p:nvCxnSpPr>
        <p:spPr>
          <a:xfrm>
            <a:off x="3312312" y="2276406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" idx="3"/>
            <a:endCxn id="9" idx="0"/>
          </p:cNvCxnSpPr>
          <p:nvPr/>
        </p:nvCxnSpPr>
        <p:spPr>
          <a:xfrm flipH="1">
            <a:off x="1810567" y="3017932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5"/>
          </p:cNvCxnSpPr>
          <p:nvPr/>
        </p:nvCxnSpPr>
        <p:spPr>
          <a:xfrm>
            <a:off x="2604903" y="3017932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5"/>
            <a:endCxn id="6" idx="1"/>
          </p:cNvCxnSpPr>
          <p:nvPr/>
        </p:nvCxnSpPr>
        <p:spPr>
          <a:xfrm>
            <a:off x="4184631" y="3017932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751124" y="5242575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7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>
            <a:stCxn id="8" idx="5"/>
            <a:endCxn id="10" idx="1"/>
          </p:cNvCxnSpPr>
          <p:nvPr/>
        </p:nvCxnSpPr>
        <p:spPr>
          <a:xfrm>
            <a:off x="3191756" y="3998297"/>
            <a:ext cx="292442" cy="41713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0" idx="3"/>
            <a:endCxn id="18" idx="7"/>
          </p:cNvCxnSpPr>
          <p:nvPr/>
        </p:nvCxnSpPr>
        <p:spPr>
          <a:xfrm flipH="1">
            <a:off x="3252034" y="4811099"/>
            <a:ext cx="232164" cy="51342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197627" y="179879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Elipse 25"/>
          <p:cNvSpPr/>
          <p:nvPr/>
        </p:nvSpPr>
        <p:spPr>
          <a:xfrm>
            <a:off x="7490218" y="2540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5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9994014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9069946" y="2540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8077071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6903365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8729189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8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32" name="Conector recto 31"/>
          <p:cNvCxnSpPr>
            <a:stCxn id="25" idx="3"/>
            <a:endCxn id="26" idx="7"/>
          </p:cNvCxnSpPr>
          <p:nvPr/>
        </p:nvCxnSpPr>
        <p:spPr>
          <a:xfrm flipH="1">
            <a:off x="7991128" y="2276405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5" idx="5"/>
            <a:endCxn id="28" idx="1"/>
          </p:cNvCxnSpPr>
          <p:nvPr/>
        </p:nvCxnSpPr>
        <p:spPr>
          <a:xfrm>
            <a:off x="8698537" y="2276405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6" idx="3"/>
            <a:endCxn id="30" idx="0"/>
          </p:cNvCxnSpPr>
          <p:nvPr/>
        </p:nvCxnSpPr>
        <p:spPr>
          <a:xfrm flipH="1">
            <a:off x="7196792" y="3017931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26" idx="5"/>
          </p:cNvCxnSpPr>
          <p:nvPr/>
        </p:nvCxnSpPr>
        <p:spPr>
          <a:xfrm>
            <a:off x="7991128" y="3017931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8" idx="5"/>
            <a:endCxn id="27" idx="1"/>
          </p:cNvCxnSpPr>
          <p:nvPr/>
        </p:nvCxnSpPr>
        <p:spPr>
          <a:xfrm>
            <a:off x="9570856" y="3017931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10870208" y="4333485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38" name="Conector recto 37"/>
          <p:cNvCxnSpPr>
            <a:stCxn id="28" idx="3"/>
            <a:endCxn id="31" idx="0"/>
          </p:cNvCxnSpPr>
          <p:nvPr/>
        </p:nvCxnSpPr>
        <p:spPr>
          <a:xfrm flipH="1">
            <a:off x="9022616" y="3017931"/>
            <a:ext cx="133273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27" idx="5"/>
            <a:endCxn id="37" idx="1"/>
          </p:cNvCxnSpPr>
          <p:nvPr/>
        </p:nvCxnSpPr>
        <p:spPr>
          <a:xfrm>
            <a:off x="10494924" y="3998296"/>
            <a:ext cx="461227" cy="41713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echa derecha 44"/>
          <p:cNvSpPr/>
          <p:nvPr/>
        </p:nvSpPr>
        <p:spPr>
          <a:xfrm>
            <a:off x="5529943" y="3127609"/>
            <a:ext cx="945054" cy="659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56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 3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41902" r="64405" b="38830"/>
          <a:stretch/>
        </p:blipFill>
        <p:spPr>
          <a:xfrm>
            <a:off x="4468167" y="2612570"/>
            <a:ext cx="3255666" cy="35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959235" y="179879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251826" y="2540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4755622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31554" y="2540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38679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1664973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223263" y="4473749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3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>
            <a:stCxn id="4" idx="3"/>
            <a:endCxn id="5" idx="7"/>
          </p:cNvCxnSpPr>
          <p:nvPr/>
        </p:nvCxnSpPr>
        <p:spPr>
          <a:xfrm flipH="1">
            <a:off x="2752736" y="2276405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  <a:endCxn id="7" idx="1"/>
          </p:cNvCxnSpPr>
          <p:nvPr/>
        </p:nvCxnSpPr>
        <p:spPr>
          <a:xfrm>
            <a:off x="3460145" y="2276405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" idx="3"/>
            <a:endCxn id="9" idx="0"/>
          </p:cNvCxnSpPr>
          <p:nvPr/>
        </p:nvCxnSpPr>
        <p:spPr>
          <a:xfrm flipH="1">
            <a:off x="1958400" y="3017931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5"/>
          </p:cNvCxnSpPr>
          <p:nvPr/>
        </p:nvCxnSpPr>
        <p:spPr>
          <a:xfrm>
            <a:off x="2752736" y="3017931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5"/>
            <a:endCxn id="6" idx="1"/>
          </p:cNvCxnSpPr>
          <p:nvPr/>
        </p:nvCxnSpPr>
        <p:spPr>
          <a:xfrm>
            <a:off x="4332464" y="3017931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636410" y="522898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2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>
            <a:stCxn id="10" idx="3"/>
            <a:endCxn id="16" idx="7"/>
          </p:cNvCxnSpPr>
          <p:nvPr/>
        </p:nvCxnSpPr>
        <p:spPr>
          <a:xfrm flipH="1">
            <a:off x="1137320" y="4951362"/>
            <a:ext cx="171886" cy="3595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echa derecha 33"/>
          <p:cNvSpPr/>
          <p:nvPr/>
        </p:nvSpPr>
        <p:spPr>
          <a:xfrm>
            <a:off x="5529943" y="3127609"/>
            <a:ext cx="945054" cy="659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6" name="Conector recto 35"/>
          <p:cNvCxnSpPr>
            <a:stCxn id="10" idx="0"/>
            <a:endCxn id="9" idx="3"/>
          </p:cNvCxnSpPr>
          <p:nvPr/>
        </p:nvCxnSpPr>
        <p:spPr>
          <a:xfrm flipV="1">
            <a:off x="1516690" y="3998296"/>
            <a:ext cx="234226" cy="4754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8490922" y="179879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Elipse 45"/>
          <p:cNvSpPr/>
          <p:nvPr/>
        </p:nvSpPr>
        <p:spPr>
          <a:xfrm>
            <a:off x="10287309" y="3520683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9363241" y="2540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0923167" y="4322318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696585" y="2568050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7191455" y="354255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2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51" name="Conector recto 50"/>
          <p:cNvCxnSpPr>
            <a:stCxn id="44" idx="3"/>
            <a:endCxn id="49" idx="0"/>
          </p:cNvCxnSpPr>
          <p:nvPr/>
        </p:nvCxnSpPr>
        <p:spPr>
          <a:xfrm flipH="1">
            <a:off x="7990012" y="2276405"/>
            <a:ext cx="586853" cy="29164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44" idx="5"/>
            <a:endCxn id="47" idx="1"/>
          </p:cNvCxnSpPr>
          <p:nvPr/>
        </p:nvCxnSpPr>
        <p:spPr>
          <a:xfrm>
            <a:off x="8991832" y="2276405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46" idx="5"/>
            <a:endCxn id="48" idx="0"/>
          </p:cNvCxnSpPr>
          <p:nvPr/>
        </p:nvCxnSpPr>
        <p:spPr>
          <a:xfrm>
            <a:off x="10788219" y="3998296"/>
            <a:ext cx="428375" cy="32402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7" idx="5"/>
            <a:endCxn id="46" idx="1"/>
          </p:cNvCxnSpPr>
          <p:nvPr/>
        </p:nvCxnSpPr>
        <p:spPr>
          <a:xfrm>
            <a:off x="9864151" y="3017931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8262548" y="3542554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58" name="Conector recto 57"/>
          <p:cNvCxnSpPr>
            <a:stCxn id="50" idx="0"/>
            <a:endCxn id="49" idx="3"/>
          </p:cNvCxnSpPr>
          <p:nvPr/>
        </p:nvCxnSpPr>
        <p:spPr>
          <a:xfrm flipV="1">
            <a:off x="7484882" y="3045663"/>
            <a:ext cx="297646" cy="4968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56" idx="0"/>
            <a:endCxn id="49" idx="5"/>
          </p:cNvCxnSpPr>
          <p:nvPr/>
        </p:nvCxnSpPr>
        <p:spPr>
          <a:xfrm flipH="1" flipV="1">
            <a:off x="8197495" y="3045663"/>
            <a:ext cx="358480" cy="4968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9065719" y="3507409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7" name="Conector recto 66"/>
          <p:cNvCxnSpPr>
            <a:stCxn id="47" idx="3"/>
            <a:endCxn id="66" idx="0"/>
          </p:cNvCxnSpPr>
          <p:nvPr/>
        </p:nvCxnSpPr>
        <p:spPr>
          <a:xfrm flipH="1">
            <a:off x="9359146" y="3017931"/>
            <a:ext cx="90038" cy="48947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EJERCICIO 4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44866" r="44881" b="35654"/>
          <a:stretch/>
        </p:blipFill>
        <p:spPr>
          <a:xfrm>
            <a:off x="4423228" y="2551444"/>
            <a:ext cx="3345543" cy="36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974230" y="152302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266821" y="2264547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Elipse 5"/>
          <p:cNvSpPr/>
          <p:nvPr/>
        </p:nvSpPr>
        <p:spPr>
          <a:xfrm>
            <a:off x="4770617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46549" y="2264547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3674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679968" y="3244912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474304" y="435741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6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>
            <a:stCxn id="4" idx="3"/>
            <a:endCxn id="5" idx="7"/>
          </p:cNvCxnSpPr>
          <p:nvPr/>
        </p:nvCxnSpPr>
        <p:spPr>
          <a:xfrm flipH="1">
            <a:off x="2767731" y="2000634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  <a:endCxn id="7" idx="1"/>
          </p:cNvCxnSpPr>
          <p:nvPr/>
        </p:nvCxnSpPr>
        <p:spPr>
          <a:xfrm>
            <a:off x="3475140" y="2000634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" idx="3"/>
            <a:endCxn id="9" idx="0"/>
          </p:cNvCxnSpPr>
          <p:nvPr/>
        </p:nvCxnSpPr>
        <p:spPr>
          <a:xfrm flipH="1">
            <a:off x="1973395" y="2742160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5"/>
          </p:cNvCxnSpPr>
          <p:nvPr/>
        </p:nvCxnSpPr>
        <p:spPr>
          <a:xfrm>
            <a:off x="2767731" y="2742160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5"/>
            <a:endCxn id="6" idx="1"/>
          </p:cNvCxnSpPr>
          <p:nvPr/>
        </p:nvCxnSpPr>
        <p:spPr>
          <a:xfrm>
            <a:off x="4347459" y="2742160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echa derecha 29"/>
          <p:cNvSpPr/>
          <p:nvPr/>
        </p:nvSpPr>
        <p:spPr>
          <a:xfrm>
            <a:off x="5529943" y="3127609"/>
            <a:ext cx="945054" cy="659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Elipse 30"/>
          <p:cNvSpPr/>
          <p:nvPr/>
        </p:nvSpPr>
        <p:spPr>
          <a:xfrm>
            <a:off x="3345639" y="435741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2" name="Conector recto 31"/>
          <p:cNvCxnSpPr>
            <a:stCxn id="8" idx="3"/>
            <a:endCxn id="10" idx="0"/>
          </p:cNvCxnSpPr>
          <p:nvPr/>
        </p:nvCxnSpPr>
        <p:spPr>
          <a:xfrm flipH="1">
            <a:off x="2767731" y="3722525"/>
            <a:ext cx="171886" cy="6348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8" idx="5"/>
            <a:endCxn id="31" idx="0"/>
          </p:cNvCxnSpPr>
          <p:nvPr/>
        </p:nvCxnSpPr>
        <p:spPr>
          <a:xfrm>
            <a:off x="3354584" y="3722525"/>
            <a:ext cx="284482" cy="6348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846548" y="5469920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9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41" name="Conector recto 40"/>
          <p:cNvCxnSpPr>
            <a:stCxn id="31" idx="5"/>
            <a:endCxn id="39" idx="0"/>
          </p:cNvCxnSpPr>
          <p:nvPr/>
        </p:nvCxnSpPr>
        <p:spPr>
          <a:xfrm>
            <a:off x="3846549" y="4835029"/>
            <a:ext cx="293426" cy="6348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7917786" y="1441075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Elipse 79"/>
          <p:cNvSpPr/>
          <p:nvPr/>
        </p:nvSpPr>
        <p:spPr>
          <a:xfrm>
            <a:off x="7210377" y="218260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Elipse 80"/>
          <p:cNvSpPr/>
          <p:nvPr/>
        </p:nvSpPr>
        <p:spPr>
          <a:xfrm>
            <a:off x="9714173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17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8790105" y="2182601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13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797230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6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4" name="Elipse 83"/>
          <p:cNvSpPr/>
          <p:nvPr/>
        </p:nvSpPr>
        <p:spPr>
          <a:xfrm>
            <a:off x="6623524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4</a:t>
            </a:r>
            <a:endParaRPr lang="es-EC" sz="2000" b="1" dirty="0">
              <a:solidFill>
                <a:schemeClr val="tx1"/>
              </a:solidFill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9114356" y="411202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10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86" name="Conector recto 85"/>
          <p:cNvCxnSpPr>
            <a:stCxn id="79" idx="3"/>
            <a:endCxn id="80" idx="7"/>
          </p:cNvCxnSpPr>
          <p:nvPr/>
        </p:nvCxnSpPr>
        <p:spPr>
          <a:xfrm flipH="1">
            <a:off x="7711287" y="1918688"/>
            <a:ext cx="29244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9" idx="5"/>
            <a:endCxn id="82" idx="1"/>
          </p:cNvCxnSpPr>
          <p:nvPr/>
        </p:nvCxnSpPr>
        <p:spPr>
          <a:xfrm>
            <a:off x="8418696" y="1918688"/>
            <a:ext cx="457352" cy="345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80" idx="3"/>
            <a:endCxn id="84" idx="0"/>
          </p:cNvCxnSpPr>
          <p:nvPr/>
        </p:nvCxnSpPr>
        <p:spPr>
          <a:xfrm flipH="1">
            <a:off x="6916951" y="2660214"/>
            <a:ext cx="37936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80" idx="5"/>
          </p:cNvCxnSpPr>
          <p:nvPr/>
        </p:nvCxnSpPr>
        <p:spPr>
          <a:xfrm>
            <a:off x="7711287" y="2660214"/>
            <a:ext cx="371409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82" idx="5"/>
            <a:endCxn id="81" idx="1"/>
          </p:cNvCxnSpPr>
          <p:nvPr/>
        </p:nvCxnSpPr>
        <p:spPr>
          <a:xfrm>
            <a:off x="9291015" y="2660214"/>
            <a:ext cx="509101" cy="5846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7987841" y="4228407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2" name="Conector recto 91"/>
          <p:cNvCxnSpPr>
            <a:stCxn id="94" idx="5"/>
            <a:endCxn id="85" idx="0"/>
          </p:cNvCxnSpPr>
          <p:nvPr/>
        </p:nvCxnSpPr>
        <p:spPr>
          <a:xfrm>
            <a:off x="8937191" y="3640579"/>
            <a:ext cx="470592" cy="47144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94" idx="3"/>
            <a:endCxn id="91" idx="0"/>
          </p:cNvCxnSpPr>
          <p:nvPr/>
        </p:nvCxnSpPr>
        <p:spPr>
          <a:xfrm flipH="1">
            <a:off x="8281268" y="3640579"/>
            <a:ext cx="240956" cy="58782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8436281" y="3162966"/>
            <a:ext cx="586853" cy="5595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000" b="1" dirty="0" smtClean="0">
                <a:solidFill>
                  <a:schemeClr val="tx1"/>
                </a:solidFill>
              </a:rPr>
              <a:t>9</a:t>
            </a:r>
            <a:endParaRPr lang="es-EC" sz="2000" b="1" dirty="0">
              <a:solidFill>
                <a:schemeClr val="tx1"/>
              </a:solidFill>
            </a:endParaRPr>
          </a:p>
        </p:txBody>
      </p:sp>
      <p:cxnSp>
        <p:nvCxnSpPr>
          <p:cNvPr id="95" name="Conector recto 94"/>
          <p:cNvCxnSpPr>
            <a:stCxn id="82" idx="3"/>
            <a:endCxn id="94" idx="0"/>
          </p:cNvCxnSpPr>
          <p:nvPr/>
        </p:nvCxnSpPr>
        <p:spPr>
          <a:xfrm flipH="1">
            <a:off x="8729708" y="2660214"/>
            <a:ext cx="146340" cy="50275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104</Words>
  <Application>Microsoft Office PowerPoint</Application>
  <PresentationFormat>Panorámica</PresentationFormat>
  <Paragraphs>89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Orgánico</vt:lpstr>
      <vt:lpstr>ESCUELA SUPERIOR POLITECNICA DE CHIMBORAZO FACULTAD DE INFORMATICA Y ELECTRONICA ESCUELA DE INGENIERIA EN SISTEMAS</vt:lpstr>
      <vt:lpstr>EJERCICIO 1</vt:lpstr>
      <vt:lpstr>Presentación de PowerPoint</vt:lpstr>
      <vt:lpstr>EJERCICIO 2</vt:lpstr>
      <vt:lpstr>Presentación de PowerPoint</vt:lpstr>
      <vt:lpstr>EJERCICIO 3</vt:lpstr>
      <vt:lpstr>Presentación de PowerPoint</vt:lpstr>
      <vt:lpstr>EJERCICIO 4</vt:lpstr>
      <vt:lpstr>Presentación de PowerPoint</vt:lpstr>
      <vt:lpstr>EJERCICIO 5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SUPERIOR POLITECNICA DE CHIMBORAZO FACULTAD DE INFORMATICA Y ELECTRONICA ESCUELA DE INGENIERIA EN SISTEMAS</dc:title>
  <dc:creator>Claudio</dc:creator>
  <cp:lastModifiedBy>Claudio</cp:lastModifiedBy>
  <cp:revision>14</cp:revision>
  <dcterms:created xsi:type="dcterms:W3CDTF">2016-06-29T19:58:46Z</dcterms:created>
  <dcterms:modified xsi:type="dcterms:W3CDTF">2016-06-29T21:49:43Z</dcterms:modified>
</cp:coreProperties>
</file>