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3BF1B7B-7963-4D4A-A539-D15C3AA75D96}" type="datetimeFigureOut">
              <a:rPr lang="es-EC" smtClean="0"/>
              <a:t>11/7/2016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FE3B4F4-9A62-4C34-A28C-E30EC5AFDBFF}" type="slidenum">
              <a:rPr lang="es-EC" smtClean="0"/>
              <a:t>‹Nº›</a:t>
            </a:fld>
            <a:endParaRPr lang="es-EC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10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1B7B-7963-4D4A-A539-D15C3AA75D96}" type="datetimeFigureOut">
              <a:rPr lang="es-EC" smtClean="0"/>
              <a:t>11/7/2016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B4F4-9A62-4C34-A28C-E30EC5AFDBF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545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1B7B-7963-4D4A-A539-D15C3AA75D96}" type="datetimeFigureOut">
              <a:rPr lang="es-EC" smtClean="0"/>
              <a:t>11/7/2016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B4F4-9A62-4C34-A28C-E30EC5AFDBFF}" type="slidenum">
              <a:rPr lang="es-EC" smtClean="0"/>
              <a:t>‹Nº›</a:t>
            </a:fld>
            <a:endParaRPr lang="es-EC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751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1B7B-7963-4D4A-A539-D15C3AA75D96}" type="datetimeFigureOut">
              <a:rPr lang="es-EC" smtClean="0"/>
              <a:t>11/7/2016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B4F4-9A62-4C34-A28C-E30EC5AFDBFF}" type="slidenum">
              <a:rPr lang="es-EC" smtClean="0"/>
              <a:t>‹Nº›</a:t>
            </a:fld>
            <a:endParaRPr lang="es-EC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624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1B7B-7963-4D4A-A539-D15C3AA75D96}" type="datetimeFigureOut">
              <a:rPr lang="es-EC" smtClean="0"/>
              <a:t>11/7/2016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B4F4-9A62-4C34-A28C-E30EC5AFDBF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77308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1B7B-7963-4D4A-A539-D15C3AA75D96}" type="datetimeFigureOut">
              <a:rPr lang="es-EC" smtClean="0"/>
              <a:t>11/7/2016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B4F4-9A62-4C34-A28C-E30EC5AFDBFF}" type="slidenum">
              <a:rPr lang="es-EC" smtClean="0"/>
              <a:t>‹Nº›</a:t>
            </a:fld>
            <a:endParaRPr lang="es-EC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967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1B7B-7963-4D4A-A539-D15C3AA75D96}" type="datetimeFigureOut">
              <a:rPr lang="es-EC" smtClean="0"/>
              <a:t>11/7/2016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B4F4-9A62-4C34-A28C-E30EC5AFDBFF}" type="slidenum">
              <a:rPr lang="es-EC" smtClean="0"/>
              <a:t>‹Nº›</a:t>
            </a:fld>
            <a:endParaRPr lang="es-EC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823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1B7B-7963-4D4A-A539-D15C3AA75D96}" type="datetimeFigureOut">
              <a:rPr lang="es-EC" smtClean="0"/>
              <a:t>11/7/2016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B4F4-9A62-4C34-A28C-E30EC5AFDBFF}" type="slidenum">
              <a:rPr lang="es-EC" smtClean="0"/>
              <a:t>‹Nº›</a:t>
            </a:fld>
            <a:endParaRPr lang="es-EC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619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1B7B-7963-4D4A-A539-D15C3AA75D96}" type="datetimeFigureOut">
              <a:rPr lang="es-EC" smtClean="0"/>
              <a:t>11/7/2016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B4F4-9A62-4C34-A28C-E30EC5AFDBFF}" type="slidenum">
              <a:rPr lang="es-EC" smtClean="0"/>
              <a:t>‹Nº›</a:t>
            </a:fld>
            <a:endParaRPr lang="es-EC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033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1B7B-7963-4D4A-A539-D15C3AA75D96}" type="datetimeFigureOut">
              <a:rPr lang="es-EC" smtClean="0"/>
              <a:t>11/7/2016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B4F4-9A62-4C34-A28C-E30EC5AFDBF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8912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1B7B-7963-4D4A-A539-D15C3AA75D96}" type="datetimeFigureOut">
              <a:rPr lang="es-EC" smtClean="0"/>
              <a:t>11/7/2016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B4F4-9A62-4C34-A28C-E30EC5AFDBFF}" type="slidenum">
              <a:rPr lang="es-EC" smtClean="0"/>
              <a:t>‹Nº›</a:t>
            </a:fld>
            <a:endParaRPr lang="es-EC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4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1B7B-7963-4D4A-A539-D15C3AA75D96}" type="datetimeFigureOut">
              <a:rPr lang="es-EC" smtClean="0"/>
              <a:t>11/7/2016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B4F4-9A62-4C34-A28C-E30EC5AFDBF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2944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1B7B-7963-4D4A-A539-D15C3AA75D96}" type="datetimeFigureOut">
              <a:rPr lang="es-EC" smtClean="0"/>
              <a:t>11/7/2016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B4F4-9A62-4C34-A28C-E30EC5AFDBFF}" type="slidenum">
              <a:rPr lang="es-EC" smtClean="0"/>
              <a:t>‹Nº›</a:t>
            </a:fld>
            <a:endParaRPr lang="es-EC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115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1B7B-7963-4D4A-A539-D15C3AA75D96}" type="datetimeFigureOut">
              <a:rPr lang="es-EC" smtClean="0"/>
              <a:t>11/7/2016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B4F4-9A62-4C34-A28C-E30EC5AFDBFF}" type="slidenum">
              <a:rPr lang="es-EC" smtClean="0"/>
              <a:t>‹Nº›</a:t>
            </a:fld>
            <a:endParaRPr lang="es-EC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006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1B7B-7963-4D4A-A539-D15C3AA75D96}" type="datetimeFigureOut">
              <a:rPr lang="es-EC" smtClean="0"/>
              <a:t>11/7/2016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B4F4-9A62-4C34-A28C-E30EC5AFDBF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15435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1B7B-7963-4D4A-A539-D15C3AA75D96}" type="datetimeFigureOut">
              <a:rPr lang="es-EC" smtClean="0"/>
              <a:t>11/7/2016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B4F4-9A62-4C34-A28C-E30EC5AFDBFF}" type="slidenum">
              <a:rPr lang="es-EC" smtClean="0"/>
              <a:t>‹Nº›</a:t>
            </a:fld>
            <a:endParaRPr lang="es-EC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246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1B7B-7963-4D4A-A539-D15C3AA75D96}" type="datetimeFigureOut">
              <a:rPr lang="es-EC" smtClean="0"/>
              <a:t>11/7/2016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B4F4-9A62-4C34-A28C-E30EC5AFDBF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79631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3BF1B7B-7963-4D4A-A539-D15C3AA75D96}" type="datetimeFigureOut">
              <a:rPr lang="es-EC" smtClean="0"/>
              <a:t>11/7/2016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E3B4F4-9A62-4C34-A28C-E30EC5AFDBF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55017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/>
        </p:nvSpPr>
        <p:spPr>
          <a:xfrm>
            <a:off x="2688166" y="2437076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C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ESCUELA SUPERIOR POLITECNICA DE CHIMBORAZO</a:t>
            </a:r>
            <a:br>
              <a:rPr lang="es-EC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C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FACULTAD DE INFORMATICA Y ELECTRONICA</a:t>
            </a:r>
            <a:br>
              <a:rPr lang="es-EC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C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ESCUELA DE INGENIERIA EN SISTEMAS</a:t>
            </a:r>
            <a:endParaRPr lang="es-EC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ítulo 2"/>
          <p:cNvSpPr>
            <a:spLocks noGrp="1"/>
          </p:cNvSpPr>
          <p:nvPr/>
        </p:nvSpPr>
        <p:spPr>
          <a:xfrm>
            <a:off x="2688166" y="4223542"/>
            <a:ext cx="6815669" cy="132080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C" dirty="0" smtClean="0"/>
              <a:t>GRAFOS</a:t>
            </a:r>
            <a:endParaRPr lang="es-EC" dirty="0" smtClean="0"/>
          </a:p>
          <a:p>
            <a:r>
              <a:rPr lang="es-EC" dirty="0" smtClean="0"/>
              <a:t>Nombre: Claudio Pilataxi</a:t>
            </a:r>
          </a:p>
          <a:p>
            <a:r>
              <a:rPr lang="es-EC" dirty="0" smtClean="0"/>
              <a:t>Código: 6042</a:t>
            </a:r>
            <a:endParaRPr lang="es-EC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0" y="1313655"/>
            <a:ext cx="1714500" cy="17049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0321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65" t="22052" r="40057" b="27353"/>
          <a:stretch/>
        </p:blipFill>
        <p:spPr>
          <a:xfrm>
            <a:off x="858130" y="1337659"/>
            <a:ext cx="5359400" cy="4435475"/>
          </a:xfrm>
        </p:spPr>
      </p:pic>
      <p:sp>
        <p:nvSpPr>
          <p:cNvPr id="18" name="Elipse 17"/>
          <p:cNvSpPr/>
          <p:nvPr/>
        </p:nvSpPr>
        <p:spPr>
          <a:xfrm>
            <a:off x="6780628" y="2982351"/>
            <a:ext cx="225083" cy="2110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Elipse 18"/>
          <p:cNvSpPr/>
          <p:nvPr/>
        </p:nvSpPr>
        <p:spPr>
          <a:xfrm>
            <a:off x="7917766" y="3387969"/>
            <a:ext cx="225083" cy="2110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Elipse 19"/>
          <p:cNvSpPr/>
          <p:nvPr/>
        </p:nvSpPr>
        <p:spPr>
          <a:xfrm>
            <a:off x="8649286" y="4133557"/>
            <a:ext cx="225083" cy="21101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Elipse 20"/>
          <p:cNvSpPr/>
          <p:nvPr/>
        </p:nvSpPr>
        <p:spPr>
          <a:xfrm>
            <a:off x="9687951" y="3387969"/>
            <a:ext cx="225083" cy="21101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22" name="Conector recto de flecha 21"/>
          <p:cNvCxnSpPr>
            <a:stCxn id="18" idx="6"/>
            <a:endCxn id="19" idx="1"/>
          </p:cNvCxnSpPr>
          <p:nvPr/>
        </p:nvCxnSpPr>
        <p:spPr>
          <a:xfrm>
            <a:off x="7005711" y="3087859"/>
            <a:ext cx="945018" cy="331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>
            <a:stCxn id="19" idx="5"/>
            <a:endCxn id="20" idx="0"/>
          </p:cNvCxnSpPr>
          <p:nvPr/>
        </p:nvCxnSpPr>
        <p:spPr>
          <a:xfrm>
            <a:off x="8109886" y="3568082"/>
            <a:ext cx="651942" cy="565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20" idx="7"/>
            <a:endCxn id="21" idx="3"/>
          </p:cNvCxnSpPr>
          <p:nvPr/>
        </p:nvCxnSpPr>
        <p:spPr>
          <a:xfrm flipV="1">
            <a:off x="8841406" y="3568082"/>
            <a:ext cx="879508" cy="5963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ángulo 24"/>
          <p:cNvSpPr/>
          <p:nvPr/>
        </p:nvSpPr>
        <p:spPr>
          <a:xfrm>
            <a:off x="6355862" y="3298874"/>
            <a:ext cx="1151206" cy="1688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200" dirty="0" smtClean="0"/>
              <a:t>Librería </a:t>
            </a:r>
            <a:r>
              <a:rPr lang="es-EC" sz="1200" dirty="0" err="1" smtClean="0"/>
              <a:t>Gadner</a:t>
            </a:r>
            <a:endParaRPr lang="es-EC" sz="1200" dirty="0"/>
          </a:p>
        </p:txBody>
      </p:sp>
      <p:sp>
        <p:nvSpPr>
          <p:cNvPr id="40" name="Rectángulo 39"/>
          <p:cNvSpPr/>
          <p:nvPr/>
        </p:nvSpPr>
        <p:spPr>
          <a:xfrm>
            <a:off x="7450958" y="3668207"/>
            <a:ext cx="1238278" cy="2170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200" dirty="0" smtClean="0"/>
              <a:t>Librería </a:t>
            </a:r>
            <a:r>
              <a:rPr lang="es-EC" sz="1200" dirty="0" err="1" smtClean="0"/>
              <a:t>Voronoi</a:t>
            </a:r>
            <a:endParaRPr lang="es-EC" sz="1200" dirty="0"/>
          </a:p>
        </p:txBody>
      </p:sp>
      <p:sp>
        <p:nvSpPr>
          <p:cNvPr id="41" name="Rectángulo 40"/>
          <p:cNvSpPr/>
          <p:nvPr/>
        </p:nvSpPr>
        <p:spPr>
          <a:xfrm>
            <a:off x="8186224" y="4426632"/>
            <a:ext cx="1151206" cy="1688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200" dirty="0" smtClean="0"/>
              <a:t>Casita</a:t>
            </a:r>
            <a:endParaRPr lang="es-EC" sz="1200" dirty="0"/>
          </a:p>
        </p:txBody>
      </p:sp>
      <p:sp>
        <p:nvSpPr>
          <p:cNvPr id="42" name="Rectángulo 41"/>
          <p:cNvSpPr/>
          <p:nvPr/>
        </p:nvSpPr>
        <p:spPr>
          <a:xfrm>
            <a:off x="9220144" y="3692345"/>
            <a:ext cx="1151206" cy="1688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200" dirty="0" smtClean="0"/>
              <a:t>Librería Gauss</a:t>
            </a:r>
            <a:endParaRPr lang="es-EC" sz="1200" dirty="0"/>
          </a:p>
        </p:txBody>
      </p:sp>
      <p:sp>
        <p:nvSpPr>
          <p:cNvPr id="43" name="Rectángulo 42"/>
          <p:cNvSpPr/>
          <p:nvPr/>
        </p:nvSpPr>
        <p:spPr>
          <a:xfrm>
            <a:off x="6719276" y="4857617"/>
            <a:ext cx="4085101" cy="482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170Kms + 190Kms + 180Kms = 738 </a:t>
            </a:r>
            <a:r>
              <a:rPr lang="es-EC" dirty="0" err="1" smtClean="0"/>
              <a:t>Kms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53364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54" t="8585" r="42077" b="46049"/>
          <a:stretch/>
        </p:blipFill>
        <p:spPr>
          <a:xfrm>
            <a:off x="793138" y="1059766"/>
            <a:ext cx="5766862" cy="4487595"/>
          </a:xfrm>
          <a:prstGeom prst="rect">
            <a:avLst/>
          </a:prstGeom>
        </p:spPr>
      </p:pic>
      <p:sp>
        <p:nvSpPr>
          <p:cNvPr id="21" name="Elipse 20"/>
          <p:cNvSpPr/>
          <p:nvPr/>
        </p:nvSpPr>
        <p:spPr>
          <a:xfrm>
            <a:off x="7272998" y="1856936"/>
            <a:ext cx="154745" cy="1828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Elipse 21"/>
          <p:cNvSpPr/>
          <p:nvPr/>
        </p:nvSpPr>
        <p:spPr>
          <a:xfrm>
            <a:off x="8353866" y="2712720"/>
            <a:ext cx="154745" cy="1828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Elipse 22"/>
          <p:cNvSpPr/>
          <p:nvPr/>
        </p:nvSpPr>
        <p:spPr>
          <a:xfrm>
            <a:off x="8860303" y="3247293"/>
            <a:ext cx="154745" cy="1828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4" name="Elipse 23"/>
          <p:cNvSpPr/>
          <p:nvPr/>
        </p:nvSpPr>
        <p:spPr>
          <a:xfrm>
            <a:off x="9507416" y="3894406"/>
            <a:ext cx="154745" cy="1828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Elipse 24"/>
          <p:cNvSpPr/>
          <p:nvPr/>
        </p:nvSpPr>
        <p:spPr>
          <a:xfrm>
            <a:off x="10098260" y="3669323"/>
            <a:ext cx="154745" cy="1828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26" name="Conector recto de flecha 25"/>
          <p:cNvCxnSpPr>
            <a:stCxn id="21" idx="5"/>
            <a:endCxn id="22" idx="1"/>
          </p:cNvCxnSpPr>
          <p:nvPr/>
        </p:nvCxnSpPr>
        <p:spPr>
          <a:xfrm>
            <a:off x="7405081" y="2013034"/>
            <a:ext cx="971447" cy="726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stCxn id="22" idx="5"/>
            <a:endCxn id="23" idx="1"/>
          </p:cNvCxnSpPr>
          <p:nvPr/>
        </p:nvCxnSpPr>
        <p:spPr>
          <a:xfrm>
            <a:off x="8485949" y="2868818"/>
            <a:ext cx="397016" cy="4052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>
            <a:stCxn id="23" idx="5"/>
            <a:endCxn id="24" idx="1"/>
          </p:cNvCxnSpPr>
          <p:nvPr/>
        </p:nvCxnSpPr>
        <p:spPr>
          <a:xfrm>
            <a:off x="8992386" y="3403391"/>
            <a:ext cx="537692" cy="517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endCxn id="25" idx="2"/>
          </p:cNvCxnSpPr>
          <p:nvPr/>
        </p:nvCxnSpPr>
        <p:spPr>
          <a:xfrm flipV="1">
            <a:off x="9662161" y="3760763"/>
            <a:ext cx="436099" cy="2250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ángulo 31"/>
          <p:cNvSpPr/>
          <p:nvPr/>
        </p:nvSpPr>
        <p:spPr>
          <a:xfrm>
            <a:off x="6978631" y="2136441"/>
            <a:ext cx="731520" cy="1688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200" dirty="0" smtClean="0"/>
              <a:t>Coruña</a:t>
            </a:r>
            <a:endParaRPr lang="es-EC" sz="1200" dirty="0"/>
          </a:p>
        </p:txBody>
      </p:sp>
      <p:sp>
        <p:nvSpPr>
          <p:cNvPr id="33" name="Rectángulo 32"/>
          <p:cNvSpPr/>
          <p:nvPr/>
        </p:nvSpPr>
        <p:spPr>
          <a:xfrm>
            <a:off x="7857079" y="2953901"/>
            <a:ext cx="1157970" cy="1955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200" dirty="0" smtClean="0"/>
              <a:t>Valladolid</a:t>
            </a:r>
            <a:endParaRPr lang="es-EC" sz="1200" dirty="0"/>
          </a:p>
        </p:txBody>
      </p:sp>
      <p:sp>
        <p:nvSpPr>
          <p:cNvPr id="34" name="Rectángulo 33"/>
          <p:cNvSpPr/>
          <p:nvPr/>
        </p:nvSpPr>
        <p:spPr>
          <a:xfrm>
            <a:off x="8571915" y="3539694"/>
            <a:ext cx="731520" cy="1688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200" dirty="0" smtClean="0"/>
              <a:t>Madrid</a:t>
            </a:r>
            <a:endParaRPr lang="es-EC" sz="1200" dirty="0"/>
          </a:p>
        </p:txBody>
      </p:sp>
      <p:sp>
        <p:nvSpPr>
          <p:cNvPr id="35" name="Rectángulo 34"/>
          <p:cNvSpPr/>
          <p:nvPr/>
        </p:nvSpPr>
        <p:spPr>
          <a:xfrm>
            <a:off x="9219028" y="4203692"/>
            <a:ext cx="731520" cy="1688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200" dirty="0" smtClean="0"/>
              <a:t>Albacete</a:t>
            </a:r>
            <a:endParaRPr lang="es-EC" sz="1200" dirty="0"/>
          </a:p>
        </p:txBody>
      </p:sp>
      <p:sp>
        <p:nvSpPr>
          <p:cNvPr id="36" name="Rectángulo 35"/>
          <p:cNvSpPr/>
          <p:nvPr/>
        </p:nvSpPr>
        <p:spPr>
          <a:xfrm>
            <a:off x="9809872" y="3928065"/>
            <a:ext cx="731520" cy="1688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200" dirty="0" smtClean="0"/>
              <a:t>Valencia</a:t>
            </a:r>
            <a:endParaRPr lang="es-EC" sz="1200" dirty="0"/>
          </a:p>
        </p:txBody>
      </p:sp>
      <p:sp>
        <p:nvSpPr>
          <p:cNvPr id="37" name="Rectángulo 36"/>
          <p:cNvSpPr/>
          <p:nvPr/>
        </p:nvSpPr>
        <p:spPr>
          <a:xfrm>
            <a:off x="6435854" y="4655008"/>
            <a:ext cx="5158388" cy="576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455Kms + 193Kms + 251Kms + 191Kms = 1090Kms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63640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13" t="9284" r="36188" b="32654"/>
          <a:stretch/>
        </p:blipFill>
        <p:spPr>
          <a:xfrm>
            <a:off x="818867" y="1215175"/>
            <a:ext cx="5605407" cy="4769367"/>
          </a:xfrm>
          <a:prstGeom prst="rect">
            <a:avLst/>
          </a:prstGeom>
        </p:spPr>
      </p:pic>
      <p:sp>
        <p:nvSpPr>
          <p:cNvPr id="17" name="Elipse 16"/>
          <p:cNvSpPr/>
          <p:nvPr/>
        </p:nvSpPr>
        <p:spPr>
          <a:xfrm>
            <a:off x="10399595" y="2033516"/>
            <a:ext cx="409434" cy="286603"/>
          </a:xfrm>
          <a:prstGeom prst="ellipse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Elipse 17"/>
          <p:cNvSpPr/>
          <p:nvPr/>
        </p:nvSpPr>
        <p:spPr>
          <a:xfrm>
            <a:off x="9052289" y="2190465"/>
            <a:ext cx="409434" cy="286603"/>
          </a:xfrm>
          <a:prstGeom prst="ellipse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Elipse 18"/>
          <p:cNvSpPr/>
          <p:nvPr/>
        </p:nvSpPr>
        <p:spPr>
          <a:xfrm>
            <a:off x="6911865" y="2835584"/>
            <a:ext cx="409434" cy="286603"/>
          </a:xfrm>
          <a:prstGeom prst="ellipse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Elipse 19"/>
          <p:cNvSpPr/>
          <p:nvPr/>
        </p:nvSpPr>
        <p:spPr>
          <a:xfrm>
            <a:off x="6911865" y="3922155"/>
            <a:ext cx="409434" cy="286603"/>
          </a:xfrm>
          <a:prstGeom prst="ellipse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21" name="Conector recto de flecha 20"/>
          <p:cNvCxnSpPr>
            <a:stCxn id="17" idx="2"/>
          </p:cNvCxnSpPr>
          <p:nvPr/>
        </p:nvCxnSpPr>
        <p:spPr>
          <a:xfrm flipH="1">
            <a:off x="9461723" y="2176818"/>
            <a:ext cx="937872" cy="1569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18" idx="3"/>
            <a:endCxn id="19" idx="6"/>
          </p:cNvCxnSpPr>
          <p:nvPr/>
        </p:nvCxnSpPr>
        <p:spPr>
          <a:xfrm flipH="1">
            <a:off x="7321299" y="2435096"/>
            <a:ext cx="1790950" cy="5437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>
            <a:stCxn id="19" idx="4"/>
          </p:cNvCxnSpPr>
          <p:nvPr/>
        </p:nvCxnSpPr>
        <p:spPr>
          <a:xfrm>
            <a:off x="7116582" y="3122187"/>
            <a:ext cx="0" cy="943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ángulo 24"/>
          <p:cNvSpPr/>
          <p:nvPr/>
        </p:nvSpPr>
        <p:spPr>
          <a:xfrm>
            <a:off x="10340092" y="2533934"/>
            <a:ext cx="528439" cy="264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R3</a:t>
            </a:r>
            <a:endParaRPr lang="es-EC" dirty="0"/>
          </a:p>
        </p:txBody>
      </p:sp>
      <p:sp>
        <p:nvSpPr>
          <p:cNvPr id="26" name="Rectángulo 25"/>
          <p:cNvSpPr/>
          <p:nvPr/>
        </p:nvSpPr>
        <p:spPr>
          <a:xfrm>
            <a:off x="8988790" y="2666211"/>
            <a:ext cx="528439" cy="264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R2</a:t>
            </a:r>
            <a:endParaRPr lang="es-EC" dirty="0"/>
          </a:p>
        </p:txBody>
      </p:sp>
      <p:sp>
        <p:nvSpPr>
          <p:cNvPr id="27" name="Rectángulo 26"/>
          <p:cNvSpPr/>
          <p:nvPr/>
        </p:nvSpPr>
        <p:spPr>
          <a:xfrm>
            <a:off x="6783531" y="3276512"/>
            <a:ext cx="666102" cy="246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R1.2</a:t>
            </a:r>
            <a:endParaRPr lang="es-EC" dirty="0"/>
          </a:p>
        </p:txBody>
      </p:sp>
      <p:sp>
        <p:nvSpPr>
          <p:cNvPr id="30" name="Rectángulo 29"/>
          <p:cNvSpPr/>
          <p:nvPr/>
        </p:nvSpPr>
        <p:spPr>
          <a:xfrm>
            <a:off x="6783531" y="4464936"/>
            <a:ext cx="666102" cy="246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R1.1</a:t>
            </a:r>
            <a:endParaRPr lang="es-EC" dirty="0"/>
          </a:p>
        </p:txBody>
      </p:sp>
      <p:sp>
        <p:nvSpPr>
          <p:cNvPr id="31" name="Rectángulo 30"/>
          <p:cNvSpPr/>
          <p:nvPr/>
        </p:nvSpPr>
        <p:spPr>
          <a:xfrm>
            <a:off x="6606112" y="5107449"/>
            <a:ext cx="4202917" cy="5459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103Kms + 158Kms + 3Kms = 264Kms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25283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28</TotalTime>
  <Words>53</Words>
  <Application>Microsoft Office PowerPoint</Application>
  <PresentationFormat>Panorámica</PresentationFormat>
  <Paragraphs>20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Garamond</vt:lpstr>
      <vt:lpstr>Times New Roman</vt:lpstr>
      <vt:lpstr>Orgánico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claudio lenin</dc:creator>
  <cp:lastModifiedBy>claudio lenin</cp:lastModifiedBy>
  <cp:revision>6</cp:revision>
  <dcterms:created xsi:type="dcterms:W3CDTF">2016-07-11T20:35:50Z</dcterms:created>
  <dcterms:modified xsi:type="dcterms:W3CDTF">2016-07-11T21:04:06Z</dcterms:modified>
</cp:coreProperties>
</file>