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C7BA6-727D-4C4E-9BD3-51FCC2AC9001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5CC74-5551-4654-B93B-9D6A192391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0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CC74-5551-4654-B93B-9D6A1923916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20/07/2016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2000" dirty="0" smtClean="0"/>
              <a:t>ESCUELA SUPERIOR POLITECNICA DE CHIMBORAZO</a:t>
            </a:r>
            <a:br>
              <a:rPr lang="es-ES" sz="2000" dirty="0" smtClean="0"/>
            </a:br>
            <a:r>
              <a:rPr lang="es-ES" sz="2000" dirty="0" smtClean="0"/>
              <a:t>FACULTAD DE INFORMATICA Y ELECTRONICA</a:t>
            </a:r>
            <a:br>
              <a:rPr lang="es-ES" sz="2000" dirty="0" smtClean="0"/>
            </a:br>
            <a:r>
              <a:rPr lang="es-ES" sz="2000" dirty="0" smtClean="0"/>
              <a:t>ESCUELA DE INGENIERIA EN SISTEMAS</a:t>
            </a:r>
            <a:endParaRPr lang="es-ES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b="1" dirty="0" smtClean="0"/>
              <a:t>HASHING</a:t>
            </a:r>
          </a:p>
          <a:p>
            <a:pPr algn="just"/>
            <a:r>
              <a:rPr lang="es-ES" b="1" dirty="0" smtClean="0"/>
              <a:t>Realizado Por: Claudio </a:t>
            </a:r>
            <a:r>
              <a:rPr lang="es-ES" b="1" dirty="0" err="1" smtClean="0"/>
              <a:t>Pilataxi</a:t>
            </a:r>
            <a:endParaRPr lang="es-ES" b="1" dirty="0" smtClean="0"/>
          </a:p>
          <a:p>
            <a:pPr algn="just"/>
            <a:r>
              <a:rPr lang="es-ES" b="1" dirty="0" smtClean="0"/>
              <a:t>Código: 6042</a:t>
            </a:r>
            <a:endParaRPr lang="es-ES" b="1" dirty="0"/>
          </a:p>
        </p:txBody>
      </p:sp>
      <p:pic>
        <p:nvPicPr>
          <p:cNvPr id="1026" name="Picture 2" descr="C:\Users\user\Desktop\sello_espoch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1605579"/>
            <a:ext cx="993397" cy="10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2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738408"/>
          </a:xfrm>
        </p:spPr>
        <p:txBody>
          <a:bodyPr/>
          <a:lstStyle/>
          <a:p>
            <a:r>
              <a:rPr lang="nn-NO" dirty="0"/>
              <a:t>Insertar {25, 40, 12, 18, 23, 50, 65, 15}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84244"/>
              </p:ext>
            </p:extLst>
          </p:nvPr>
        </p:nvGraphicFramePr>
        <p:xfrm>
          <a:off x="2497668" y="1340768"/>
          <a:ext cx="1463824" cy="39871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1912"/>
                <a:gridCol w="731912"/>
              </a:tblGrid>
              <a:tr h="443021">
                <a:tc>
                  <a:txBody>
                    <a:bodyPr/>
                    <a:lstStyle/>
                    <a:p>
                      <a:r>
                        <a:rPr lang="es-ES" dirty="0" smtClean="0"/>
                        <a:t>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Elm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65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881592" y="2204864"/>
            <a:ext cx="10679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25/7=4</a:t>
            </a:r>
          </a:p>
          <a:p>
            <a:r>
              <a:rPr lang="es-ES" dirty="0" smtClean="0"/>
              <a:t>40/7=5</a:t>
            </a:r>
          </a:p>
          <a:p>
            <a:r>
              <a:rPr lang="es-ES" dirty="0" smtClean="0"/>
              <a:t>12/7=5</a:t>
            </a:r>
          </a:p>
          <a:p>
            <a:r>
              <a:rPr lang="es-ES" dirty="0" smtClean="0"/>
              <a:t>18/7=4</a:t>
            </a:r>
          </a:p>
          <a:p>
            <a:r>
              <a:rPr lang="es-ES" dirty="0" smtClean="0"/>
              <a:t>23/7=2</a:t>
            </a:r>
          </a:p>
          <a:p>
            <a:r>
              <a:rPr lang="es-ES" dirty="0" smtClean="0"/>
              <a:t>50/7=1</a:t>
            </a:r>
          </a:p>
          <a:p>
            <a:r>
              <a:rPr lang="es-ES" dirty="0" smtClean="0"/>
              <a:t>65/7=2</a:t>
            </a:r>
          </a:p>
          <a:p>
            <a:r>
              <a:rPr lang="es-ES" dirty="0" smtClean="0"/>
              <a:t>15/7=1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0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94392"/>
          </a:xfrm>
        </p:spPr>
        <p:txBody>
          <a:bodyPr/>
          <a:lstStyle/>
          <a:p>
            <a:r>
              <a:rPr lang="es-ES" dirty="0"/>
              <a:t>Buscar {23, 65}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41182"/>
              </p:ext>
            </p:extLst>
          </p:nvPr>
        </p:nvGraphicFramePr>
        <p:xfrm>
          <a:off x="913492" y="1340768"/>
          <a:ext cx="1463824" cy="39871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1912"/>
                <a:gridCol w="731912"/>
              </a:tblGrid>
              <a:tr h="443021">
                <a:tc>
                  <a:txBody>
                    <a:bodyPr/>
                    <a:lstStyle/>
                    <a:p>
                      <a:r>
                        <a:rPr lang="es-ES" dirty="0" smtClean="0"/>
                        <a:t>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Elm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699792" y="1484784"/>
            <a:ext cx="56187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23/7=2</a:t>
            </a:r>
          </a:p>
          <a:p>
            <a:endParaRPr lang="es-ES" dirty="0"/>
          </a:p>
          <a:p>
            <a:r>
              <a:rPr lang="es-ES" dirty="0" smtClean="0"/>
              <a:t>Elemento encontrado en la posición 2</a:t>
            </a:r>
          </a:p>
          <a:p>
            <a:endParaRPr lang="es-ES" dirty="0" smtClean="0"/>
          </a:p>
          <a:p>
            <a:r>
              <a:rPr lang="es-ES" dirty="0" smtClean="0"/>
              <a:t>65/7=2</a:t>
            </a:r>
          </a:p>
          <a:p>
            <a:endParaRPr lang="es-ES" dirty="0" smtClean="0"/>
          </a:p>
          <a:p>
            <a:r>
              <a:rPr lang="es-ES" dirty="0" smtClean="0"/>
              <a:t>Elemento </a:t>
            </a:r>
            <a:r>
              <a:rPr lang="es-ES" dirty="0"/>
              <a:t>encontrado en la posición </a:t>
            </a:r>
            <a:r>
              <a:rPr lang="es-ES" dirty="0" smtClean="0"/>
              <a:t>2</a:t>
            </a:r>
          </a:p>
          <a:p>
            <a:r>
              <a:rPr lang="es-ES" dirty="0" smtClean="0"/>
              <a:t>Pero como esa posición ya esta ocupada </a:t>
            </a:r>
          </a:p>
          <a:p>
            <a:r>
              <a:rPr lang="es-ES" dirty="0" smtClean="0"/>
              <a:t>Entonces quiere decir que estamos cerca </a:t>
            </a:r>
          </a:p>
          <a:p>
            <a:r>
              <a:rPr lang="es-ES" dirty="0" smtClean="0"/>
              <a:t>Así que continuamos moviéndonos hacia abajo</a:t>
            </a:r>
          </a:p>
          <a:p>
            <a:r>
              <a:rPr lang="es-ES" dirty="0" smtClean="0"/>
              <a:t>hasta encontrar y esta en la posición 3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320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2384"/>
          </a:xfrm>
        </p:spPr>
        <p:txBody>
          <a:bodyPr>
            <a:normAutofit lnSpcReduction="10000"/>
          </a:bodyPr>
          <a:lstStyle/>
          <a:p>
            <a:r>
              <a:rPr lang="nn-NO" dirty="0"/>
              <a:t>Insertar {25, 40, 12, 18, 23, 50, 65, 15</a:t>
            </a:r>
            <a:r>
              <a:rPr lang="nn-NO" dirty="0" smtClean="0"/>
              <a:t>}</a:t>
            </a:r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96204"/>
              </p:ext>
            </p:extLst>
          </p:nvPr>
        </p:nvGraphicFramePr>
        <p:xfrm>
          <a:off x="2379472" y="1404608"/>
          <a:ext cx="1463824" cy="39871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1912"/>
                <a:gridCol w="731912"/>
              </a:tblGrid>
              <a:tr h="443021">
                <a:tc>
                  <a:txBody>
                    <a:bodyPr/>
                    <a:lstStyle/>
                    <a:p>
                      <a:r>
                        <a:rPr lang="es-ES" dirty="0" smtClean="0"/>
                        <a:t>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Elm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414036" y="2073214"/>
            <a:ext cx="10679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25/7=4</a:t>
            </a:r>
          </a:p>
          <a:p>
            <a:r>
              <a:rPr lang="es-ES" dirty="0" smtClean="0"/>
              <a:t>40/7=5</a:t>
            </a:r>
          </a:p>
          <a:p>
            <a:r>
              <a:rPr lang="es-ES" dirty="0" smtClean="0"/>
              <a:t>12/7=5</a:t>
            </a:r>
          </a:p>
          <a:p>
            <a:r>
              <a:rPr lang="es-ES" dirty="0" smtClean="0"/>
              <a:t>18/7=4</a:t>
            </a:r>
          </a:p>
          <a:p>
            <a:r>
              <a:rPr lang="es-ES" dirty="0" smtClean="0"/>
              <a:t>23/7=2</a:t>
            </a:r>
          </a:p>
          <a:p>
            <a:r>
              <a:rPr lang="es-ES" dirty="0" smtClean="0"/>
              <a:t>50/7=1</a:t>
            </a:r>
          </a:p>
          <a:p>
            <a:r>
              <a:rPr lang="es-ES" dirty="0" smtClean="0"/>
              <a:t>65/7=2</a:t>
            </a:r>
          </a:p>
          <a:p>
            <a:r>
              <a:rPr lang="es-ES" dirty="0" smtClean="0"/>
              <a:t>15/7=1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79183"/>
              </p:ext>
            </p:extLst>
          </p:nvPr>
        </p:nvGraphicFramePr>
        <p:xfrm>
          <a:off x="4179672" y="4089548"/>
          <a:ext cx="504056" cy="493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056"/>
              </a:tblGrid>
              <a:tr h="49358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12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3819632" y="433634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22419"/>
              </p:ext>
            </p:extLst>
          </p:nvPr>
        </p:nvGraphicFramePr>
        <p:xfrm>
          <a:off x="4169444" y="3540185"/>
          <a:ext cx="504056" cy="493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056"/>
              </a:tblGrid>
              <a:tr h="49358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18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>
            <a:off x="3809404" y="378697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07702"/>
              </p:ext>
            </p:extLst>
          </p:nvPr>
        </p:nvGraphicFramePr>
        <p:xfrm>
          <a:off x="4211899" y="2745229"/>
          <a:ext cx="504056" cy="493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056"/>
              </a:tblGrid>
              <a:tr h="49358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65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11 Conector recto de flecha"/>
          <p:cNvCxnSpPr/>
          <p:nvPr/>
        </p:nvCxnSpPr>
        <p:spPr>
          <a:xfrm>
            <a:off x="3851859" y="299202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55202"/>
              </p:ext>
            </p:extLst>
          </p:nvPr>
        </p:nvGraphicFramePr>
        <p:xfrm>
          <a:off x="4186033" y="2172033"/>
          <a:ext cx="504056" cy="493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056"/>
              </a:tblGrid>
              <a:tr h="49358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15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13 Conector recto de flecha"/>
          <p:cNvCxnSpPr/>
          <p:nvPr/>
        </p:nvCxnSpPr>
        <p:spPr>
          <a:xfrm>
            <a:off x="3825993" y="241882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3099552" y="1884001"/>
            <a:ext cx="72008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3089324" y="3200760"/>
            <a:ext cx="72008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H="1">
            <a:off x="3099552" y="4548297"/>
            <a:ext cx="72008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H="1">
            <a:off x="3099552" y="4980345"/>
            <a:ext cx="72008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5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66400"/>
          </a:xfrm>
        </p:spPr>
        <p:txBody>
          <a:bodyPr/>
          <a:lstStyle/>
          <a:p>
            <a:r>
              <a:rPr lang="es-ES" dirty="0"/>
              <a:t>Buscar {23, 65}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95239"/>
              </p:ext>
            </p:extLst>
          </p:nvPr>
        </p:nvGraphicFramePr>
        <p:xfrm>
          <a:off x="611560" y="1365431"/>
          <a:ext cx="1463824" cy="39871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1912"/>
                <a:gridCol w="731912"/>
              </a:tblGrid>
              <a:tr h="443021">
                <a:tc>
                  <a:txBody>
                    <a:bodyPr/>
                    <a:lstStyle/>
                    <a:p>
                      <a:r>
                        <a:rPr lang="es-ES" dirty="0" smtClean="0"/>
                        <a:t>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Elm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44302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33309"/>
              </p:ext>
            </p:extLst>
          </p:nvPr>
        </p:nvGraphicFramePr>
        <p:xfrm>
          <a:off x="2411760" y="4050371"/>
          <a:ext cx="504056" cy="493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056"/>
              </a:tblGrid>
              <a:tr h="49358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12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>
            <a:off x="2051720" y="42971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98281"/>
              </p:ext>
            </p:extLst>
          </p:nvPr>
        </p:nvGraphicFramePr>
        <p:xfrm>
          <a:off x="2401532" y="3501008"/>
          <a:ext cx="504056" cy="493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056"/>
              </a:tblGrid>
              <a:tr h="49358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18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2041492" y="374780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55322"/>
              </p:ext>
            </p:extLst>
          </p:nvPr>
        </p:nvGraphicFramePr>
        <p:xfrm>
          <a:off x="2443987" y="2706052"/>
          <a:ext cx="504056" cy="493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056"/>
              </a:tblGrid>
              <a:tr h="49358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65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>
            <a:off x="2083947" y="295284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97292"/>
              </p:ext>
            </p:extLst>
          </p:nvPr>
        </p:nvGraphicFramePr>
        <p:xfrm>
          <a:off x="2418121" y="2132856"/>
          <a:ext cx="504056" cy="493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056"/>
              </a:tblGrid>
              <a:tr h="493586">
                <a:tc>
                  <a:txBody>
                    <a:bodyPr/>
                    <a:lstStyle/>
                    <a:p>
                      <a:r>
                        <a:rPr lang="es-ES" b="0" dirty="0" smtClean="0"/>
                        <a:t>15</a:t>
                      </a:r>
                      <a:endParaRPr lang="es-E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11 Conector recto de flecha"/>
          <p:cNvCxnSpPr/>
          <p:nvPr/>
        </p:nvCxnSpPr>
        <p:spPr>
          <a:xfrm>
            <a:off x="2058081" y="2379649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H="1">
            <a:off x="1331640" y="1844824"/>
            <a:ext cx="72008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1321412" y="3161583"/>
            <a:ext cx="72008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1331640" y="4509120"/>
            <a:ext cx="72008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>
            <a:off x="1331640" y="4941168"/>
            <a:ext cx="720080" cy="4320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059832" y="1484784"/>
            <a:ext cx="56300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23/7=2</a:t>
            </a:r>
          </a:p>
          <a:p>
            <a:endParaRPr lang="es-ES" dirty="0"/>
          </a:p>
          <a:p>
            <a:r>
              <a:rPr lang="es-ES" dirty="0" smtClean="0"/>
              <a:t>Elemento encontrado en la posición 2</a:t>
            </a:r>
          </a:p>
          <a:p>
            <a:endParaRPr lang="es-ES" dirty="0" smtClean="0"/>
          </a:p>
          <a:p>
            <a:r>
              <a:rPr lang="es-ES" dirty="0" smtClean="0"/>
              <a:t>65/7=2</a:t>
            </a:r>
          </a:p>
          <a:p>
            <a:endParaRPr lang="es-ES" dirty="0" smtClean="0"/>
          </a:p>
          <a:p>
            <a:r>
              <a:rPr lang="es-ES" dirty="0" smtClean="0"/>
              <a:t>Elemento </a:t>
            </a:r>
            <a:r>
              <a:rPr lang="es-ES" dirty="0"/>
              <a:t>encontrado en la posición </a:t>
            </a:r>
            <a:r>
              <a:rPr lang="es-ES" dirty="0" smtClean="0"/>
              <a:t>2</a:t>
            </a:r>
          </a:p>
          <a:p>
            <a:r>
              <a:rPr lang="es-ES" dirty="0" smtClean="0"/>
              <a:t>Y como este es un método de encadenamiento</a:t>
            </a:r>
          </a:p>
          <a:p>
            <a:r>
              <a:rPr lang="es-ES" dirty="0" smtClean="0"/>
              <a:t>Entonces nos movemos a la derecha de la</a:t>
            </a:r>
          </a:p>
          <a:p>
            <a:r>
              <a:rPr lang="es-ES" dirty="0" smtClean="0"/>
              <a:t>Misma posición y hemos encontrado.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2566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</TotalTime>
  <Words>228</Words>
  <Application>Microsoft Office PowerPoint</Application>
  <PresentationFormat>Presentación en pantalla (4:3)</PresentationFormat>
  <Paragraphs>118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Aspecto</vt:lpstr>
      <vt:lpstr>ESCUELA SUPERIOR POLITECNICA DE CHIMBORAZO FACULTAD DE INFORMATICA Y ELECTRONICA ESCUELA DE INGENIERIA EN SISTEMAS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SUPERIOR POLITECNICA DE CHIMBORAZO FACULTAD DE INFORMATICA Y ELECTRONICA ESCUELA DE INGENIERIA EN SISTEMAS</dc:title>
  <dc:creator>user</dc:creator>
  <cp:lastModifiedBy>user</cp:lastModifiedBy>
  <cp:revision>12</cp:revision>
  <dcterms:created xsi:type="dcterms:W3CDTF">2016-07-20T22:52:00Z</dcterms:created>
  <dcterms:modified xsi:type="dcterms:W3CDTF">2016-07-21T00:06:45Z</dcterms:modified>
</cp:coreProperties>
</file>