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o lenin" initials="cl" lastIdx="1" clrIdx="0">
    <p:extLst>
      <p:ext uri="{19B8F6BF-5375-455C-9EA6-DF929625EA0E}">
        <p15:presenceInfo xmlns:p15="http://schemas.microsoft.com/office/powerpoint/2012/main" userId="5b854ab4ef9de9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15T06:24:16.36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132B2-DF44-4331-9B5A-92AF58484A5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059D-88F7-480C-86EF-72E87E2B1D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256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059D-88F7-480C-86EF-72E87E2B1DC6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4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03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3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252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6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7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1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74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044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0D8EA0-9C00-45C2-9F8C-3DEB9808B512}" type="datetimeFigureOut">
              <a:rPr lang="es-EC" smtClean="0"/>
              <a:t>15/7/2016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44B3E7-22B8-4C01-92C7-8D7A55F8EA7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557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2688166" y="2437076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/>
          <p:cNvSpPr>
            <a:spLocks noGrp="1"/>
          </p:cNvSpPr>
          <p:nvPr/>
        </p:nvSpPr>
        <p:spPr>
          <a:xfrm>
            <a:off x="2688166" y="4223542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/>
              <a:t>GRAFOS</a:t>
            </a:r>
          </a:p>
          <a:p>
            <a:r>
              <a:rPr lang="es-EC" dirty="0" smtClean="0"/>
              <a:t>Nombre: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313655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1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0" t="28647" r="36530" b="16800"/>
          <a:stretch/>
        </p:blipFill>
        <p:spPr>
          <a:xfrm>
            <a:off x="801592" y="849466"/>
            <a:ext cx="4640239" cy="373948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910937" y="1161576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4" name="Elipse 3"/>
          <p:cNvSpPr/>
          <p:nvPr/>
        </p:nvSpPr>
        <p:spPr>
          <a:xfrm>
            <a:off x="6712209" y="1818943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12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9141510" y="1825766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7299063" y="2423993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9</a:t>
            </a:r>
            <a:endParaRPr lang="es-EC" sz="1200" dirty="0"/>
          </a:p>
        </p:txBody>
      </p:sp>
      <p:sp>
        <p:nvSpPr>
          <p:cNvPr id="7" name="Elipse 6"/>
          <p:cNvSpPr/>
          <p:nvPr/>
        </p:nvSpPr>
        <p:spPr>
          <a:xfrm>
            <a:off x="6179947" y="243764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11</a:t>
            </a:r>
            <a:endParaRPr lang="es-EC" sz="1200" dirty="0"/>
          </a:p>
        </p:txBody>
      </p:sp>
      <p:sp>
        <p:nvSpPr>
          <p:cNvPr id="8" name="Elipse 7"/>
          <p:cNvSpPr/>
          <p:nvPr/>
        </p:nvSpPr>
        <p:spPr>
          <a:xfrm>
            <a:off x="5838752" y="3142776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9" name="Elipse 8"/>
          <p:cNvSpPr/>
          <p:nvPr/>
        </p:nvSpPr>
        <p:spPr>
          <a:xfrm>
            <a:off x="6480197" y="314277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14</a:t>
            </a:r>
            <a:endParaRPr lang="es-EC" sz="1200" dirty="0"/>
          </a:p>
        </p:txBody>
      </p:sp>
      <p:sp>
        <p:nvSpPr>
          <p:cNvPr id="16" name="Elipse 15"/>
          <p:cNvSpPr/>
          <p:nvPr/>
        </p:nvSpPr>
        <p:spPr>
          <a:xfrm>
            <a:off x="8501202" y="248427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  <p:sp>
        <p:nvSpPr>
          <p:cNvPr id="17" name="Elipse 16"/>
          <p:cNvSpPr/>
          <p:nvPr/>
        </p:nvSpPr>
        <p:spPr>
          <a:xfrm>
            <a:off x="9703341" y="248427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19" name="Conector recto 18"/>
          <p:cNvCxnSpPr>
            <a:stCxn id="3" idx="3"/>
            <a:endCxn id="4" idx="7"/>
          </p:cNvCxnSpPr>
          <p:nvPr/>
        </p:nvCxnSpPr>
        <p:spPr>
          <a:xfrm flipH="1">
            <a:off x="7108277" y="1569294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3" idx="5"/>
            <a:endCxn id="5" idx="1"/>
          </p:cNvCxnSpPr>
          <p:nvPr/>
        </p:nvCxnSpPr>
        <p:spPr>
          <a:xfrm>
            <a:off x="8307005" y="1569294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4" idx="3"/>
            <a:endCxn id="7" idx="7"/>
          </p:cNvCxnSpPr>
          <p:nvPr/>
        </p:nvCxnSpPr>
        <p:spPr>
          <a:xfrm flipH="1">
            <a:off x="6576015" y="2226661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5"/>
            <a:endCxn id="6" idx="1"/>
          </p:cNvCxnSpPr>
          <p:nvPr/>
        </p:nvCxnSpPr>
        <p:spPr>
          <a:xfrm>
            <a:off x="7108277" y="2226661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7" idx="3"/>
            <a:endCxn id="8" idx="0"/>
          </p:cNvCxnSpPr>
          <p:nvPr/>
        </p:nvCxnSpPr>
        <p:spPr>
          <a:xfrm flipH="1">
            <a:off x="6070764" y="2845358"/>
            <a:ext cx="177138" cy="297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7" idx="5"/>
            <a:endCxn id="9" idx="0"/>
          </p:cNvCxnSpPr>
          <p:nvPr/>
        </p:nvCxnSpPr>
        <p:spPr>
          <a:xfrm>
            <a:off x="6576015" y="2845358"/>
            <a:ext cx="136194" cy="29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5" idx="3"/>
            <a:endCxn id="16" idx="7"/>
          </p:cNvCxnSpPr>
          <p:nvPr/>
        </p:nvCxnSpPr>
        <p:spPr>
          <a:xfrm flipH="1">
            <a:off x="8897270" y="2233484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5" idx="5"/>
            <a:endCxn id="17" idx="1"/>
          </p:cNvCxnSpPr>
          <p:nvPr/>
        </p:nvCxnSpPr>
        <p:spPr>
          <a:xfrm>
            <a:off x="9537578" y="2233484"/>
            <a:ext cx="233718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18252"/>
              </p:ext>
            </p:extLst>
          </p:nvPr>
        </p:nvGraphicFramePr>
        <p:xfrm>
          <a:off x="5906230" y="4083853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10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C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uadroTexto 58"/>
          <p:cNvSpPr txBox="1"/>
          <p:nvPr/>
        </p:nvSpPr>
        <p:spPr>
          <a:xfrm>
            <a:off x="9053367" y="32729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355561" y="32729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691252" y="326170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62" name="CuadroTexto 61"/>
          <p:cNvSpPr txBox="1"/>
          <p:nvPr/>
        </p:nvSpPr>
        <p:spPr>
          <a:xfrm>
            <a:off x="7128400" y="326170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936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179279" y="1176091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12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980551" y="1833458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11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4409852" y="1840281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2567405" y="2438508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9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1448289" y="245215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7" name="Elipse 6"/>
          <p:cNvSpPr/>
          <p:nvPr/>
        </p:nvSpPr>
        <p:spPr>
          <a:xfrm>
            <a:off x="1107094" y="3157291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9" name="Elipse 8"/>
          <p:cNvSpPr/>
          <p:nvPr/>
        </p:nvSpPr>
        <p:spPr>
          <a:xfrm>
            <a:off x="3769544" y="249878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4971683" y="249878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11" name="Conector recto 10"/>
          <p:cNvCxnSpPr>
            <a:stCxn id="2" idx="3"/>
            <a:endCxn id="3" idx="7"/>
          </p:cNvCxnSpPr>
          <p:nvPr/>
        </p:nvCxnSpPr>
        <p:spPr>
          <a:xfrm flipH="1">
            <a:off x="2376619" y="1583809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2" idx="5"/>
            <a:endCxn id="4" idx="1"/>
          </p:cNvCxnSpPr>
          <p:nvPr/>
        </p:nvCxnSpPr>
        <p:spPr>
          <a:xfrm>
            <a:off x="3575347" y="1583809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" idx="3"/>
            <a:endCxn id="6" idx="7"/>
          </p:cNvCxnSpPr>
          <p:nvPr/>
        </p:nvCxnSpPr>
        <p:spPr>
          <a:xfrm flipH="1">
            <a:off x="1844357" y="2241176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3" idx="5"/>
            <a:endCxn id="5" idx="1"/>
          </p:cNvCxnSpPr>
          <p:nvPr/>
        </p:nvCxnSpPr>
        <p:spPr>
          <a:xfrm>
            <a:off x="2376619" y="2241176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6" idx="3"/>
            <a:endCxn id="7" idx="0"/>
          </p:cNvCxnSpPr>
          <p:nvPr/>
        </p:nvCxnSpPr>
        <p:spPr>
          <a:xfrm flipH="1">
            <a:off x="1339106" y="2859873"/>
            <a:ext cx="177138" cy="297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4" idx="3"/>
            <a:endCxn id="9" idx="7"/>
          </p:cNvCxnSpPr>
          <p:nvPr/>
        </p:nvCxnSpPr>
        <p:spPr>
          <a:xfrm flipH="1">
            <a:off x="4165612" y="2247999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" idx="5"/>
            <a:endCxn id="10" idx="1"/>
          </p:cNvCxnSpPr>
          <p:nvPr/>
        </p:nvCxnSpPr>
        <p:spPr>
          <a:xfrm>
            <a:off x="4805920" y="2247999"/>
            <a:ext cx="233718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66348"/>
              </p:ext>
            </p:extLst>
          </p:nvPr>
        </p:nvGraphicFramePr>
        <p:xfrm>
          <a:off x="1174572" y="4098368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10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C" sz="16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4321709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23903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59594" y="32762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396742" y="32762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32752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89" name="Elipse 88"/>
          <p:cNvSpPr/>
          <p:nvPr/>
        </p:nvSpPr>
        <p:spPr>
          <a:xfrm>
            <a:off x="8426193" y="1176091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90" name="Elipse 89"/>
          <p:cNvSpPr/>
          <p:nvPr/>
        </p:nvSpPr>
        <p:spPr>
          <a:xfrm>
            <a:off x="7227465" y="1833458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11</a:t>
            </a:r>
            <a:endParaRPr lang="es-EC" sz="1200" dirty="0"/>
          </a:p>
        </p:txBody>
      </p:sp>
      <p:sp>
        <p:nvSpPr>
          <p:cNvPr id="91" name="Elipse 90"/>
          <p:cNvSpPr/>
          <p:nvPr/>
        </p:nvSpPr>
        <p:spPr>
          <a:xfrm>
            <a:off x="9656766" y="1840281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92" name="Elipse 91"/>
          <p:cNvSpPr/>
          <p:nvPr/>
        </p:nvSpPr>
        <p:spPr>
          <a:xfrm>
            <a:off x="7814319" y="2438508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9</a:t>
            </a:r>
            <a:endParaRPr lang="es-EC" sz="1200" dirty="0"/>
          </a:p>
        </p:txBody>
      </p:sp>
      <p:sp>
        <p:nvSpPr>
          <p:cNvPr id="93" name="Elipse 92"/>
          <p:cNvSpPr/>
          <p:nvPr/>
        </p:nvSpPr>
        <p:spPr>
          <a:xfrm>
            <a:off x="6695203" y="245215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94" name="Elipse 93"/>
          <p:cNvSpPr/>
          <p:nvPr/>
        </p:nvSpPr>
        <p:spPr>
          <a:xfrm>
            <a:off x="6354008" y="3157291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12</a:t>
            </a:r>
            <a:endParaRPr lang="es-EC" sz="1200" dirty="0"/>
          </a:p>
        </p:txBody>
      </p:sp>
      <p:sp>
        <p:nvSpPr>
          <p:cNvPr id="95" name="Elipse 94"/>
          <p:cNvSpPr/>
          <p:nvPr/>
        </p:nvSpPr>
        <p:spPr>
          <a:xfrm>
            <a:off x="9016458" y="249878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  <p:sp>
        <p:nvSpPr>
          <p:cNvPr id="96" name="Elipse 95"/>
          <p:cNvSpPr/>
          <p:nvPr/>
        </p:nvSpPr>
        <p:spPr>
          <a:xfrm>
            <a:off x="10218597" y="249878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97" name="Conector recto 96"/>
          <p:cNvCxnSpPr>
            <a:stCxn id="89" idx="3"/>
            <a:endCxn id="90" idx="7"/>
          </p:cNvCxnSpPr>
          <p:nvPr/>
        </p:nvCxnSpPr>
        <p:spPr>
          <a:xfrm flipH="1">
            <a:off x="7623533" y="1583809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89" idx="5"/>
            <a:endCxn id="91" idx="1"/>
          </p:cNvCxnSpPr>
          <p:nvPr/>
        </p:nvCxnSpPr>
        <p:spPr>
          <a:xfrm>
            <a:off x="8822261" y="1583809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0" idx="3"/>
            <a:endCxn id="93" idx="7"/>
          </p:cNvCxnSpPr>
          <p:nvPr/>
        </p:nvCxnSpPr>
        <p:spPr>
          <a:xfrm flipH="1">
            <a:off x="7091271" y="2241176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90" idx="5"/>
            <a:endCxn id="92" idx="1"/>
          </p:cNvCxnSpPr>
          <p:nvPr/>
        </p:nvCxnSpPr>
        <p:spPr>
          <a:xfrm>
            <a:off x="7623533" y="2241176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93" idx="3"/>
            <a:endCxn id="94" idx="0"/>
          </p:cNvCxnSpPr>
          <p:nvPr/>
        </p:nvCxnSpPr>
        <p:spPr>
          <a:xfrm flipH="1">
            <a:off x="6586020" y="2859873"/>
            <a:ext cx="177138" cy="297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91" idx="3"/>
            <a:endCxn id="95" idx="7"/>
          </p:cNvCxnSpPr>
          <p:nvPr/>
        </p:nvCxnSpPr>
        <p:spPr>
          <a:xfrm flipH="1">
            <a:off x="9412526" y="2247999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91" idx="5"/>
            <a:endCxn id="96" idx="1"/>
          </p:cNvCxnSpPr>
          <p:nvPr/>
        </p:nvCxnSpPr>
        <p:spPr>
          <a:xfrm>
            <a:off x="10052834" y="2247999"/>
            <a:ext cx="233718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33423"/>
              </p:ext>
            </p:extLst>
          </p:nvPr>
        </p:nvGraphicFramePr>
        <p:xfrm>
          <a:off x="6421486" y="4098368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10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CuadroTexto 104"/>
          <p:cNvSpPr txBox="1"/>
          <p:nvPr/>
        </p:nvSpPr>
        <p:spPr>
          <a:xfrm>
            <a:off x="9568623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8870817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8206508" y="32762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7643656" y="32762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7079666" y="32874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9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026880" y="1482643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11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828152" y="214001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9</a:t>
            </a:r>
          </a:p>
        </p:txBody>
      </p:sp>
      <p:sp>
        <p:nvSpPr>
          <p:cNvPr id="4" name="Elipse 3"/>
          <p:cNvSpPr/>
          <p:nvPr/>
        </p:nvSpPr>
        <p:spPr>
          <a:xfrm>
            <a:off x="4257453" y="2146833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2415006" y="274506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1295890" y="2758707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7" name="Elipse 6"/>
          <p:cNvSpPr/>
          <p:nvPr/>
        </p:nvSpPr>
        <p:spPr>
          <a:xfrm>
            <a:off x="3617145" y="2805337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  <p:sp>
        <p:nvSpPr>
          <p:cNvPr id="8" name="Elipse 7"/>
          <p:cNvSpPr/>
          <p:nvPr/>
        </p:nvSpPr>
        <p:spPr>
          <a:xfrm>
            <a:off x="4819284" y="2805337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9" name="Conector recto 8"/>
          <p:cNvCxnSpPr>
            <a:stCxn id="2" idx="3"/>
            <a:endCxn id="3" idx="7"/>
          </p:cNvCxnSpPr>
          <p:nvPr/>
        </p:nvCxnSpPr>
        <p:spPr>
          <a:xfrm flipH="1">
            <a:off x="2224220" y="1890361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2" idx="5"/>
            <a:endCxn id="4" idx="1"/>
          </p:cNvCxnSpPr>
          <p:nvPr/>
        </p:nvCxnSpPr>
        <p:spPr>
          <a:xfrm>
            <a:off x="3422948" y="1890361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3" idx="3"/>
            <a:endCxn id="6" idx="7"/>
          </p:cNvCxnSpPr>
          <p:nvPr/>
        </p:nvCxnSpPr>
        <p:spPr>
          <a:xfrm flipH="1">
            <a:off x="1691958" y="2547728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3" idx="5"/>
            <a:endCxn id="5" idx="1"/>
          </p:cNvCxnSpPr>
          <p:nvPr/>
        </p:nvCxnSpPr>
        <p:spPr>
          <a:xfrm>
            <a:off x="2224220" y="2547728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4" idx="3"/>
            <a:endCxn id="7" idx="7"/>
          </p:cNvCxnSpPr>
          <p:nvPr/>
        </p:nvCxnSpPr>
        <p:spPr>
          <a:xfrm flipH="1">
            <a:off x="4013213" y="2554551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4653521" y="2554551"/>
            <a:ext cx="233718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34971"/>
              </p:ext>
            </p:extLst>
          </p:nvPr>
        </p:nvGraphicFramePr>
        <p:xfrm>
          <a:off x="1022173" y="4404920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10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4169310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71504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07195" y="35827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44343" y="35827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680353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094553" y="35922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43" name="Elipse 42"/>
          <p:cNvSpPr/>
          <p:nvPr/>
        </p:nvSpPr>
        <p:spPr>
          <a:xfrm>
            <a:off x="8418937" y="1482643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sp>
        <p:nvSpPr>
          <p:cNvPr id="44" name="Elipse 43"/>
          <p:cNvSpPr/>
          <p:nvPr/>
        </p:nvSpPr>
        <p:spPr>
          <a:xfrm>
            <a:off x="7220209" y="214001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9</a:t>
            </a:r>
          </a:p>
        </p:txBody>
      </p:sp>
      <p:sp>
        <p:nvSpPr>
          <p:cNvPr id="45" name="Elipse 44"/>
          <p:cNvSpPr/>
          <p:nvPr/>
        </p:nvSpPr>
        <p:spPr>
          <a:xfrm>
            <a:off x="9649510" y="2146833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46" name="Elipse 45"/>
          <p:cNvSpPr/>
          <p:nvPr/>
        </p:nvSpPr>
        <p:spPr>
          <a:xfrm>
            <a:off x="7807063" y="2745060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47" name="Elipse 46"/>
          <p:cNvSpPr/>
          <p:nvPr/>
        </p:nvSpPr>
        <p:spPr>
          <a:xfrm>
            <a:off x="6687947" y="2758707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48" name="Elipse 47"/>
          <p:cNvSpPr/>
          <p:nvPr/>
        </p:nvSpPr>
        <p:spPr>
          <a:xfrm>
            <a:off x="9009202" y="2805337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</a:p>
        </p:txBody>
      </p:sp>
      <p:sp>
        <p:nvSpPr>
          <p:cNvPr id="49" name="Elipse 48"/>
          <p:cNvSpPr/>
          <p:nvPr/>
        </p:nvSpPr>
        <p:spPr>
          <a:xfrm>
            <a:off x="10211341" y="2805337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11</a:t>
            </a:r>
            <a:endParaRPr lang="es-EC" sz="1200" dirty="0"/>
          </a:p>
        </p:txBody>
      </p:sp>
      <p:cxnSp>
        <p:nvCxnSpPr>
          <p:cNvPr id="50" name="Conector recto 49"/>
          <p:cNvCxnSpPr>
            <a:stCxn id="43" idx="3"/>
            <a:endCxn id="44" idx="7"/>
          </p:cNvCxnSpPr>
          <p:nvPr/>
        </p:nvCxnSpPr>
        <p:spPr>
          <a:xfrm flipH="1">
            <a:off x="7616277" y="1890361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3" idx="5"/>
            <a:endCxn id="45" idx="1"/>
          </p:cNvCxnSpPr>
          <p:nvPr/>
        </p:nvCxnSpPr>
        <p:spPr>
          <a:xfrm>
            <a:off x="8815005" y="1890361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44" idx="3"/>
            <a:endCxn id="47" idx="7"/>
          </p:cNvCxnSpPr>
          <p:nvPr/>
        </p:nvCxnSpPr>
        <p:spPr>
          <a:xfrm flipH="1">
            <a:off x="7084015" y="2547728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44" idx="5"/>
            <a:endCxn id="46" idx="1"/>
          </p:cNvCxnSpPr>
          <p:nvPr/>
        </p:nvCxnSpPr>
        <p:spPr>
          <a:xfrm>
            <a:off x="7616277" y="2547728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5" idx="3"/>
            <a:endCxn id="48" idx="7"/>
          </p:cNvCxnSpPr>
          <p:nvPr/>
        </p:nvCxnSpPr>
        <p:spPr>
          <a:xfrm flipH="1">
            <a:off x="9405270" y="2554551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5" idx="5"/>
            <a:endCxn id="49" idx="1"/>
          </p:cNvCxnSpPr>
          <p:nvPr/>
        </p:nvCxnSpPr>
        <p:spPr>
          <a:xfrm>
            <a:off x="10045578" y="2554551"/>
            <a:ext cx="233718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4836"/>
              </p:ext>
            </p:extLst>
          </p:nvPr>
        </p:nvGraphicFramePr>
        <p:xfrm>
          <a:off x="6414230" y="4404920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10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CuadroTexto 56"/>
          <p:cNvSpPr txBox="1"/>
          <p:nvPr/>
        </p:nvSpPr>
        <p:spPr>
          <a:xfrm>
            <a:off x="9561367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58" name="CuadroTexto 57"/>
          <p:cNvSpPr txBox="1"/>
          <p:nvPr/>
        </p:nvSpPr>
        <p:spPr>
          <a:xfrm>
            <a:off x="8863561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199252" y="35827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636400" y="35827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072410" y="35940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86610" y="35922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915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16423" y="162778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617695" y="228515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9</a:t>
            </a:r>
          </a:p>
        </p:txBody>
      </p:sp>
      <p:sp>
        <p:nvSpPr>
          <p:cNvPr id="4" name="Elipse 3"/>
          <p:cNvSpPr/>
          <p:nvPr/>
        </p:nvSpPr>
        <p:spPr>
          <a:xfrm>
            <a:off x="4046996" y="229197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2204549" y="289020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1085433" y="290384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7" name="Elipse 6"/>
          <p:cNvSpPr/>
          <p:nvPr/>
        </p:nvSpPr>
        <p:spPr>
          <a:xfrm>
            <a:off x="3406688" y="295047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1</a:t>
            </a:r>
          </a:p>
        </p:txBody>
      </p:sp>
      <p:cxnSp>
        <p:nvCxnSpPr>
          <p:cNvPr id="9" name="Conector recto 8"/>
          <p:cNvCxnSpPr>
            <a:stCxn id="2" idx="3"/>
            <a:endCxn id="3" idx="7"/>
          </p:cNvCxnSpPr>
          <p:nvPr/>
        </p:nvCxnSpPr>
        <p:spPr>
          <a:xfrm flipH="1">
            <a:off x="2013763" y="2035503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2" idx="5"/>
            <a:endCxn id="4" idx="1"/>
          </p:cNvCxnSpPr>
          <p:nvPr/>
        </p:nvCxnSpPr>
        <p:spPr>
          <a:xfrm>
            <a:off x="3212491" y="2035503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3" idx="3"/>
            <a:endCxn id="6" idx="7"/>
          </p:cNvCxnSpPr>
          <p:nvPr/>
        </p:nvCxnSpPr>
        <p:spPr>
          <a:xfrm flipH="1">
            <a:off x="1481501" y="2692870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3" idx="5"/>
            <a:endCxn id="5" idx="1"/>
          </p:cNvCxnSpPr>
          <p:nvPr/>
        </p:nvCxnSpPr>
        <p:spPr>
          <a:xfrm>
            <a:off x="2013763" y="2692870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4" idx="3"/>
            <a:endCxn id="7" idx="7"/>
          </p:cNvCxnSpPr>
          <p:nvPr/>
        </p:nvCxnSpPr>
        <p:spPr>
          <a:xfrm flipH="1">
            <a:off x="3802756" y="2699693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24948"/>
              </p:ext>
            </p:extLst>
          </p:nvPr>
        </p:nvGraphicFramePr>
        <p:xfrm>
          <a:off x="811716" y="4550062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3958853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61047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596738" y="372791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33886" y="372791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69896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84096" y="37374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08827" y="305881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23" name="Elipse 22"/>
          <p:cNvSpPr/>
          <p:nvPr/>
        </p:nvSpPr>
        <p:spPr>
          <a:xfrm>
            <a:off x="8281052" y="162778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sp>
        <p:nvSpPr>
          <p:cNvPr id="24" name="Elipse 23"/>
          <p:cNvSpPr/>
          <p:nvPr/>
        </p:nvSpPr>
        <p:spPr>
          <a:xfrm>
            <a:off x="7082324" y="228515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9</a:t>
            </a:r>
          </a:p>
        </p:txBody>
      </p:sp>
      <p:sp>
        <p:nvSpPr>
          <p:cNvPr id="25" name="Elipse 24"/>
          <p:cNvSpPr/>
          <p:nvPr/>
        </p:nvSpPr>
        <p:spPr>
          <a:xfrm>
            <a:off x="9511625" y="229197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26" name="Elipse 25"/>
          <p:cNvSpPr/>
          <p:nvPr/>
        </p:nvSpPr>
        <p:spPr>
          <a:xfrm>
            <a:off x="7669178" y="289020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27" name="Elipse 26"/>
          <p:cNvSpPr/>
          <p:nvPr/>
        </p:nvSpPr>
        <p:spPr>
          <a:xfrm>
            <a:off x="6550062" y="290384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28" name="Elipse 27"/>
          <p:cNvSpPr/>
          <p:nvPr/>
        </p:nvSpPr>
        <p:spPr>
          <a:xfrm>
            <a:off x="8871317" y="295047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10</a:t>
            </a:r>
            <a:endParaRPr lang="es-EC" sz="1200" dirty="0"/>
          </a:p>
        </p:txBody>
      </p:sp>
      <p:cxnSp>
        <p:nvCxnSpPr>
          <p:cNvPr id="29" name="Conector recto 28"/>
          <p:cNvCxnSpPr>
            <a:stCxn id="23" idx="3"/>
            <a:endCxn id="24" idx="7"/>
          </p:cNvCxnSpPr>
          <p:nvPr/>
        </p:nvCxnSpPr>
        <p:spPr>
          <a:xfrm flipH="1">
            <a:off x="7478392" y="2035503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23" idx="5"/>
            <a:endCxn id="25" idx="1"/>
          </p:cNvCxnSpPr>
          <p:nvPr/>
        </p:nvCxnSpPr>
        <p:spPr>
          <a:xfrm>
            <a:off x="8677120" y="2035503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24" idx="3"/>
            <a:endCxn id="27" idx="7"/>
          </p:cNvCxnSpPr>
          <p:nvPr/>
        </p:nvCxnSpPr>
        <p:spPr>
          <a:xfrm flipH="1">
            <a:off x="6946130" y="2692870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4" idx="5"/>
            <a:endCxn id="26" idx="1"/>
          </p:cNvCxnSpPr>
          <p:nvPr/>
        </p:nvCxnSpPr>
        <p:spPr>
          <a:xfrm>
            <a:off x="7478392" y="2692870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5" idx="3"/>
            <a:endCxn id="28" idx="7"/>
          </p:cNvCxnSpPr>
          <p:nvPr/>
        </p:nvCxnSpPr>
        <p:spPr>
          <a:xfrm flipH="1">
            <a:off x="9267385" y="2699693"/>
            <a:ext cx="312195" cy="320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62265"/>
              </p:ext>
            </p:extLst>
          </p:nvPr>
        </p:nvGraphicFramePr>
        <p:xfrm>
          <a:off x="6276345" y="4550062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9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uadroTexto 34"/>
          <p:cNvSpPr txBox="1"/>
          <p:nvPr/>
        </p:nvSpPr>
        <p:spPr>
          <a:xfrm>
            <a:off x="9423482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725676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061367" y="372791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498515" y="372791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934525" y="37391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348725" y="37374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0073456" y="305881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6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96252" y="168584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9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697524" y="234320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4" name="Elipse 3"/>
          <p:cNvSpPr/>
          <p:nvPr/>
        </p:nvSpPr>
        <p:spPr>
          <a:xfrm>
            <a:off x="4126825" y="235003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5" name="Elipse 4"/>
          <p:cNvSpPr/>
          <p:nvPr/>
        </p:nvSpPr>
        <p:spPr>
          <a:xfrm>
            <a:off x="2284378" y="294825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1165262" y="2961906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8" name="Conector recto 7"/>
          <p:cNvCxnSpPr>
            <a:stCxn id="2" idx="3"/>
            <a:endCxn id="3" idx="7"/>
          </p:cNvCxnSpPr>
          <p:nvPr/>
        </p:nvCxnSpPr>
        <p:spPr>
          <a:xfrm flipH="1">
            <a:off x="2093592" y="2093560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2" idx="5"/>
            <a:endCxn id="4" idx="1"/>
          </p:cNvCxnSpPr>
          <p:nvPr/>
        </p:nvCxnSpPr>
        <p:spPr>
          <a:xfrm>
            <a:off x="3292320" y="2093560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3" idx="3"/>
            <a:endCxn id="6" idx="7"/>
          </p:cNvCxnSpPr>
          <p:nvPr/>
        </p:nvCxnSpPr>
        <p:spPr>
          <a:xfrm flipH="1">
            <a:off x="1561330" y="2750927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3" idx="5"/>
            <a:endCxn id="5" idx="1"/>
          </p:cNvCxnSpPr>
          <p:nvPr/>
        </p:nvCxnSpPr>
        <p:spPr>
          <a:xfrm>
            <a:off x="2093592" y="2750927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75820"/>
              </p:ext>
            </p:extLst>
          </p:nvPr>
        </p:nvGraphicFramePr>
        <p:xfrm>
          <a:off x="891545" y="4608119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4038682" y="37972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340876" y="37972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676567" y="37859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113715" y="37859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49725" y="379724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3925" y="37954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688656" y="31168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743550" y="312780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22" name="Elipse 21"/>
          <p:cNvSpPr/>
          <p:nvPr/>
        </p:nvSpPr>
        <p:spPr>
          <a:xfrm>
            <a:off x="8230252" y="168934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23" name="Elipse 22"/>
          <p:cNvSpPr/>
          <p:nvPr/>
        </p:nvSpPr>
        <p:spPr>
          <a:xfrm>
            <a:off x="7031524" y="234671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/>
              <a:t>7</a:t>
            </a:r>
          </a:p>
        </p:txBody>
      </p:sp>
      <p:sp>
        <p:nvSpPr>
          <p:cNvPr id="24" name="Elipse 23"/>
          <p:cNvSpPr/>
          <p:nvPr/>
        </p:nvSpPr>
        <p:spPr>
          <a:xfrm>
            <a:off x="9460825" y="235353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25" name="Elipse 24"/>
          <p:cNvSpPr/>
          <p:nvPr/>
        </p:nvSpPr>
        <p:spPr>
          <a:xfrm>
            <a:off x="7618378" y="295176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9</a:t>
            </a:r>
            <a:endParaRPr lang="es-EC" sz="1200" dirty="0"/>
          </a:p>
        </p:txBody>
      </p:sp>
      <p:sp>
        <p:nvSpPr>
          <p:cNvPr id="26" name="Elipse 25"/>
          <p:cNvSpPr/>
          <p:nvPr/>
        </p:nvSpPr>
        <p:spPr>
          <a:xfrm>
            <a:off x="6499262" y="296540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27" name="Conector recto 26"/>
          <p:cNvCxnSpPr>
            <a:stCxn id="22" idx="3"/>
            <a:endCxn id="23" idx="7"/>
          </p:cNvCxnSpPr>
          <p:nvPr/>
        </p:nvCxnSpPr>
        <p:spPr>
          <a:xfrm flipH="1">
            <a:off x="7427592" y="2097063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22" idx="5"/>
            <a:endCxn id="24" idx="1"/>
          </p:cNvCxnSpPr>
          <p:nvPr/>
        </p:nvCxnSpPr>
        <p:spPr>
          <a:xfrm>
            <a:off x="8626320" y="2097063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23" idx="3"/>
            <a:endCxn id="26" idx="7"/>
          </p:cNvCxnSpPr>
          <p:nvPr/>
        </p:nvCxnSpPr>
        <p:spPr>
          <a:xfrm flipH="1">
            <a:off x="6895330" y="2754430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23" idx="5"/>
            <a:endCxn id="25" idx="1"/>
          </p:cNvCxnSpPr>
          <p:nvPr/>
        </p:nvCxnSpPr>
        <p:spPr>
          <a:xfrm>
            <a:off x="7427592" y="2754430"/>
            <a:ext cx="258741" cy="26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7838"/>
              </p:ext>
            </p:extLst>
          </p:nvPr>
        </p:nvGraphicFramePr>
        <p:xfrm>
          <a:off x="6225545" y="4611622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7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1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9372682" y="38007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674876" y="38007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010567" y="37894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447715" y="37894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883725" y="38007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297925" y="37989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0022656" y="31203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39" name="CuadroTexto 38"/>
          <p:cNvSpPr txBox="1"/>
          <p:nvPr/>
        </p:nvSpPr>
        <p:spPr>
          <a:xfrm>
            <a:off x="9077550" y="31313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9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092195" y="189254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7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893467" y="254991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4322768" y="255673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6" name="Elipse 5"/>
          <p:cNvSpPr/>
          <p:nvPr/>
        </p:nvSpPr>
        <p:spPr>
          <a:xfrm>
            <a:off x="1361205" y="316860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7" name="Conector recto 6"/>
          <p:cNvCxnSpPr>
            <a:stCxn id="2" idx="3"/>
            <a:endCxn id="3" idx="7"/>
          </p:cNvCxnSpPr>
          <p:nvPr/>
        </p:nvCxnSpPr>
        <p:spPr>
          <a:xfrm flipH="1">
            <a:off x="2289535" y="2300263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2" idx="5"/>
            <a:endCxn id="4" idx="1"/>
          </p:cNvCxnSpPr>
          <p:nvPr/>
        </p:nvCxnSpPr>
        <p:spPr>
          <a:xfrm>
            <a:off x="3488263" y="2300263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3" idx="3"/>
            <a:endCxn id="6" idx="7"/>
          </p:cNvCxnSpPr>
          <p:nvPr/>
        </p:nvCxnSpPr>
        <p:spPr>
          <a:xfrm flipH="1">
            <a:off x="1757273" y="2957630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0800"/>
              </p:ext>
            </p:extLst>
          </p:nvPr>
        </p:nvGraphicFramePr>
        <p:xfrm>
          <a:off x="1087488" y="4814822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4234625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536819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2510" y="3992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309658" y="3992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745668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59868" y="40021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84599" y="33235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39493" y="33345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67660" y="333451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  <p:sp>
        <p:nvSpPr>
          <p:cNvPr id="21" name="Elipse 20"/>
          <p:cNvSpPr/>
          <p:nvPr/>
        </p:nvSpPr>
        <p:spPr>
          <a:xfrm>
            <a:off x="8455223" y="1892545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sp>
        <p:nvSpPr>
          <p:cNvPr id="22" name="Elipse 21"/>
          <p:cNvSpPr/>
          <p:nvPr/>
        </p:nvSpPr>
        <p:spPr>
          <a:xfrm>
            <a:off x="7256495" y="2549912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23" name="Elipse 22"/>
          <p:cNvSpPr/>
          <p:nvPr/>
        </p:nvSpPr>
        <p:spPr>
          <a:xfrm>
            <a:off x="9685796" y="2556735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sp>
        <p:nvSpPr>
          <p:cNvPr id="24" name="Elipse 23"/>
          <p:cNvSpPr/>
          <p:nvPr/>
        </p:nvSpPr>
        <p:spPr>
          <a:xfrm>
            <a:off x="6724233" y="316860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7</a:t>
            </a:r>
            <a:endParaRPr lang="es-EC" sz="1200" dirty="0"/>
          </a:p>
        </p:txBody>
      </p:sp>
      <p:cxnSp>
        <p:nvCxnSpPr>
          <p:cNvPr id="25" name="Conector recto 24"/>
          <p:cNvCxnSpPr>
            <a:stCxn id="21" idx="3"/>
            <a:endCxn id="22" idx="7"/>
          </p:cNvCxnSpPr>
          <p:nvPr/>
        </p:nvCxnSpPr>
        <p:spPr>
          <a:xfrm flipH="1">
            <a:off x="7652563" y="2300263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1" idx="5"/>
            <a:endCxn id="23" idx="1"/>
          </p:cNvCxnSpPr>
          <p:nvPr/>
        </p:nvCxnSpPr>
        <p:spPr>
          <a:xfrm>
            <a:off x="8851291" y="2300263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22" idx="3"/>
            <a:endCxn id="24" idx="7"/>
          </p:cNvCxnSpPr>
          <p:nvPr/>
        </p:nvCxnSpPr>
        <p:spPr>
          <a:xfrm flipH="1">
            <a:off x="7120301" y="2957630"/>
            <a:ext cx="204149" cy="2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59862"/>
              </p:ext>
            </p:extLst>
          </p:nvPr>
        </p:nvGraphicFramePr>
        <p:xfrm>
          <a:off x="6450516" y="4814822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3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9597653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899847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235538" y="3992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672686" y="3992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108696" y="40039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522896" y="40021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0247627" y="33235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302521" y="33345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730688" y="333451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01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968823" y="164580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3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770095" y="230316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4" name="Elipse 3"/>
          <p:cNvSpPr/>
          <p:nvPr/>
        </p:nvSpPr>
        <p:spPr>
          <a:xfrm>
            <a:off x="4199396" y="230999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cxnSp>
        <p:nvCxnSpPr>
          <p:cNvPr id="6" name="Conector recto 5"/>
          <p:cNvCxnSpPr>
            <a:stCxn id="2" idx="3"/>
            <a:endCxn id="3" idx="7"/>
          </p:cNvCxnSpPr>
          <p:nvPr/>
        </p:nvCxnSpPr>
        <p:spPr>
          <a:xfrm flipH="1">
            <a:off x="2166163" y="2053520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2" idx="5"/>
            <a:endCxn id="4" idx="1"/>
          </p:cNvCxnSpPr>
          <p:nvPr/>
        </p:nvCxnSpPr>
        <p:spPr>
          <a:xfrm>
            <a:off x="3364891" y="2053520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1365"/>
              </p:ext>
            </p:extLst>
          </p:nvPr>
        </p:nvGraphicFramePr>
        <p:xfrm>
          <a:off x="964116" y="4568079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111253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413447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749138" y="3745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86286" y="3745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622296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36496" y="375545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761227" y="3076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16121" y="30877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244288" y="30877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458372" y="30768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7</a:t>
            </a:r>
            <a:endParaRPr lang="es-EC" dirty="0"/>
          </a:p>
        </p:txBody>
      </p:sp>
      <p:sp>
        <p:nvSpPr>
          <p:cNvPr id="20" name="Elipse 19"/>
          <p:cNvSpPr/>
          <p:nvPr/>
        </p:nvSpPr>
        <p:spPr>
          <a:xfrm>
            <a:off x="8288309" y="164580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sp>
        <p:nvSpPr>
          <p:cNvPr id="21" name="Elipse 20"/>
          <p:cNvSpPr/>
          <p:nvPr/>
        </p:nvSpPr>
        <p:spPr>
          <a:xfrm>
            <a:off x="7089581" y="2303169"/>
            <a:ext cx="464023" cy="477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sp>
        <p:nvSpPr>
          <p:cNvPr id="22" name="Elipse 21"/>
          <p:cNvSpPr/>
          <p:nvPr/>
        </p:nvSpPr>
        <p:spPr>
          <a:xfrm>
            <a:off x="9518882" y="2309992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3</a:t>
            </a:r>
            <a:endParaRPr lang="es-EC" sz="1200" dirty="0"/>
          </a:p>
        </p:txBody>
      </p:sp>
      <p:cxnSp>
        <p:nvCxnSpPr>
          <p:cNvPr id="23" name="Conector recto 22"/>
          <p:cNvCxnSpPr>
            <a:stCxn id="20" idx="3"/>
            <a:endCxn id="21" idx="7"/>
          </p:cNvCxnSpPr>
          <p:nvPr/>
        </p:nvCxnSpPr>
        <p:spPr>
          <a:xfrm flipH="1">
            <a:off x="7485649" y="2053520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20" idx="5"/>
            <a:endCxn id="22" idx="1"/>
          </p:cNvCxnSpPr>
          <p:nvPr/>
        </p:nvCxnSpPr>
        <p:spPr>
          <a:xfrm>
            <a:off x="8684377" y="2053520"/>
            <a:ext cx="902460" cy="32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00785"/>
              </p:ext>
            </p:extLst>
          </p:nvPr>
        </p:nvGraphicFramePr>
        <p:xfrm>
          <a:off x="6283602" y="4568079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/>
                        <a:t>2</a:t>
                      </a:r>
                      <a:endParaRPr lang="es-EC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9430739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732933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068624" y="3745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505772" y="3745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941782" y="375720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55982" y="375545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0080713" y="3076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135607" y="30877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563774" y="30877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777858" y="30768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7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40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88995" y="1703859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1</a:t>
            </a:r>
            <a:endParaRPr lang="es-EC" sz="1200" dirty="0"/>
          </a:p>
        </p:txBody>
      </p:sp>
      <p:sp>
        <p:nvSpPr>
          <p:cNvPr id="3" name="Elipse 2"/>
          <p:cNvSpPr/>
          <p:nvPr/>
        </p:nvSpPr>
        <p:spPr>
          <a:xfrm>
            <a:off x="1690267" y="2361226"/>
            <a:ext cx="464023" cy="47767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/>
              <a:t>2</a:t>
            </a:r>
            <a:endParaRPr lang="es-EC" sz="1200" dirty="0"/>
          </a:p>
        </p:txBody>
      </p:sp>
      <p:cxnSp>
        <p:nvCxnSpPr>
          <p:cNvPr id="5" name="Conector recto 4"/>
          <p:cNvCxnSpPr>
            <a:stCxn id="2" idx="3"/>
            <a:endCxn id="3" idx="7"/>
          </p:cNvCxnSpPr>
          <p:nvPr/>
        </p:nvCxnSpPr>
        <p:spPr>
          <a:xfrm flipH="1">
            <a:off x="2086335" y="2111577"/>
            <a:ext cx="870615" cy="319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52209"/>
              </p:ext>
            </p:extLst>
          </p:nvPr>
        </p:nvGraphicFramePr>
        <p:xfrm>
          <a:off x="884288" y="4626136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EC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031425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9" name="CuadroTexto 8"/>
          <p:cNvSpPr txBox="1"/>
          <p:nvPr/>
        </p:nvSpPr>
        <p:spPr>
          <a:xfrm>
            <a:off x="3333619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69310" y="38039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06458" y="38039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542468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6668" y="38135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1399" y="3134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736293" y="3145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164460" y="314582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378544" y="313489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7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031425" y="2271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3</a:t>
            </a: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05057"/>
              </p:ext>
            </p:extLst>
          </p:nvPr>
        </p:nvGraphicFramePr>
        <p:xfrm>
          <a:off x="6073145" y="4626136"/>
          <a:ext cx="49374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  <a:gridCol w="37980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EC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s-EC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9220282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19</a:t>
            </a:r>
            <a:endParaRPr lang="es-EC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22476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17</a:t>
            </a:r>
            <a:endParaRPr lang="es-EC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858167" y="38039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16</a:t>
            </a:r>
            <a:endParaRPr lang="es-EC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295315" y="38039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15</a:t>
            </a:r>
            <a:endParaRPr lang="es-EC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731325" y="38152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14</a:t>
            </a:r>
            <a:endParaRPr lang="es-EC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145525" y="38135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12</a:t>
            </a:r>
            <a:endParaRPr lang="es-EC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870256" y="3134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11</a:t>
            </a:r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925150" y="3145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10</a:t>
            </a:r>
            <a:endParaRPr lang="es-EC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353317" y="314582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9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567401" y="313489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7</a:t>
            </a:r>
            <a:endParaRPr lang="es-EC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220282" y="2271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861071" y="22713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</a:t>
            </a:r>
            <a:endParaRPr lang="es-EC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059504" y="13365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539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404</Words>
  <Application>Microsoft Office PowerPoint</Application>
  <PresentationFormat>Panorámica</PresentationFormat>
  <Paragraphs>395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claudio lenin</dc:creator>
  <cp:lastModifiedBy>claudio lenin</cp:lastModifiedBy>
  <cp:revision>5</cp:revision>
  <dcterms:created xsi:type="dcterms:W3CDTF">2016-07-15T11:13:31Z</dcterms:created>
  <dcterms:modified xsi:type="dcterms:W3CDTF">2016-07-15T11:52:00Z</dcterms:modified>
</cp:coreProperties>
</file>