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60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885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59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9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519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66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5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28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6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9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5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87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4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242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CD22B7-118F-4495-A4B9-EAAF35C8CFDE}" type="datetimeFigureOut">
              <a:rPr lang="es-EC" smtClean="0"/>
              <a:t>23/06/2016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A4A2D4-F275-4F1A-8520-F8A7399929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40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6" y="375963"/>
            <a:ext cx="1599932" cy="15910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5616"/>
            <a:ext cx="9144000" cy="1410707"/>
          </a:xfrm>
        </p:spPr>
        <p:txBody>
          <a:bodyPr>
            <a:normAutofit fontScale="90000"/>
          </a:bodyPr>
          <a:lstStyle/>
          <a:p>
            <a:r>
              <a:rPr lang="es-EC" sz="2800" b="1" dirty="0" smtClean="0"/>
              <a:t>ESCUELA SUPERIOR POLITECNICA DE CHIMBORAZO</a:t>
            </a:r>
            <a:br>
              <a:rPr lang="es-EC" sz="2800" b="1" dirty="0" smtClean="0"/>
            </a:br>
            <a:r>
              <a:rPr lang="es-EC" sz="2800" b="1" dirty="0" smtClean="0"/>
              <a:t>FACULTAD DE INFORMATICA Y ELECTRONICA</a:t>
            </a:r>
            <a:br>
              <a:rPr lang="es-EC" sz="2800" b="1" dirty="0" smtClean="0"/>
            </a:br>
            <a:r>
              <a:rPr lang="es-EC" sz="2800" b="1" dirty="0" smtClean="0"/>
              <a:t>ESCUELA DE INGENIERIA EN SISTEMAS</a:t>
            </a:r>
            <a:endParaRPr lang="es-EC" sz="2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02792"/>
            <a:ext cx="9144000" cy="1655762"/>
          </a:xfrm>
        </p:spPr>
        <p:txBody>
          <a:bodyPr/>
          <a:lstStyle/>
          <a:p>
            <a:r>
              <a:rPr lang="es-EC" b="1" dirty="0" smtClean="0"/>
              <a:t>ESTRUCTURA DE DATOS JERARQUICAS </a:t>
            </a:r>
          </a:p>
          <a:p>
            <a:r>
              <a:rPr lang="es-EC" b="1" dirty="0" smtClean="0"/>
              <a:t>Realizado Por: Claudio Pilataxi </a:t>
            </a:r>
          </a:p>
          <a:p>
            <a:r>
              <a:rPr lang="es-EC" b="1" dirty="0" smtClean="0"/>
              <a:t>Código: 6042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414883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EC" b="1" dirty="0" smtClean="0"/>
              <a:t>POSTORDEN EJERCICIO 1</a:t>
            </a:r>
            <a:endParaRPr lang="es-EC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2" y="316939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3600" b="1" dirty="0" smtClean="0"/>
              <a:t>Q-R-K-J-E-D-F-B-L-M-N-G-Ñ-O-P-H-I-C-A</a:t>
            </a:r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17345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5" y="618186"/>
            <a:ext cx="8688945" cy="5847008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6200000">
            <a:off x="2819536" y="4989910"/>
            <a:ext cx="309093" cy="5905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abajo 6"/>
          <p:cNvSpPr/>
          <p:nvPr/>
        </p:nvSpPr>
        <p:spPr>
          <a:xfrm rot="10800000">
            <a:off x="3406339" y="4455976"/>
            <a:ext cx="309093" cy="67466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abajo 7"/>
          <p:cNvSpPr/>
          <p:nvPr/>
        </p:nvSpPr>
        <p:spPr>
          <a:xfrm rot="5400000">
            <a:off x="2779417" y="3924330"/>
            <a:ext cx="309093" cy="67079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abajo 8"/>
          <p:cNvSpPr/>
          <p:nvPr/>
        </p:nvSpPr>
        <p:spPr>
          <a:xfrm rot="13458176">
            <a:off x="2524260" y="3306373"/>
            <a:ext cx="309093" cy="77615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abajo 9"/>
          <p:cNvSpPr/>
          <p:nvPr/>
        </p:nvSpPr>
        <p:spPr>
          <a:xfrm rot="5400000">
            <a:off x="2183242" y="2893801"/>
            <a:ext cx="309093" cy="80489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 abajo 10"/>
          <p:cNvSpPr/>
          <p:nvPr/>
        </p:nvSpPr>
        <p:spPr>
          <a:xfrm rot="16200000">
            <a:off x="2779416" y="2026187"/>
            <a:ext cx="309093" cy="200254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abajo 11"/>
          <p:cNvSpPr/>
          <p:nvPr/>
        </p:nvSpPr>
        <p:spPr>
          <a:xfrm rot="7203588">
            <a:off x="3458519" y="2082624"/>
            <a:ext cx="309093" cy="115202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abajo 12"/>
          <p:cNvSpPr/>
          <p:nvPr/>
        </p:nvSpPr>
        <p:spPr>
          <a:xfrm rot="18376818">
            <a:off x="4412847" y="1551837"/>
            <a:ext cx="309093" cy="307156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abajo 13"/>
          <p:cNvSpPr/>
          <p:nvPr/>
        </p:nvSpPr>
        <p:spPr>
          <a:xfrm rot="16200000">
            <a:off x="5945278" y="4005717"/>
            <a:ext cx="309093" cy="40587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5" name="Flecha abajo 14"/>
          <p:cNvSpPr/>
          <p:nvPr/>
        </p:nvSpPr>
        <p:spPr>
          <a:xfrm rot="16200000">
            <a:off x="6647095" y="4005716"/>
            <a:ext cx="309093" cy="40587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6" name="Flecha abajo 15"/>
          <p:cNvSpPr/>
          <p:nvPr/>
        </p:nvSpPr>
        <p:spPr>
          <a:xfrm rot="7977974">
            <a:off x="6647095" y="3352979"/>
            <a:ext cx="309093" cy="73033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7" name="Flecha abajo 16"/>
          <p:cNvSpPr/>
          <p:nvPr/>
        </p:nvSpPr>
        <p:spPr>
          <a:xfrm rot="18278061">
            <a:off x="7075203" y="3068441"/>
            <a:ext cx="309093" cy="125201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8" name="Flecha abajo 17"/>
          <p:cNvSpPr/>
          <p:nvPr/>
        </p:nvSpPr>
        <p:spPr>
          <a:xfrm rot="16200000">
            <a:off x="7987529" y="3974455"/>
            <a:ext cx="309093" cy="40587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9" name="Flecha abajo 18"/>
          <p:cNvSpPr/>
          <p:nvPr/>
        </p:nvSpPr>
        <p:spPr>
          <a:xfrm rot="16200000">
            <a:off x="8699240" y="3958837"/>
            <a:ext cx="309093" cy="40587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0" name="Flecha abajo 19"/>
          <p:cNvSpPr/>
          <p:nvPr/>
        </p:nvSpPr>
        <p:spPr>
          <a:xfrm rot="7694014">
            <a:off x="8612674" y="3212468"/>
            <a:ext cx="309093" cy="92195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1" name="Flecha abajo 20"/>
          <p:cNvSpPr/>
          <p:nvPr/>
        </p:nvSpPr>
        <p:spPr>
          <a:xfrm rot="16200000">
            <a:off x="9013334" y="2725131"/>
            <a:ext cx="309093" cy="1034065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2" name="Flecha abajo 21"/>
          <p:cNvSpPr/>
          <p:nvPr/>
        </p:nvSpPr>
        <p:spPr>
          <a:xfrm rot="6618686">
            <a:off x="8902176" y="1820183"/>
            <a:ext cx="309093" cy="16427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3" name="Flecha abajo 22"/>
          <p:cNvSpPr/>
          <p:nvPr/>
        </p:nvSpPr>
        <p:spPr>
          <a:xfrm rot="6354592">
            <a:off x="6565559" y="453417"/>
            <a:ext cx="309093" cy="248711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097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EC" b="1" dirty="0" smtClean="0"/>
              <a:t>POSTORDEN EJERCICIO 2</a:t>
            </a:r>
            <a:endParaRPr lang="es-EC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2" y="295045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3200" b="1" dirty="0" smtClean="0"/>
              <a:t>Q-K-J-F-V-S-R-L-T-M-G-D-N-Ñ-H-U-P-O-I-E-B-C-A</a:t>
            </a:r>
            <a:endParaRPr lang="es-EC" sz="3200" b="1" dirty="0"/>
          </a:p>
        </p:txBody>
      </p:sp>
    </p:spTree>
    <p:extLst>
      <p:ext uri="{BB962C8B-B14F-4D97-AF65-F5344CB8AC3E}">
        <p14:creationId xmlns:p14="http://schemas.microsoft.com/office/powerpoint/2010/main" val="29269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73" y="167426"/>
            <a:ext cx="9375820" cy="6392241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 rot="5400000">
            <a:off x="2250185" y="3535445"/>
            <a:ext cx="309093" cy="68822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abajo 5"/>
          <p:cNvSpPr/>
          <p:nvPr/>
        </p:nvSpPr>
        <p:spPr>
          <a:xfrm rot="10800000">
            <a:off x="2748845" y="4034102"/>
            <a:ext cx="309093" cy="614381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abajo 6"/>
          <p:cNvSpPr/>
          <p:nvPr/>
        </p:nvSpPr>
        <p:spPr>
          <a:xfrm rot="14011635">
            <a:off x="1935769" y="3201115"/>
            <a:ext cx="309093" cy="5449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abajo 7"/>
          <p:cNvSpPr/>
          <p:nvPr/>
        </p:nvSpPr>
        <p:spPr>
          <a:xfrm rot="19195449">
            <a:off x="3461594" y="2802416"/>
            <a:ext cx="309093" cy="333750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abajo 8"/>
          <p:cNvSpPr/>
          <p:nvPr/>
        </p:nvSpPr>
        <p:spPr>
          <a:xfrm rot="10800000">
            <a:off x="4808745" y="4982815"/>
            <a:ext cx="309093" cy="5449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abajo 9"/>
          <p:cNvSpPr/>
          <p:nvPr/>
        </p:nvSpPr>
        <p:spPr>
          <a:xfrm rot="5400000">
            <a:off x="4417554" y="4591626"/>
            <a:ext cx="309093" cy="47328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 abajo 10"/>
          <p:cNvSpPr/>
          <p:nvPr/>
        </p:nvSpPr>
        <p:spPr>
          <a:xfrm rot="12990757">
            <a:off x="4280280" y="4072655"/>
            <a:ext cx="309093" cy="5449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abajo 11"/>
          <p:cNvSpPr/>
          <p:nvPr/>
        </p:nvSpPr>
        <p:spPr>
          <a:xfrm rot="18938470">
            <a:off x="5159353" y="3851964"/>
            <a:ext cx="309093" cy="9517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abajo 12"/>
          <p:cNvSpPr/>
          <p:nvPr/>
        </p:nvSpPr>
        <p:spPr>
          <a:xfrm rot="10800000">
            <a:off x="5657168" y="4097706"/>
            <a:ext cx="309093" cy="5449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abajo 13"/>
          <p:cNvSpPr/>
          <p:nvPr/>
        </p:nvSpPr>
        <p:spPr>
          <a:xfrm rot="7734726">
            <a:off x="5391225" y="3187389"/>
            <a:ext cx="309093" cy="57664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 abajo 14"/>
          <p:cNvSpPr/>
          <p:nvPr/>
        </p:nvSpPr>
        <p:spPr>
          <a:xfrm rot="6489190">
            <a:off x="4255830" y="1867181"/>
            <a:ext cx="309093" cy="157033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 abajo 15"/>
          <p:cNvSpPr/>
          <p:nvPr/>
        </p:nvSpPr>
        <p:spPr>
          <a:xfrm rot="17823779">
            <a:off x="5114098" y="1250746"/>
            <a:ext cx="309093" cy="329110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 abajo 16"/>
          <p:cNvSpPr/>
          <p:nvPr/>
        </p:nvSpPr>
        <p:spPr>
          <a:xfrm rot="16200000">
            <a:off x="7143482" y="3385863"/>
            <a:ext cx="309093" cy="9873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Flecha abajo 17"/>
          <p:cNvSpPr/>
          <p:nvPr/>
        </p:nvSpPr>
        <p:spPr>
          <a:xfrm rot="7784381">
            <a:off x="7494809" y="3193568"/>
            <a:ext cx="309093" cy="65680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 abajo 18"/>
          <p:cNvSpPr/>
          <p:nvPr/>
        </p:nvSpPr>
        <p:spPr>
          <a:xfrm rot="18055539">
            <a:off x="8666931" y="2201090"/>
            <a:ext cx="309093" cy="321971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 abajo 19"/>
          <p:cNvSpPr/>
          <p:nvPr/>
        </p:nvSpPr>
        <p:spPr>
          <a:xfrm rot="10800000">
            <a:off x="10080125" y="4097706"/>
            <a:ext cx="309093" cy="5449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 abajo 20"/>
          <p:cNvSpPr/>
          <p:nvPr/>
        </p:nvSpPr>
        <p:spPr>
          <a:xfrm rot="5603780">
            <a:off x="9251009" y="3438908"/>
            <a:ext cx="309093" cy="96421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Flecha abajo 21"/>
          <p:cNvSpPr/>
          <p:nvPr/>
        </p:nvSpPr>
        <p:spPr>
          <a:xfrm rot="13242741">
            <a:off x="8871656" y="3099183"/>
            <a:ext cx="309093" cy="77311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 abajo 22"/>
          <p:cNvSpPr/>
          <p:nvPr/>
        </p:nvSpPr>
        <p:spPr>
          <a:xfrm rot="8736619">
            <a:off x="9049770" y="2311715"/>
            <a:ext cx="309093" cy="54491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Flecha abajo 23"/>
          <p:cNvSpPr/>
          <p:nvPr/>
        </p:nvSpPr>
        <p:spPr>
          <a:xfrm rot="5990482">
            <a:off x="7128394" y="78853"/>
            <a:ext cx="309093" cy="324648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Flecha abajo 24"/>
          <p:cNvSpPr/>
          <p:nvPr/>
        </p:nvSpPr>
        <p:spPr>
          <a:xfrm rot="16200000">
            <a:off x="7625324" y="-735087"/>
            <a:ext cx="309093" cy="386080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Flecha abajo 25"/>
          <p:cNvSpPr/>
          <p:nvPr/>
        </p:nvSpPr>
        <p:spPr>
          <a:xfrm rot="5915808">
            <a:off x="8224304" y="-540436"/>
            <a:ext cx="309093" cy="2701782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PREORDEN EJERCICIO 1</a:t>
            </a:r>
            <a:endParaRPr lang="es-EC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95402" y="340121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3600" b="1" dirty="0" smtClean="0"/>
              <a:t>A-B-D-E-J-Q-K-R-F-C-G-L-M-N-H-Ñ-O-P-I</a:t>
            </a:r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34627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5" y="618186"/>
            <a:ext cx="8688945" cy="5847008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 rot="4672543">
            <a:off x="3812147" y="605309"/>
            <a:ext cx="309093" cy="1577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 abajo 10"/>
          <p:cNvSpPr/>
          <p:nvPr/>
        </p:nvSpPr>
        <p:spPr>
          <a:xfrm rot="3683685">
            <a:off x="2001843" y="2000545"/>
            <a:ext cx="309093" cy="1213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abajo 11"/>
          <p:cNvSpPr/>
          <p:nvPr/>
        </p:nvSpPr>
        <p:spPr>
          <a:xfrm rot="16200000">
            <a:off x="2283149" y="2862686"/>
            <a:ext cx="309093" cy="650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abajo 12"/>
          <p:cNvSpPr/>
          <p:nvPr/>
        </p:nvSpPr>
        <p:spPr>
          <a:xfrm rot="3314867">
            <a:off x="2283149" y="3198916"/>
            <a:ext cx="309093" cy="87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abajo 13"/>
          <p:cNvSpPr/>
          <p:nvPr/>
        </p:nvSpPr>
        <p:spPr>
          <a:xfrm>
            <a:off x="2001842" y="4423946"/>
            <a:ext cx="309093" cy="650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 abajo 14"/>
          <p:cNvSpPr/>
          <p:nvPr/>
        </p:nvSpPr>
        <p:spPr>
          <a:xfrm rot="13454012">
            <a:off x="2844072" y="4257207"/>
            <a:ext cx="309093" cy="98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 abajo 15"/>
          <p:cNvSpPr/>
          <p:nvPr/>
        </p:nvSpPr>
        <p:spPr>
          <a:xfrm>
            <a:off x="3360181" y="4439951"/>
            <a:ext cx="309093" cy="650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 abajo 16"/>
          <p:cNvSpPr/>
          <p:nvPr/>
        </p:nvSpPr>
        <p:spPr>
          <a:xfrm rot="11463297">
            <a:off x="3788971" y="3403878"/>
            <a:ext cx="309093" cy="1770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Flecha abajo 17"/>
          <p:cNvSpPr/>
          <p:nvPr/>
        </p:nvSpPr>
        <p:spPr>
          <a:xfrm rot="15294135">
            <a:off x="5980148" y="863108"/>
            <a:ext cx="309093" cy="3565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 abajo 18"/>
          <p:cNvSpPr/>
          <p:nvPr/>
        </p:nvSpPr>
        <p:spPr>
          <a:xfrm rot="3916569">
            <a:off x="6799327" y="2230999"/>
            <a:ext cx="309093" cy="95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 abajo 19"/>
          <p:cNvSpPr/>
          <p:nvPr/>
        </p:nvSpPr>
        <p:spPr>
          <a:xfrm rot="3027288">
            <a:off x="5774454" y="3414165"/>
            <a:ext cx="309093" cy="650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 abajo 20"/>
          <p:cNvSpPr/>
          <p:nvPr/>
        </p:nvSpPr>
        <p:spPr>
          <a:xfrm rot="16200000">
            <a:off x="5986405" y="4044133"/>
            <a:ext cx="309093" cy="274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Flecha abajo 21"/>
          <p:cNvSpPr/>
          <p:nvPr/>
        </p:nvSpPr>
        <p:spPr>
          <a:xfrm rot="16200000">
            <a:off x="6685112" y="4044132"/>
            <a:ext cx="309093" cy="274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 abajo 22"/>
          <p:cNvSpPr/>
          <p:nvPr/>
        </p:nvSpPr>
        <p:spPr>
          <a:xfrm rot="13984159">
            <a:off x="7570122" y="3057018"/>
            <a:ext cx="309093" cy="1213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Flecha abajo 23"/>
          <p:cNvSpPr/>
          <p:nvPr/>
        </p:nvSpPr>
        <p:spPr>
          <a:xfrm rot="2243776">
            <a:off x="7968967" y="3420043"/>
            <a:ext cx="309093" cy="664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Flecha abajo 24"/>
          <p:cNvSpPr/>
          <p:nvPr/>
        </p:nvSpPr>
        <p:spPr>
          <a:xfrm rot="16200000">
            <a:off x="7996565" y="4050624"/>
            <a:ext cx="309093" cy="274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Flecha abajo 25"/>
          <p:cNvSpPr/>
          <p:nvPr/>
        </p:nvSpPr>
        <p:spPr>
          <a:xfrm rot="16200000">
            <a:off x="8645478" y="4050624"/>
            <a:ext cx="309093" cy="274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Flecha abajo 26"/>
          <p:cNvSpPr/>
          <p:nvPr/>
        </p:nvSpPr>
        <p:spPr>
          <a:xfrm rot="12939913">
            <a:off x="9249630" y="3289447"/>
            <a:ext cx="309093" cy="757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825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dirty="0" smtClean="0"/>
              <a:t>PREORDEN EJERCICIO 2</a:t>
            </a:r>
            <a:endParaRPr lang="es-EC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95402" y="340121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3200" b="1" dirty="0" smtClean="0"/>
              <a:t>A-B-D-F-J-K-Q-G-L-R-S-V-M-T-EH-N-Ñ-I-O-P-U-C</a:t>
            </a:r>
            <a:endParaRPr lang="es-EC" sz="3200" b="1" dirty="0"/>
          </a:p>
        </p:txBody>
      </p:sp>
    </p:spTree>
    <p:extLst>
      <p:ext uri="{BB962C8B-B14F-4D97-AF65-F5344CB8AC3E}">
        <p14:creationId xmlns:p14="http://schemas.microsoft.com/office/powerpoint/2010/main" val="21950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73" y="167426"/>
            <a:ext cx="9375820" cy="6392241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 rot="4238521">
            <a:off x="5916472" y="165553"/>
            <a:ext cx="309093" cy="1160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abajo 7"/>
          <p:cNvSpPr/>
          <p:nvPr/>
        </p:nvSpPr>
        <p:spPr>
          <a:xfrm rot="4507180">
            <a:off x="4158677" y="729815"/>
            <a:ext cx="309093" cy="1675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abajo 8"/>
          <p:cNvSpPr/>
          <p:nvPr/>
        </p:nvSpPr>
        <p:spPr>
          <a:xfrm rot="3968451">
            <a:off x="2642561" y="2045467"/>
            <a:ext cx="309093" cy="101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abajo 9"/>
          <p:cNvSpPr/>
          <p:nvPr/>
        </p:nvSpPr>
        <p:spPr>
          <a:xfrm rot="3146661">
            <a:off x="1902912" y="3104335"/>
            <a:ext cx="309093" cy="722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 abajo 10"/>
          <p:cNvSpPr/>
          <p:nvPr/>
        </p:nvSpPr>
        <p:spPr>
          <a:xfrm rot="16200000">
            <a:off x="2213498" y="3569289"/>
            <a:ext cx="309093" cy="62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abajo 11"/>
          <p:cNvSpPr/>
          <p:nvPr/>
        </p:nvSpPr>
        <p:spPr>
          <a:xfrm>
            <a:off x="2750196" y="4034422"/>
            <a:ext cx="309093" cy="665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abajo 12"/>
          <p:cNvSpPr/>
          <p:nvPr/>
        </p:nvSpPr>
        <p:spPr>
          <a:xfrm rot="13753985">
            <a:off x="3891384" y="2635561"/>
            <a:ext cx="309093" cy="2349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abajo 13"/>
          <p:cNvSpPr/>
          <p:nvPr/>
        </p:nvSpPr>
        <p:spPr>
          <a:xfrm rot="2017840">
            <a:off x="4804685" y="3202507"/>
            <a:ext cx="309093" cy="567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 abajo 14"/>
          <p:cNvSpPr/>
          <p:nvPr/>
        </p:nvSpPr>
        <p:spPr>
          <a:xfrm rot="2231149">
            <a:off x="4158677" y="4071449"/>
            <a:ext cx="309093" cy="6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 abajo 15"/>
          <p:cNvSpPr/>
          <p:nvPr/>
        </p:nvSpPr>
        <p:spPr>
          <a:xfrm rot="16200000">
            <a:off x="4418791" y="4596579"/>
            <a:ext cx="309093" cy="363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 abajo 16"/>
          <p:cNvSpPr/>
          <p:nvPr/>
        </p:nvSpPr>
        <p:spPr>
          <a:xfrm>
            <a:off x="4675064" y="4932998"/>
            <a:ext cx="309093" cy="63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Flecha abajo 17"/>
          <p:cNvSpPr/>
          <p:nvPr/>
        </p:nvSpPr>
        <p:spPr>
          <a:xfrm rot="12143029">
            <a:off x="5206156" y="3982017"/>
            <a:ext cx="309093" cy="1586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 abajo 18"/>
          <p:cNvSpPr/>
          <p:nvPr/>
        </p:nvSpPr>
        <p:spPr>
          <a:xfrm>
            <a:off x="5711790" y="4142979"/>
            <a:ext cx="309093" cy="448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 abajo 19"/>
          <p:cNvSpPr/>
          <p:nvPr/>
        </p:nvSpPr>
        <p:spPr>
          <a:xfrm rot="13839273">
            <a:off x="7243583" y="1690646"/>
            <a:ext cx="309093" cy="3689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1" name="Flecha abajo 20"/>
          <p:cNvSpPr/>
          <p:nvPr/>
        </p:nvSpPr>
        <p:spPr>
          <a:xfrm rot="4238521">
            <a:off x="7838988" y="1778288"/>
            <a:ext cx="309093" cy="1438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Flecha abajo 21"/>
          <p:cNvSpPr/>
          <p:nvPr/>
        </p:nvSpPr>
        <p:spPr>
          <a:xfrm rot="3291549">
            <a:off x="6604342" y="3193187"/>
            <a:ext cx="309093" cy="544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 abajo 22"/>
          <p:cNvSpPr/>
          <p:nvPr/>
        </p:nvSpPr>
        <p:spPr>
          <a:xfrm rot="16200000">
            <a:off x="7076141" y="3291981"/>
            <a:ext cx="309093" cy="1122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Flecha abajo 23"/>
          <p:cNvSpPr/>
          <p:nvPr/>
        </p:nvSpPr>
        <p:spPr>
          <a:xfrm rot="14259002">
            <a:off x="8431502" y="2797194"/>
            <a:ext cx="309093" cy="1160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Flecha abajo 24"/>
          <p:cNvSpPr/>
          <p:nvPr/>
        </p:nvSpPr>
        <p:spPr>
          <a:xfrm rot="2398037">
            <a:off x="8934381" y="3168211"/>
            <a:ext cx="309093" cy="732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Flecha abajo 25"/>
          <p:cNvSpPr/>
          <p:nvPr/>
        </p:nvSpPr>
        <p:spPr>
          <a:xfrm rot="16200000">
            <a:off x="9239928" y="3535885"/>
            <a:ext cx="309093" cy="759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Flecha abajo 26"/>
          <p:cNvSpPr/>
          <p:nvPr/>
        </p:nvSpPr>
        <p:spPr>
          <a:xfrm>
            <a:off x="9767947" y="4142979"/>
            <a:ext cx="309093" cy="612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Flecha abajo 27"/>
          <p:cNvSpPr/>
          <p:nvPr/>
        </p:nvSpPr>
        <p:spPr>
          <a:xfrm rot="10800000">
            <a:off x="10077040" y="1390917"/>
            <a:ext cx="309093" cy="3298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78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INORDEN EJERCICIO 1</a:t>
            </a:r>
            <a:endParaRPr lang="es-EC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95402" y="316939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3600" b="1" dirty="0" smtClean="0"/>
              <a:t>D-B-E-F-J-K-Q-R-A-L-G-M-N-C-H-Ñ-O-P-I</a:t>
            </a:r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320462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65" y="618186"/>
            <a:ext cx="8688945" cy="5847008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 rot="14602535">
            <a:off x="2065688" y="2071627"/>
            <a:ext cx="309093" cy="11604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Flecha abajo 5"/>
          <p:cNvSpPr/>
          <p:nvPr/>
        </p:nvSpPr>
        <p:spPr>
          <a:xfrm>
            <a:off x="2800557" y="2432652"/>
            <a:ext cx="309093" cy="64083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abajo 6"/>
          <p:cNvSpPr/>
          <p:nvPr/>
        </p:nvSpPr>
        <p:spPr>
          <a:xfrm rot="16200000">
            <a:off x="3437519" y="2921228"/>
            <a:ext cx="309093" cy="613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abajo 7"/>
          <p:cNvSpPr/>
          <p:nvPr/>
        </p:nvSpPr>
        <p:spPr>
          <a:xfrm rot="3492560">
            <a:off x="3019856" y="3179155"/>
            <a:ext cx="309093" cy="121981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abajo 8"/>
          <p:cNvSpPr/>
          <p:nvPr/>
        </p:nvSpPr>
        <p:spPr>
          <a:xfrm rot="2500227">
            <a:off x="2828233" y="4270090"/>
            <a:ext cx="309093" cy="10424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abajo 9"/>
          <p:cNvSpPr/>
          <p:nvPr/>
        </p:nvSpPr>
        <p:spPr>
          <a:xfrm rot="16200000">
            <a:off x="2854348" y="3969843"/>
            <a:ext cx="309093" cy="63441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 abajo 10"/>
          <p:cNvSpPr/>
          <p:nvPr/>
        </p:nvSpPr>
        <p:spPr>
          <a:xfrm rot="16200000">
            <a:off x="2837893" y="5002736"/>
            <a:ext cx="309093" cy="66732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abajo 11"/>
          <p:cNvSpPr/>
          <p:nvPr/>
        </p:nvSpPr>
        <p:spPr>
          <a:xfrm rot="12011025">
            <a:off x="4350164" y="1174573"/>
            <a:ext cx="309093" cy="41519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abajo 12"/>
          <p:cNvSpPr/>
          <p:nvPr/>
        </p:nvSpPr>
        <p:spPr>
          <a:xfrm rot="21208575">
            <a:off x="5359240" y="1523136"/>
            <a:ext cx="309093" cy="24598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abajo 13"/>
          <p:cNvSpPr/>
          <p:nvPr/>
        </p:nvSpPr>
        <p:spPr>
          <a:xfrm rot="13918629">
            <a:off x="5927939" y="3375096"/>
            <a:ext cx="309093" cy="67301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 abajo 14"/>
          <p:cNvSpPr/>
          <p:nvPr/>
        </p:nvSpPr>
        <p:spPr>
          <a:xfrm>
            <a:off x="6288224" y="3549501"/>
            <a:ext cx="309093" cy="49112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 abajo 16"/>
          <p:cNvSpPr/>
          <p:nvPr/>
        </p:nvSpPr>
        <p:spPr>
          <a:xfrm rot="16044155">
            <a:off x="6644389" y="3994845"/>
            <a:ext cx="309093" cy="33141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Flecha abajo 17"/>
          <p:cNvSpPr/>
          <p:nvPr/>
        </p:nvSpPr>
        <p:spPr>
          <a:xfrm rot="12145158">
            <a:off x="7477206" y="2306320"/>
            <a:ext cx="309093" cy="17733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 abajo 18"/>
          <p:cNvSpPr/>
          <p:nvPr/>
        </p:nvSpPr>
        <p:spPr>
          <a:xfrm rot="20364766">
            <a:off x="8137483" y="2372585"/>
            <a:ext cx="309093" cy="71798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 abajo 19"/>
          <p:cNvSpPr/>
          <p:nvPr/>
        </p:nvSpPr>
        <p:spPr>
          <a:xfrm rot="2629123">
            <a:off x="7933339" y="3368264"/>
            <a:ext cx="309093" cy="78929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 abajo 20"/>
          <p:cNvSpPr/>
          <p:nvPr/>
        </p:nvSpPr>
        <p:spPr>
          <a:xfrm rot="16200000">
            <a:off x="7985736" y="4066656"/>
            <a:ext cx="309093" cy="350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Flecha abajo 21"/>
          <p:cNvSpPr/>
          <p:nvPr/>
        </p:nvSpPr>
        <p:spPr>
          <a:xfrm rot="16200000">
            <a:off x="8708135" y="4037396"/>
            <a:ext cx="309093" cy="32473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 abajo 22"/>
          <p:cNvSpPr/>
          <p:nvPr/>
        </p:nvSpPr>
        <p:spPr>
          <a:xfrm rot="12693269">
            <a:off x="9356645" y="3413950"/>
            <a:ext cx="309093" cy="66958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790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INORDEN EJERCICIO 2</a:t>
            </a:r>
            <a:endParaRPr lang="es-EC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95402" y="295045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sz="3200" b="1" dirty="0" smtClean="0"/>
              <a:t>J-F-K-Q-D-G-L-R-S-V-M-T-B-N-H-Ñ-E-I-O-P-U-A-C</a:t>
            </a:r>
            <a:endParaRPr lang="es-EC" sz="3200" b="1" dirty="0"/>
          </a:p>
        </p:txBody>
      </p:sp>
    </p:spTree>
    <p:extLst>
      <p:ext uri="{BB962C8B-B14F-4D97-AF65-F5344CB8AC3E}">
        <p14:creationId xmlns:p14="http://schemas.microsoft.com/office/powerpoint/2010/main" val="14040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73" y="167426"/>
            <a:ext cx="9375820" cy="6392241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3890796">
            <a:off x="1925528" y="3157719"/>
            <a:ext cx="309093" cy="66296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Flecha abajo 6"/>
          <p:cNvSpPr/>
          <p:nvPr/>
        </p:nvSpPr>
        <p:spPr>
          <a:xfrm rot="19062722">
            <a:off x="2555696" y="3298283"/>
            <a:ext cx="309093" cy="4761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abajo 7"/>
          <p:cNvSpPr/>
          <p:nvPr/>
        </p:nvSpPr>
        <p:spPr>
          <a:xfrm>
            <a:off x="2752941" y="4159750"/>
            <a:ext cx="309093" cy="4766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 abajo 8"/>
          <p:cNvSpPr/>
          <p:nvPr/>
        </p:nvSpPr>
        <p:spPr>
          <a:xfrm rot="11181890">
            <a:off x="3186901" y="2498690"/>
            <a:ext cx="309093" cy="226989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 abajo 9"/>
          <p:cNvSpPr/>
          <p:nvPr/>
        </p:nvSpPr>
        <p:spPr>
          <a:xfrm rot="17055098">
            <a:off x="4298276" y="1953387"/>
            <a:ext cx="309093" cy="148511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Flecha abajo 10"/>
          <p:cNvSpPr/>
          <p:nvPr/>
        </p:nvSpPr>
        <p:spPr>
          <a:xfrm rot="3172570">
            <a:off x="4825463" y="3147608"/>
            <a:ext cx="309093" cy="6939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Flecha abajo 11"/>
          <p:cNvSpPr/>
          <p:nvPr/>
        </p:nvSpPr>
        <p:spPr>
          <a:xfrm rot="21423610">
            <a:off x="5687030" y="4168462"/>
            <a:ext cx="309093" cy="4725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 abajo 12"/>
          <p:cNvSpPr/>
          <p:nvPr/>
        </p:nvSpPr>
        <p:spPr>
          <a:xfrm rot="16200000">
            <a:off x="4455550" y="4606930"/>
            <a:ext cx="309093" cy="3680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 abajo 13"/>
          <p:cNvSpPr/>
          <p:nvPr/>
        </p:nvSpPr>
        <p:spPr>
          <a:xfrm>
            <a:off x="4794108" y="4945488"/>
            <a:ext cx="309093" cy="6605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 abajo 14"/>
          <p:cNvSpPr/>
          <p:nvPr/>
        </p:nvSpPr>
        <p:spPr>
          <a:xfrm rot="12068534">
            <a:off x="5245027" y="4012456"/>
            <a:ext cx="309093" cy="1635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 abajo 16"/>
          <p:cNvSpPr/>
          <p:nvPr/>
        </p:nvSpPr>
        <p:spPr>
          <a:xfrm rot="10487454">
            <a:off x="5825142" y="1452811"/>
            <a:ext cx="309093" cy="33189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 abajo 19"/>
          <p:cNvSpPr/>
          <p:nvPr/>
        </p:nvSpPr>
        <p:spPr>
          <a:xfrm rot="2012979">
            <a:off x="4219198" y="4036370"/>
            <a:ext cx="309093" cy="72996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 abajo 20"/>
          <p:cNvSpPr/>
          <p:nvPr/>
        </p:nvSpPr>
        <p:spPr>
          <a:xfrm rot="20649547">
            <a:off x="6129716" y="1608265"/>
            <a:ext cx="309093" cy="217535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Flecha abajo 21"/>
          <p:cNvSpPr/>
          <p:nvPr/>
        </p:nvSpPr>
        <p:spPr>
          <a:xfrm rot="14000165">
            <a:off x="6775322" y="3193326"/>
            <a:ext cx="309093" cy="63851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Flecha abajo 22"/>
          <p:cNvSpPr/>
          <p:nvPr/>
        </p:nvSpPr>
        <p:spPr>
          <a:xfrm rot="18731356">
            <a:off x="7437344" y="3217102"/>
            <a:ext cx="309093" cy="63851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Flecha abajo 23"/>
          <p:cNvSpPr/>
          <p:nvPr/>
        </p:nvSpPr>
        <p:spPr>
          <a:xfrm rot="12654226">
            <a:off x="8335808" y="2259947"/>
            <a:ext cx="309093" cy="153717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Flecha abajo 24"/>
          <p:cNvSpPr/>
          <p:nvPr/>
        </p:nvSpPr>
        <p:spPr>
          <a:xfrm rot="20114024">
            <a:off x="9093118" y="2321964"/>
            <a:ext cx="309093" cy="63851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6" name="Flecha abajo 25"/>
          <p:cNvSpPr/>
          <p:nvPr/>
        </p:nvSpPr>
        <p:spPr>
          <a:xfrm rot="3031326">
            <a:off x="8770495" y="3142978"/>
            <a:ext cx="309093" cy="63851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Flecha abajo 26"/>
          <p:cNvSpPr/>
          <p:nvPr/>
        </p:nvSpPr>
        <p:spPr>
          <a:xfrm rot="16200000">
            <a:off x="9251978" y="3456791"/>
            <a:ext cx="309093" cy="86586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8" name="Flecha abajo 27"/>
          <p:cNvSpPr/>
          <p:nvPr/>
        </p:nvSpPr>
        <p:spPr>
          <a:xfrm>
            <a:off x="9871734" y="4085504"/>
            <a:ext cx="309093" cy="63851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Flecha abajo 28"/>
          <p:cNvSpPr/>
          <p:nvPr/>
        </p:nvSpPr>
        <p:spPr>
          <a:xfrm rot="19534316" flipV="1">
            <a:off x="8341981" y="224972"/>
            <a:ext cx="309093" cy="48951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0" name="Flecha abajo 29"/>
          <p:cNvSpPr/>
          <p:nvPr/>
        </p:nvSpPr>
        <p:spPr>
          <a:xfrm rot="16757079">
            <a:off x="8472816" y="-370377"/>
            <a:ext cx="309093" cy="245282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1239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41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Orgánico</vt:lpstr>
      <vt:lpstr>ESCUELA SUPERIOR POLITECNICA DE CHIMBORAZO FACULTAD DE INFORMATICA Y ELECTRONICA ESCUELA DE INGENIERIA EN SISTEMAS</vt:lpstr>
      <vt:lpstr>PREORDEN EJERCICIO 1</vt:lpstr>
      <vt:lpstr>Presentación de PowerPoint</vt:lpstr>
      <vt:lpstr>Presentación de PowerPoint</vt:lpstr>
      <vt:lpstr>Presentación de PowerPoint</vt:lpstr>
      <vt:lpstr>INORDEN EJERCICIO 1</vt:lpstr>
      <vt:lpstr>Presentación de PowerPoint</vt:lpstr>
      <vt:lpstr>INORDEN EJERCICIO 2</vt:lpstr>
      <vt:lpstr>Presentación de PowerPoint</vt:lpstr>
      <vt:lpstr>POSTORDEN EJERCICIO 1</vt:lpstr>
      <vt:lpstr>Presentación de PowerPoint</vt:lpstr>
      <vt:lpstr>POSTORDEN EJERCICIO 2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SUPERIOR POLITECNICA DE CHIMBORAZO FACULTAD DE INFORMATICA Y ELECTRONICA ESCUELA DE INGENIERIA EN SISTEMAS</dc:title>
  <dc:creator>Claudio</dc:creator>
  <cp:lastModifiedBy>Claudio</cp:lastModifiedBy>
  <cp:revision>31</cp:revision>
  <dcterms:created xsi:type="dcterms:W3CDTF">2016-06-24T00:17:27Z</dcterms:created>
  <dcterms:modified xsi:type="dcterms:W3CDTF">2016-06-24T01:44:15Z</dcterms:modified>
</cp:coreProperties>
</file>