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9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105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8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24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6767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9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19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06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94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425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7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1743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6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739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6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079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86B96-E07E-4E11-AD51-170B2C526F25}" type="datetimeFigureOut">
              <a:rPr lang="es-EC" smtClean="0"/>
              <a:t>13/7/2016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FB85E-381E-406C-A916-26880B7D7E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54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/>
        </p:nvSpPr>
        <p:spPr>
          <a:xfrm>
            <a:off x="2688166" y="2437076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ESCUELA SUPERIOR POLITECNICA DE CHIMBORAZO</a:t>
            </a:r>
            <a:b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INFORMATICA Y ELECTRONICA</a:t>
            </a:r>
            <a:b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ESCUELA DE INGENIERIA EN SISTEMAS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/>
          <p:cNvSpPr>
            <a:spLocks noGrp="1"/>
          </p:cNvSpPr>
          <p:nvPr/>
        </p:nvSpPr>
        <p:spPr>
          <a:xfrm>
            <a:off x="2688166" y="4223542"/>
            <a:ext cx="6815669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 smtClean="0"/>
              <a:t>HEAPS</a:t>
            </a:r>
            <a:endParaRPr lang="es-EC" dirty="0" smtClean="0"/>
          </a:p>
          <a:p>
            <a:r>
              <a:rPr lang="es-EC" dirty="0" smtClean="0"/>
              <a:t>Nombre: Claudio Pilataxi</a:t>
            </a:r>
          </a:p>
          <a:p>
            <a:r>
              <a:rPr lang="es-EC" dirty="0" smtClean="0"/>
              <a:t>Código: 6042</a:t>
            </a: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313655"/>
            <a:ext cx="1714500" cy="1704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691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527946" y="1596787"/>
            <a:ext cx="477672" cy="49132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58</a:t>
            </a:r>
            <a:endParaRPr lang="es-EC" sz="1200" dirty="0"/>
          </a:p>
        </p:txBody>
      </p:sp>
      <p:sp>
        <p:nvSpPr>
          <p:cNvPr id="3" name="Elipse 2"/>
          <p:cNvSpPr/>
          <p:nvPr/>
        </p:nvSpPr>
        <p:spPr>
          <a:xfrm>
            <a:off x="3527946" y="2486166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53</a:t>
            </a:r>
            <a:endParaRPr lang="es-EC" sz="1200" dirty="0"/>
          </a:p>
        </p:txBody>
      </p:sp>
      <p:sp>
        <p:nvSpPr>
          <p:cNvPr id="4" name="Elipse 3"/>
          <p:cNvSpPr/>
          <p:nvPr/>
        </p:nvSpPr>
        <p:spPr>
          <a:xfrm>
            <a:off x="2074458" y="2486166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41</a:t>
            </a:r>
            <a:endParaRPr lang="es-EC" sz="1200" dirty="0"/>
          </a:p>
        </p:txBody>
      </p:sp>
      <p:sp>
        <p:nvSpPr>
          <p:cNvPr id="5" name="Elipse 4"/>
          <p:cNvSpPr/>
          <p:nvPr/>
        </p:nvSpPr>
        <p:spPr>
          <a:xfrm>
            <a:off x="1128215" y="3400566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2</a:t>
            </a:r>
            <a:r>
              <a:rPr lang="es-EC" sz="1200" dirty="0" smtClean="0"/>
              <a:t>8</a:t>
            </a:r>
            <a:endParaRPr lang="es-EC" sz="1200" dirty="0"/>
          </a:p>
        </p:txBody>
      </p:sp>
      <p:sp>
        <p:nvSpPr>
          <p:cNvPr id="6" name="Elipse 5"/>
          <p:cNvSpPr/>
          <p:nvPr/>
        </p:nvSpPr>
        <p:spPr>
          <a:xfrm>
            <a:off x="2655626" y="3400566"/>
            <a:ext cx="477672" cy="49132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45</a:t>
            </a:r>
            <a:endParaRPr lang="es-EC" sz="1200" dirty="0"/>
          </a:p>
        </p:txBody>
      </p:sp>
      <p:sp>
        <p:nvSpPr>
          <p:cNvPr id="7" name="Elipse 6"/>
          <p:cNvSpPr/>
          <p:nvPr/>
        </p:nvSpPr>
        <p:spPr>
          <a:xfrm>
            <a:off x="3582538" y="3427862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2</a:t>
            </a:r>
            <a:r>
              <a:rPr lang="es-EC" sz="1200" dirty="0" smtClean="0"/>
              <a:t>6</a:t>
            </a:r>
            <a:endParaRPr lang="es-EC" sz="1200" dirty="0"/>
          </a:p>
        </p:txBody>
      </p:sp>
      <p:sp>
        <p:nvSpPr>
          <p:cNvPr id="8" name="Elipse 7"/>
          <p:cNvSpPr/>
          <p:nvPr/>
        </p:nvSpPr>
        <p:spPr>
          <a:xfrm>
            <a:off x="2074458" y="3441510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31</a:t>
            </a:r>
            <a:endParaRPr lang="es-EC" sz="1200" dirty="0"/>
          </a:p>
        </p:txBody>
      </p:sp>
      <p:sp>
        <p:nvSpPr>
          <p:cNvPr id="9" name="Elipse 8"/>
          <p:cNvSpPr/>
          <p:nvPr/>
        </p:nvSpPr>
        <p:spPr>
          <a:xfrm>
            <a:off x="1128215" y="4380929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1</a:t>
            </a:r>
            <a:r>
              <a:rPr lang="es-EC" sz="1200" dirty="0" smtClean="0"/>
              <a:t>8</a:t>
            </a:r>
            <a:endParaRPr lang="es-EC" sz="1200" dirty="0"/>
          </a:p>
        </p:txBody>
      </p:sp>
      <p:cxnSp>
        <p:nvCxnSpPr>
          <p:cNvPr id="10" name="Conector recto de flecha 9"/>
          <p:cNvCxnSpPr>
            <a:stCxn id="2" idx="3"/>
            <a:endCxn id="4" idx="7"/>
          </p:cNvCxnSpPr>
          <p:nvPr/>
        </p:nvCxnSpPr>
        <p:spPr>
          <a:xfrm flipH="1">
            <a:off x="2482177" y="2016155"/>
            <a:ext cx="1115722" cy="541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2" idx="4"/>
            <a:endCxn id="3" idx="0"/>
          </p:cNvCxnSpPr>
          <p:nvPr/>
        </p:nvCxnSpPr>
        <p:spPr>
          <a:xfrm>
            <a:off x="3766782" y="2088107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3"/>
            <a:endCxn id="5" idx="7"/>
          </p:cNvCxnSpPr>
          <p:nvPr/>
        </p:nvCxnSpPr>
        <p:spPr>
          <a:xfrm flipH="1">
            <a:off x="1535934" y="2905534"/>
            <a:ext cx="608477" cy="566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4" idx="4"/>
            <a:endCxn id="8" idx="0"/>
          </p:cNvCxnSpPr>
          <p:nvPr/>
        </p:nvCxnSpPr>
        <p:spPr>
          <a:xfrm>
            <a:off x="2313294" y="2977486"/>
            <a:ext cx="0" cy="464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3" idx="3"/>
            <a:endCxn id="6" idx="7"/>
          </p:cNvCxnSpPr>
          <p:nvPr/>
        </p:nvCxnSpPr>
        <p:spPr>
          <a:xfrm flipH="1">
            <a:off x="3063345" y="2905534"/>
            <a:ext cx="534554" cy="566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3" idx="4"/>
            <a:endCxn id="7" idx="0"/>
          </p:cNvCxnSpPr>
          <p:nvPr/>
        </p:nvCxnSpPr>
        <p:spPr>
          <a:xfrm>
            <a:off x="3766782" y="2977486"/>
            <a:ext cx="54592" cy="45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4"/>
            <a:endCxn id="9" idx="0"/>
          </p:cNvCxnSpPr>
          <p:nvPr/>
        </p:nvCxnSpPr>
        <p:spPr>
          <a:xfrm>
            <a:off x="1367051" y="3891886"/>
            <a:ext cx="0" cy="489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8538949" y="1351127"/>
            <a:ext cx="477672" cy="49132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45</a:t>
            </a:r>
            <a:endParaRPr lang="es-EC" sz="1200" dirty="0"/>
          </a:p>
        </p:txBody>
      </p:sp>
      <p:sp>
        <p:nvSpPr>
          <p:cNvPr id="18" name="Elipse 17"/>
          <p:cNvSpPr/>
          <p:nvPr/>
        </p:nvSpPr>
        <p:spPr>
          <a:xfrm>
            <a:off x="8538949" y="2240506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53</a:t>
            </a:r>
            <a:endParaRPr lang="es-EC" sz="1200" dirty="0"/>
          </a:p>
        </p:txBody>
      </p:sp>
      <p:sp>
        <p:nvSpPr>
          <p:cNvPr id="19" name="Elipse 18"/>
          <p:cNvSpPr/>
          <p:nvPr/>
        </p:nvSpPr>
        <p:spPr>
          <a:xfrm>
            <a:off x="7085461" y="2240506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41</a:t>
            </a:r>
            <a:endParaRPr lang="es-EC" sz="1200" dirty="0"/>
          </a:p>
        </p:txBody>
      </p:sp>
      <p:sp>
        <p:nvSpPr>
          <p:cNvPr id="20" name="Elipse 19"/>
          <p:cNvSpPr/>
          <p:nvPr/>
        </p:nvSpPr>
        <p:spPr>
          <a:xfrm>
            <a:off x="6139218" y="3154906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2</a:t>
            </a:r>
            <a:r>
              <a:rPr lang="es-EC" sz="1200" dirty="0" smtClean="0"/>
              <a:t>8</a:t>
            </a:r>
            <a:endParaRPr lang="es-EC" sz="1200" dirty="0"/>
          </a:p>
        </p:txBody>
      </p:sp>
      <p:sp>
        <p:nvSpPr>
          <p:cNvPr id="21" name="Elipse 20"/>
          <p:cNvSpPr/>
          <p:nvPr/>
        </p:nvSpPr>
        <p:spPr>
          <a:xfrm>
            <a:off x="7666629" y="3154906"/>
            <a:ext cx="477672" cy="49132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58</a:t>
            </a:r>
            <a:endParaRPr lang="es-EC" sz="1200" dirty="0"/>
          </a:p>
        </p:txBody>
      </p:sp>
      <p:sp>
        <p:nvSpPr>
          <p:cNvPr id="22" name="Elipse 21"/>
          <p:cNvSpPr/>
          <p:nvPr/>
        </p:nvSpPr>
        <p:spPr>
          <a:xfrm>
            <a:off x="8593541" y="3182202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2</a:t>
            </a:r>
            <a:r>
              <a:rPr lang="es-EC" sz="1200" dirty="0" smtClean="0"/>
              <a:t>6</a:t>
            </a:r>
            <a:endParaRPr lang="es-EC" sz="1200" dirty="0"/>
          </a:p>
        </p:txBody>
      </p:sp>
      <p:sp>
        <p:nvSpPr>
          <p:cNvPr id="23" name="Elipse 22"/>
          <p:cNvSpPr/>
          <p:nvPr/>
        </p:nvSpPr>
        <p:spPr>
          <a:xfrm>
            <a:off x="7085461" y="3195850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31</a:t>
            </a:r>
            <a:endParaRPr lang="es-EC" sz="1200" dirty="0"/>
          </a:p>
        </p:txBody>
      </p:sp>
      <p:sp>
        <p:nvSpPr>
          <p:cNvPr id="24" name="Elipse 23"/>
          <p:cNvSpPr/>
          <p:nvPr/>
        </p:nvSpPr>
        <p:spPr>
          <a:xfrm>
            <a:off x="6139218" y="4135269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1</a:t>
            </a:r>
            <a:r>
              <a:rPr lang="es-EC" sz="1200" dirty="0" smtClean="0"/>
              <a:t>8</a:t>
            </a:r>
            <a:endParaRPr lang="es-EC" sz="1200" dirty="0"/>
          </a:p>
        </p:txBody>
      </p:sp>
      <p:cxnSp>
        <p:nvCxnSpPr>
          <p:cNvPr id="25" name="Conector recto de flecha 24"/>
          <p:cNvCxnSpPr>
            <a:stCxn id="17" idx="3"/>
            <a:endCxn id="19" idx="7"/>
          </p:cNvCxnSpPr>
          <p:nvPr/>
        </p:nvCxnSpPr>
        <p:spPr>
          <a:xfrm flipH="1">
            <a:off x="7493180" y="1770495"/>
            <a:ext cx="1115722" cy="541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7" idx="4"/>
            <a:endCxn id="18" idx="0"/>
          </p:cNvCxnSpPr>
          <p:nvPr/>
        </p:nvCxnSpPr>
        <p:spPr>
          <a:xfrm>
            <a:off x="8777785" y="1842447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9" idx="3"/>
            <a:endCxn id="20" idx="7"/>
          </p:cNvCxnSpPr>
          <p:nvPr/>
        </p:nvCxnSpPr>
        <p:spPr>
          <a:xfrm flipH="1">
            <a:off x="6546937" y="2659874"/>
            <a:ext cx="608477" cy="566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9" idx="4"/>
            <a:endCxn id="23" idx="0"/>
          </p:cNvCxnSpPr>
          <p:nvPr/>
        </p:nvCxnSpPr>
        <p:spPr>
          <a:xfrm>
            <a:off x="7324297" y="2731826"/>
            <a:ext cx="0" cy="464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8" idx="3"/>
            <a:endCxn id="21" idx="7"/>
          </p:cNvCxnSpPr>
          <p:nvPr/>
        </p:nvCxnSpPr>
        <p:spPr>
          <a:xfrm flipH="1">
            <a:off x="8074348" y="2659874"/>
            <a:ext cx="534554" cy="566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8" idx="4"/>
            <a:endCxn id="22" idx="0"/>
          </p:cNvCxnSpPr>
          <p:nvPr/>
        </p:nvCxnSpPr>
        <p:spPr>
          <a:xfrm>
            <a:off x="8777785" y="2731826"/>
            <a:ext cx="54592" cy="45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0" idx="4"/>
            <a:endCxn id="24" idx="0"/>
          </p:cNvCxnSpPr>
          <p:nvPr/>
        </p:nvCxnSpPr>
        <p:spPr>
          <a:xfrm>
            <a:off x="6378054" y="3646226"/>
            <a:ext cx="0" cy="489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Flecha derecha 31"/>
          <p:cNvSpPr/>
          <p:nvPr/>
        </p:nvSpPr>
        <p:spPr>
          <a:xfrm>
            <a:off x="5103400" y="2558118"/>
            <a:ext cx="782850" cy="4776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61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475629" y="1514900"/>
            <a:ext cx="477672" cy="49132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45</a:t>
            </a:r>
            <a:endParaRPr lang="es-EC" sz="1200" dirty="0"/>
          </a:p>
        </p:txBody>
      </p:sp>
      <p:sp>
        <p:nvSpPr>
          <p:cNvPr id="3" name="Elipse 2"/>
          <p:cNvSpPr/>
          <p:nvPr/>
        </p:nvSpPr>
        <p:spPr>
          <a:xfrm>
            <a:off x="3475629" y="2404279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53</a:t>
            </a:r>
            <a:endParaRPr lang="es-EC" sz="1200" dirty="0"/>
          </a:p>
        </p:txBody>
      </p:sp>
      <p:sp>
        <p:nvSpPr>
          <p:cNvPr id="4" name="Elipse 3"/>
          <p:cNvSpPr/>
          <p:nvPr/>
        </p:nvSpPr>
        <p:spPr>
          <a:xfrm>
            <a:off x="2022141" y="2404279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41</a:t>
            </a:r>
            <a:endParaRPr lang="es-EC" sz="1200" dirty="0"/>
          </a:p>
        </p:txBody>
      </p:sp>
      <p:sp>
        <p:nvSpPr>
          <p:cNvPr id="5" name="Elipse 4"/>
          <p:cNvSpPr/>
          <p:nvPr/>
        </p:nvSpPr>
        <p:spPr>
          <a:xfrm>
            <a:off x="1075898" y="3318679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2</a:t>
            </a:r>
            <a:r>
              <a:rPr lang="es-EC" sz="1200" dirty="0" smtClean="0"/>
              <a:t>8</a:t>
            </a:r>
            <a:endParaRPr lang="es-EC" sz="1200" dirty="0"/>
          </a:p>
        </p:txBody>
      </p:sp>
      <p:sp>
        <p:nvSpPr>
          <p:cNvPr id="7" name="Elipse 6"/>
          <p:cNvSpPr/>
          <p:nvPr/>
        </p:nvSpPr>
        <p:spPr>
          <a:xfrm>
            <a:off x="3530221" y="3345975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2</a:t>
            </a:r>
            <a:r>
              <a:rPr lang="es-EC" sz="1200" dirty="0" smtClean="0"/>
              <a:t>6</a:t>
            </a:r>
            <a:endParaRPr lang="es-EC" sz="1200" dirty="0"/>
          </a:p>
        </p:txBody>
      </p:sp>
      <p:sp>
        <p:nvSpPr>
          <p:cNvPr id="8" name="Elipse 7"/>
          <p:cNvSpPr/>
          <p:nvPr/>
        </p:nvSpPr>
        <p:spPr>
          <a:xfrm>
            <a:off x="2022141" y="3359623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31</a:t>
            </a:r>
            <a:endParaRPr lang="es-EC" sz="1200" dirty="0"/>
          </a:p>
        </p:txBody>
      </p:sp>
      <p:sp>
        <p:nvSpPr>
          <p:cNvPr id="9" name="Elipse 8"/>
          <p:cNvSpPr/>
          <p:nvPr/>
        </p:nvSpPr>
        <p:spPr>
          <a:xfrm>
            <a:off x="1075898" y="4299042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1</a:t>
            </a:r>
            <a:r>
              <a:rPr lang="es-EC" sz="1200" dirty="0" smtClean="0"/>
              <a:t>8</a:t>
            </a:r>
            <a:endParaRPr lang="es-EC" sz="1200" dirty="0"/>
          </a:p>
        </p:txBody>
      </p:sp>
      <p:cxnSp>
        <p:nvCxnSpPr>
          <p:cNvPr id="10" name="Conector recto de flecha 9"/>
          <p:cNvCxnSpPr>
            <a:stCxn id="2" idx="3"/>
            <a:endCxn id="4" idx="7"/>
          </p:cNvCxnSpPr>
          <p:nvPr/>
        </p:nvCxnSpPr>
        <p:spPr>
          <a:xfrm flipH="1">
            <a:off x="2429860" y="1934268"/>
            <a:ext cx="1115722" cy="541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2" idx="4"/>
            <a:endCxn id="3" idx="0"/>
          </p:cNvCxnSpPr>
          <p:nvPr/>
        </p:nvCxnSpPr>
        <p:spPr>
          <a:xfrm>
            <a:off x="3714465" y="2006220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3"/>
            <a:endCxn id="5" idx="7"/>
          </p:cNvCxnSpPr>
          <p:nvPr/>
        </p:nvCxnSpPr>
        <p:spPr>
          <a:xfrm flipH="1">
            <a:off x="1483617" y="2823647"/>
            <a:ext cx="608477" cy="566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4" idx="4"/>
            <a:endCxn id="8" idx="0"/>
          </p:cNvCxnSpPr>
          <p:nvPr/>
        </p:nvCxnSpPr>
        <p:spPr>
          <a:xfrm>
            <a:off x="2260977" y="2895599"/>
            <a:ext cx="0" cy="464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3" idx="4"/>
            <a:endCxn id="7" idx="0"/>
          </p:cNvCxnSpPr>
          <p:nvPr/>
        </p:nvCxnSpPr>
        <p:spPr>
          <a:xfrm>
            <a:off x="3714465" y="2895599"/>
            <a:ext cx="54592" cy="45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4"/>
            <a:endCxn id="9" idx="0"/>
          </p:cNvCxnSpPr>
          <p:nvPr/>
        </p:nvCxnSpPr>
        <p:spPr>
          <a:xfrm>
            <a:off x="1314734" y="3809999"/>
            <a:ext cx="0" cy="489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8800530" y="1514900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53</a:t>
            </a:r>
            <a:endParaRPr lang="es-EC" sz="1200" dirty="0"/>
          </a:p>
        </p:txBody>
      </p:sp>
      <p:sp>
        <p:nvSpPr>
          <p:cNvPr id="18" name="Elipse 17"/>
          <p:cNvSpPr/>
          <p:nvPr/>
        </p:nvSpPr>
        <p:spPr>
          <a:xfrm>
            <a:off x="8800530" y="2404279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45</a:t>
            </a:r>
            <a:endParaRPr lang="es-EC" sz="1200" dirty="0"/>
          </a:p>
        </p:txBody>
      </p:sp>
      <p:sp>
        <p:nvSpPr>
          <p:cNvPr id="19" name="Elipse 18"/>
          <p:cNvSpPr/>
          <p:nvPr/>
        </p:nvSpPr>
        <p:spPr>
          <a:xfrm>
            <a:off x="7347042" y="2404279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41</a:t>
            </a:r>
            <a:endParaRPr lang="es-EC" sz="1200" dirty="0"/>
          </a:p>
        </p:txBody>
      </p:sp>
      <p:sp>
        <p:nvSpPr>
          <p:cNvPr id="20" name="Elipse 19"/>
          <p:cNvSpPr/>
          <p:nvPr/>
        </p:nvSpPr>
        <p:spPr>
          <a:xfrm>
            <a:off x="6400799" y="3318679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2</a:t>
            </a:r>
            <a:r>
              <a:rPr lang="es-EC" sz="1200" dirty="0" smtClean="0"/>
              <a:t>8</a:t>
            </a:r>
            <a:endParaRPr lang="es-EC" sz="1200" dirty="0"/>
          </a:p>
        </p:txBody>
      </p:sp>
      <p:sp>
        <p:nvSpPr>
          <p:cNvPr id="21" name="Elipse 20"/>
          <p:cNvSpPr/>
          <p:nvPr/>
        </p:nvSpPr>
        <p:spPr>
          <a:xfrm>
            <a:off x="8855122" y="3345975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2</a:t>
            </a:r>
            <a:r>
              <a:rPr lang="es-EC" sz="1200" dirty="0" smtClean="0"/>
              <a:t>6</a:t>
            </a:r>
            <a:endParaRPr lang="es-EC" sz="1200" dirty="0"/>
          </a:p>
        </p:txBody>
      </p:sp>
      <p:sp>
        <p:nvSpPr>
          <p:cNvPr id="22" name="Elipse 21"/>
          <p:cNvSpPr/>
          <p:nvPr/>
        </p:nvSpPr>
        <p:spPr>
          <a:xfrm>
            <a:off x="7347042" y="3359623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31</a:t>
            </a:r>
            <a:endParaRPr lang="es-EC" sz="1200" dirty="0"/>
          </a:p>
        </p:txBody>
      </p:sp>
      <p:sp>
        <p:nvSpPr>
          <p:cNvPr id="23" name="Elipse 22"/>
          <p:cNvSpPr/>
          <p:nvPr/>
        </p:nvSpPr>
        <p:spPr>
          <a:xfrm>
            <a:off x="6400799" y="4299042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1</a:t>
            </a:r>
            <a:r>
              <a:rPr lang="es-EC" sz="1200" dirty="0" smtClean="0"/>
              <a:t>8</a:t>
            </a:r>
            <a:endParaRPr lang="es-EC" sz="1200" dirty="0"/>
          </a:p>
        </p:txBody>
      </p:sp>
      <p:cxnSp>
        <p:nvCxnSpPr>
          <p:cNvPr id="24" name="Conector recto de flecha 23"/>
          <p:cNvCxnSpPr>
            <a:stCxn id="17" idx="3"/>
            <a:endCxn id="19" idx="7"/>
          </p:cNvCxnSpPr>
          <p:nvPr/>
        </p:nvCxnSpPr>
        <p:spPr>
          <a:xfrm flipH="1">
            <a:off x="7754761" y="1934268"/>
            <a:ext cx="1115722" cy="541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7" idx="4"/>
            <a:endCxn id="18" idx="0"/>
          </p:cNvCxnSpPr>
          <p:nvPr/>
        </p:nvCxnSpPr>
        <p:spPr>
          <a:xfrm>
            <a:off x="9039366" y="2006220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9" idx="3"/>
            <a:endCxn id="20" idx="7"/>
          </p:cNvCxnSpPr>
          <p:nvPr/>
        </p:nvCxnSpPr>
        <p:spPr>
          <a:xfrm flipH="1">
            <a:off x="6808518" y="2823647"/>
            <a:ext cx="608477" cy="566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9" idx="4"/>
            <a:endCxn id="22" idx="0"/>
          </p:cNvCxnSpPr>
          <p:nvPr/>
        </p:nvCxnSpPr>
        <p:spPr>
          <a:xfrm>
            <a:off x="7585878" y="2895599"/>
            <a:ext cx="0" cy="464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8" idx="4"/>
            <a:endCxn id="21" idx="0"/>
          </p:cNvCxnSpPr>
          <p:nvPr/>
        </p:nvCxnSpPr>
        <p:spPr>
          <a:xfrm>
            <a:off x="9039366" y="2895599"/>
            <a:ext cx="54592" cy="45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0" idx="4"/>
            <a:endCxn id="23" idx="0"/>
          </p:cNvCxnSpPr>
          <p:nvPr/>
        </p:nvCxnSpPr>
        <p:spPr>
          <a:xfrm>
            <a:off x="6639635" y="3809999"/>
            <a:ext cx="0" cy="489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Flecha derecha 29"/>
          <p:cNvSpPr/>
          <p:nvPr/>
        </p:nvSpPr>
        <p:spPr>
          <a:xfrm>
            <a:off x="4811014" y="2556678"/>
            <a:ext cx="782850" cy="4776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23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t="8935" r="39440" b="37904"/>
          <a:stretch/>
        </p:blipFill>
        <p:spPr>
          <a:xfrm>
            <a:off x="1105469" y="1501253"/>
            <a:ext cx="4312693" cy="364395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584442" y="2449773"/>
            <a:ext cx="368489" cy="3957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6</a:t>
            </a: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9555708" y="3145808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9</a:t>
            </a:r>
            <a:endParaRPr lang="es-EC" dirty="0"/>
          </a:p>
        </p:txBody>
      </p:sp>
      <p:sp>
        <p:nvSpPr>
          <p:cNvPr id="5" name="Rectángulo 4"/>
          <p:cNvSpPr/>
          <p:nvPr/>
        </p:nvSpPr>
        <p:spPr>
          <a:xfrm>
            <a:off x="7377754" y="3145808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11</a:t>
            </a:r>
            <a:endParaRPr lang="es-EC" sz="1400" dirty="0"/>
          </a:p>
        </p:txBody>
      </p:sp>
      <p:sp>
        <p:nvSpPr>
          <p:cNvPr id="6" name="Rectángulo 5"/>
          <p:cNvSpPr/>
          <p:nvPr/>
        </p:nvSpPr>
        <p:spPr>
          <a:xfrm>
            <a:off x="7945272" y="3953301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18</a:t>
            </a:r>
            <a:endParaRPr lang="es-EC" sz="1400" dirty="0"/>
          </a:p>
        </p:txBody>
      </p:sp>
      <p:sp>
        <p:nvSpPr>
          <p:cNvPr id="9" name="Rectángulo 8"/>
          <p:cNvSpPr/>
          <p:nvPr/>
        </p:nvSpPr>
        <p:spPr>
          <a:xfrm>
            <a:off x="6326878" y="4749420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22</a:t>
            </a:r>
            <a:endParaRPr lang="es-EC" sz="1400" dirty="0"/>
          </a:p>
        </p:txBody>
      </p:sp>
      <p:sp>
        <p:nvSpPr>
          <p:cNvPr id="10" name="Rectángulo 9"/>
          <p:cNvSpPr/>
          <p:nvPr/>
        </p:nvSpPr>
        <p:spPr>
          <a:xfrm>
            <a:off x="7746243" y="4749420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19</a:t>
            </a:r>
            <a:endParaRPr lang="es-EC" sz="1400" dirty="0"/>
          </a:p>
        </p:txBody>
      </p:sp>
      <p:sp>
        <p:nvSpPr>
          <p:cNvPr id="11" name="Rectángulo 10"/>
          <p:cNvSpPr/>
          <p:nvPr/>
        </p:nvSpPr>
        <p:spPr>
          <a:xfrm>
            <a:off x="9021169" y="3953301"/>
            <a:ext cx="368489" cy="3957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12</a:t>
            </a:r>
            <a:endParaRPr lang="es-EC" sz="1400" dirty="0"/>
          </a:p>
        </p:txBody>
      </p:sp>
      <p:sp>
        <p:nvSpPr>
          <p:cNvPr id="12" name="Rectángulo 11"/>
          <p:cNvSpPr/>
          <p:nvPr/>
        </p:nvSpPr>
        <p:spPr>
          <a:xfrm>
            <a:off x="10165304" y="3953301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14</a:t>
            </a:r>
            <a:endParaRPr lang="es-EC" sz="1400" dirty="0"/>
          </a:p>
        </p:txBody>
      </p:sp>
      <p:cxnSp>
        <p:nvCxnSpPr>
          <p:cNvPr id="14" name="Conector recto 13"/>
          <p:cNvCxnSpPr>
            <a:stCxn id="3" idx="2"/>
            <a:endCxn id="5" idx="0"/>
          </p:cNvCxnSpPr>
          <p:nvPr/>
        </p:nvCxnSpPr>
        <p:spPr>
          <a:xfrm flipH="1">
            <a:off x="7561999" y="2845559"/>
            <a:ext cx="1206688" cy="300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4" idx="0"/>
          </p:cNvCxnSpPr>
          <p:nvPr/>
        </p:nvCxnSpPr>
        <p:spPr>
          <a:xfrm>
            <a:off x="8768687" y="2845559"/>
            <a:ext cx="971266" cy="300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endCxn id="41" idx="0"/>
          </p:cNvCxnSpPr>
          <p:nvPr/>
        </p:nvCxnSpPr>
        <p:spPr>
          <a:xfrm flipH="1">
            <a:off x="6926240" y="3552968"/>
            <a:ext cx="635759" cy="4117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endCxn id="6" idx="0"/>
          </p:cNvCxnSpPr>
          <p:nvPr/>
        </p:nvCxnSpPr>
        <p:spPr>
          <a:xfrm>
            <a:off x="7571099" y="3552968"/>
            <a:ext cx="558418" cy="400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endCxn id="11" idx="0"/>
          </p:cNvCxnSpPr>
          <p:nvPr/>
        </p:nvCxnSpPr>
        <p:spPr>
          <a:xfrm flipH="1">
            <a:off x="9205414" y="3552968"/>
            <a:ext cx="534539" cy="400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endCxn id="12" idx="0"/>
          </p:cNvCxnSpPr>
          <p:nvPr/>
        </p:nvCxnSpPr>
        <p:spPr>
          <a:xfrm>
            <a:off x="9739952" y="3552968"/>
            <a:ext cx="609597" cy="400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endCxn id="10" idx="0"/>
          </p:cNvCxnSpPr>
          <p:nvPr/>
        </p:nvCxnSpPr>
        <p:spPr>
          <a:xfrm flipH="1">
            <a:off x="7930488" y="4360461"/>
            <a:ext cx="234855" cy="388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41" idx="2"/>
            <a:endCxn id="9" idx="0"/>
          </p:cNvCxnSpPr>
          <p:nvPr/>
        </p:nvCxnSpPr>
        <p:spPr>
          <a:xfrm flipH="1">
            <a:off x="6511123" y="4360461"/>
            <a:ext cx="415117" cy="388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6741995" y="3964675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17</a:t>
            </a:r>
            <a:endParaRPr lang="es-EC" sz="1400" dirty="0"/>
          </a:p>
        </p:txBody>
      </p:sp>
      <p:sp>
        <p:nvSpPr>
          <p:cNvPr id="47" name="Flecha derecha 46"/>
          <p:cNvSpPr/>
          <p:nvPr/>
        </p:nvSpPr>
        <p:spPr>
          <a:xfrm>
            <a:off x="5995120" y="2513492"/>
            <a:ext cx="782850" cy="4776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08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16406" y="1862919"/>
            <a:ext cx="368489" cy="3957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12</a:t>
            </a:r>
            <a:endParaRPr lang="es-EC" dirty="0"/>
          </a:p>
        </p:txBody>
      </p:sp>
      <p:sp>
        <p:nvSpPr>
          <p:cNvPr id="3" name="Rectángulo 2"/>
          <p:cNvSpPr/>
          <p:nvPr/>
        </p:nvSpPr>
        <p:spPr>
          <a:xfrm>
            <a:off x="4287672" y="2558954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9</a:t>
            </a: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2109718" y="2558954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11</a:t>
            </a:r>
            <a:endParaRPr lang="es-EC" sz="1400" dirty="0"/>
          </a:p>
        </p:txBody>
      </p:sp>
      <p:sp>
        <p:nvSpPr>
          <p:cNvPr id="5" name="Rectángulo 4"/>
          <p:cNvSpPr/>
          <p:nvPr/>
        </p:nvSpPr>
        <p:spPr>
          <a:xfrm>
            <a:off x="2677236" y="3366447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18</a:t>
            </a:r>
            <a:endParaRPr lang="es-EC" sz="1400" dirty="0"/>
          </a:p>
        </p:txBody>
      </p:sp>
      <p:sp>
        <p:nvSpPr>
          <p:cNvPr id="6" name="Rectángulo 5"/>
          <p:cNvSpPr/>
          <p:nvPr/>
        </p:nvSpPr>
        <p:spPr>
          <a:xfrm>
            <a:off x="1058842" y="4162566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22</a:t>
            </a:r>
            <a:endParaRPr lang="es-EC" sz="1400" dirty="0"/>
          </a:p>
        </p:txBody>
      </p:sp>
      <p:sp>
        <p:nvSpPr>
          <p:cNvPr id="7" name="Rectángulo 6"/>
          <p:cNvSpPr/>
          <p:nvPr/>
        </p:nvSpPr>
        <p:spPr>
          <a:xfrm>
            <a:off x="2478207" y="4162566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19</a:t>
            </a:r>
            <a:endParaRPr lang="es-EC" sz="1400" dirty="0"/>
          </a:p>
        </p:txBody>
      </p:sp>
      <p:sp>
        <p:nvSpPr>
          <p:cNvPr id="8" name="Rectángulo 7"/>
          <p:cNvSpPr/>
          <p:nvPr/>
        </p:nvSpPr>
        <p:spPr>
          <a:xfrm>
            <a:off x="3753133" y="3366447"/>
            <a:ext cx="368489" cy="3957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6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897268" y="3366447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14</a:t>
            </a:r>
            <a:endParaRPr lang="es-EC" sz="1400" dirty="0"/>
          </a:p>
        </p:txBody>
      </p:sp>
      <p:cxnSp>
        <p:nvCxnSpPr>
          <p:cNvPr id="10" name="Conector recto 9"/>
          <p:cNvCxnSpPr>
            <a:stCxn id="2" idx="2"/>
            <a:endCxn id="4" idx="0"/>
          </p:cNvCxnSpPr>
          <p:nvPr/>
        </p:nvCxnSpPr>
        <p:spPr>
          <a:xfrm flipH="1">
            <a:off x="2293963" y="2258705"/>
            <a:ext cx="1206688" cy="300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endCxn id="3" idx="0"/>
          </p:cNvCxnSpPr>
          <p:nvPr/>
        </p:nvCxnSpPr>
        <p:spPr>
          <a:xfrm>
            <a:off x="3500651" y="2258705"/>
            <a:ext cx="971266" cy="300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18" idx="0"/>
          </p:cNvCxnSpPr>
          <p:nvPr/>
        </p:nvCxnSpPr>
        <p:spPr>
          <a:xfrm flipH="1">
            <a:off x="1658204" y="2966114"/>
            <a:ext cx="635759" cy="4117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endCxn id="5" idx="0"/>
          </p:cNvCxnSpPr>
          <p:nvPr/>
        </p:nvCxnSpPr>
        <p:spPr>
          <a:xfrm>
            <a:off x="2303063" y="2966114"/>
            <a:ext cx="558418" cy="400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endCxn id="8" idx="0"/>
          </p:cNvCxnSpPr>
          <p:nvPr/>
        </p:nvCxnSpPr>
        <p:spPr>
          <a:xfrm flipH="1">
            <a:off x="3937378" y="2966114"/>
            <a:ext cx="534539" cy="400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endCxn id="9" idx="0"/>
          </p:cNvCxnSpPr>
          <p:nvPr/>
        </p:nvCxnSpPr>
        <p:spPr>
          <a:xfrm>
            <a:off x="4471916" y="2966114"/>
            <a:ext cx="609597" cy="400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7" idx="0"/>
          </p:cNvCxnSpPr>
          <p:nvPr/>
        </p:nvCxnSpPr>
        <p:spPr>
          <a:xfrm flipH="1">
            <a:off x="2662452" y="3773607"/>
            <a:ext cx="234855" cy="388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8" idx="2"/>
            <a:endCxn id="6" idx="0"/>
          </p:cNvCxnSpPr>
          <p:nvPr/>
        </p:nvCxnSpPr>
        <p:spPr>
          <a:xfrm flipH="1">
            <a:off x="1243087" y="3773607"/>
            <a:ext cx="415117" cy="388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1473959" y="3377821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17</a:t>
            </a:r>
            <a:endParaRPr lang="es-EC" sz="1400" dirty="0"/>
          </a:p>
        </p:txBody>
      </p:sp>
      <p:sp>
        <p:nvSpPr>
          <p:cNvPr id="20" name="Rectángulo 19"/>
          <p:cNvSpPr/>
          <p:nvPr/>
        </p:nvSpPr>
        <p:spPr>
          <a:xfrm>
            <a:off x="8518474" y="1862919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12</a:t>
            </a:r>
            <a:endParaRPr lang="es-EC" dirty="0"/>
          </a:p>
        </p:txBody>
      </p:sp>
      <p:sp>
        <p:nvSpPr>
          <p:cNvPr id="21" name="Rectángulo 20"/>
          <p:cNvSpPr/>
          <p:nvPr/>
        </p:nvSpPr>
        <p:spPr>
          <a:xfrm>
            <a:off x="9489740" y="2558954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9</a:t>
            </a:r>
            <a:endParaRPr lang="es-EC" dirty="0"/>
          </a:p>
        </p:txBody>
      </p:sp>
      <p:sp>
        <p:nvSpPr>
          <p:cNvPr id="22" name="Rectángulo 21"/>
          <p:cNvSpPr/>
          <p:nvPr/>
        </p:nvSpPr>
        <p:spPr>
          <a:xfrm>
            <a:off x="7311786" y="2558954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11</a:t>
            </a:r>
            <a:endParaRPr lang="es-EC" sz="1400" dirty="0"/>
          </a:p>
        </p:txBody>
      </p:sp>
      <p:sp>
        <p:nvSpPr>
          <p:cNvPr id="23" name="Rectángulo 22"/>
          <p:cNvSpPr/>
          <p:nvPr/>
        </p:nvSpPr>
        <p:spPr>
          <a:xfrm>
            <a:off x="7879304" y="3366447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18</a:t>
            </a:r>
            <a:endParaRPr lang="es-EC" sz="1400" dirty="0"/>
          </a:p>
        </p:txBody>
      </p:sp>
      <p:sp>
        <p:nvSpPr>
          <p:cNvPr id="24" name="Rectángulo 23"/>
          <p:cNvSpPr/>
          <p:nvPr/>
        </p:nvSpPr>
        <p:spPr>
          <a:xfrm>
            <a:off x="6260910" y="4162566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22</a:t>
            </a:r>
            <a:endParaRPr lang="es-EC" sz="1400" dirty="0"/>
          </a:p>
        </p:txBody>
      </p:sp>
      <p:sp>
        <p:nvSpPr>
          <p:cNvPr id="25" name="Rectángulo 24"/>
          <p:cNvSpPr/>
          <p:nvPr/>
        </p:nvSpPr>
        <p:spPr>
          <a:xfrm>
            <a:off x="7680275" y="4162566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19</a:t>
            </a:r>
            <a:endParaRPr lang="es-EC" sz="1400" dirty="0"/>
          </a:p>
        </p:txBody>
      </p:sp>
      <p:sp>
        <p:nvSpPr>
          <p:cNvPr id="27" name="Rectángulo 26"/>
          <p:cNvSpPr/>
          <p:nvPr/>
        </p:nvSpPr>
        <p:spPr>
          <a:xfrm>
            <a:off x="10099336" y="3366447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14</a:t>
            </a:r>
            <a:endParaRPr lang="es-EC" sz="1400" dirty="0"/>
          </a:p>
        </p:txBody>
      </p:sp>
      <p:cxnSp>
        <p:nvCxnSpPr>
          <p:cNvPr id="28" name="Conector recto 27"/>
          <p:cNvCxnSpPr>
            <a:stCxn id="20" idx="2"/>
            <a:endCxn id="22" idx="0"/>
          </p:cNvCxnSpPr>
          <p:nvPr/>
        </p:nvCxnSpPr>
        <p:spPr>
          <a:xfrm flipH="1">
            <a:off x="7496031" y="2258705"/>
            <a:ext cx="1206688" cy="300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endCxn id="21" idx="0"/>
          </p:cNvCxnSpPr>
          <p:nvPr/>
        </p:nvCxnSpPr>
        <p:spPr>
          <a:xfrm>
            <a:off x="8702719" y="2258705"/>
            <a:ext cx="971266" cy="300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endCxn id="36" idx="0"/>
          </p:cNvCxnSpPr>
          <p:nvPr/>
        </p:nvCxnSpPr>
        <p:spPr>
          <a:xfrm flipH="1">
            <a:off x="6860272" y="2966114"/>
            <a:ext cx="635759" cy="4117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23" idx="0"/>
          </p:cNvCxnSpPr>
          <p:nvPr/>
        </p:nvCxnSpPr>
        <p:spPr>
          <a:xfrm>
            <a:off x="7505131" y="2966114"/>
            <a:ext cx="558418" cy="400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endCxn id="27" idx="0"/>
          </p:cNvCxnSpPr>
          <p:nvPr/>
        </p:nvCxnSpPr>
        <p:spPr>
          <a:xfrm>
            <a:off x="9673984" y="2966114"/>
            <a:ext cx="609597" cy="400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endCxn id="25" idx="0"/>
          </p:cNvCxnSpPr>
          <p:nvPr/>
        </p:nvCxnSpPr>
        <p:spPr>
          <a:xfrm flipH="1">
            <a:off x="7864520" y="3773607"/>
            <a:ext cx="234855" cy="388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stCxn id="36" idx="2"/>
            <a:endCxn id="24" idx="0"/>
          </p:cNvCxnSpPr>
          <p:nvPr/>
        </p:nvCxnSpPr>
        <p:spPr>
          <a:xfrm flipH="1">
            <a:off x="6445155" y="3773607"/>
            <a:ext cx="415117" cy="388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6676027" y="3377821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17</a:t>
            </a:r>
            <a:endParaRPr lang="es-EC" sz="1400" dirty="0"/>
          </a:p>
        </p:txBody>
      </p:sp>
      <p:sp>
        <p:nvSpPr>
          <p:cNvPr id="37" name="Flecha derecha 36"/>
          <p:cNvSpPr/>
          <p:nvPr/>
        </p:nvSpPr>
        <p:spPr>
          <a:xfrm>
            <a:off x="5995120" y="2513492"/>
            <a:ext cx="782850" cy="4776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428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089173" y="1862919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9</a:t>
            </a:r>
            <a:endParaRPr lang="es-EC" dirty="0"/>
          </a:p>
        </p:txBody>
      </p:sp>
      <p:sp>
        <p:nvSpPr>
          <p:cNvPr id="3" name="Rectángulo 2"/>
          <p:cNvSpPr/>
          <p:nvPr/>
        </p:nvSpPr>
        <p:spPr>
          <a:xfrm>
            <a:off x="7060439" y="2558954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12</a:t>
            </a:r>
            <a:endParaRPr lang="es-EC" sz="1400" dirty="0"/>
          </a:p>
        </p:txBody>
      </p:sp>
      <p:sp>
        <p:nvSpPr>
          <p:cNvPr id="4" name="Rectángulo 3"/>
          <p:cNvSpPr/>
          <p:nvPr/>
        </p:nvSpPr>
        <p:spPr>
          <a:xfrm>
            <a:off x="4882485" y="2558954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11</a:t>
            </a:r>
            <a:endParaRPr lang="es-EC" sz="1400" dirty="0"/>
          </a:p>
        </p:txBody>
      </p:sp>
      <p:sp>
        <p:nvSpPr>
          <p:cNvPr id="5" name="Rectángulo 4"/>
          <p:cNvSpPr/>
          <p:nvPr/>
        </p:nvSpPr>
        <p:spPr>
          <a:xfrm>
            <a:off x="5450003" y="3366447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18</a:t>
            </a:r>
            <a:endParaRPr lang="es-EC" sz="1400" dirty="0"/>
          </a:p>
        </p:txBody>
      </p:sp>
      <p:sp>
        <p:nvSpPr>
          <p:cNvPr id="6" name="Rectángulo 5"/>
          <p:cNvSpPr/>
          <p:nvPr/>
        </p:nvSpPr>
        <p:spPr>
          <a:xfrm>
            <a:off x="3831609" y="4162566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22</a:t>
            </a:r>
            <a:endParaRPr lang="es-EC" sz="1400" dirty="0"/>
          </a:p>
        </p:txBody>
      </p:sp>
      <p:sp>
        <p:nvSpPr>
          <p:cNvPr id="7" name="Rectángulo 6"/>
          <p:cNvSpPr/>
          <p:nvPr/>
        </p:nvSpPr>
        <p:spPr>
          <a:xfrm>
            <a:off x="5250974" y="4162566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19</a:t>
            </a:r>
            <a:endParaRPr lang="es-EC" sz="1400" dirty="0"/>
          </a:p>
        </p:txBody>
      </p:sp>
      <p:sp>
        <p:nvSpPr>
          <p:cNvPr id="8" name="Rectángulo 7"/>
          <p:cNvSpPr/>
          <p:nvPr/>
        </p:nvSpPr>
        <p:spPr>
          <a:xfrm>
            <a:off x="7670035" y="3366447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14</a:t>
            </a:r>
            <a:endParaRPr lang="es-EC" sz="1400" dirty="0"/>
          </a:p>
        </p:txBody>
      </p:sp>
      <p:cxnSp>
        <p:nvCxnSpPr>
          <p:cNvPr id="9" name="Conector recto 8"/>
          <p:cNvCxnSpPr>
            <a:stCxn id="2" idx="2"/>
            <a:endCxn id="4" idx="0"/>
          </p:cNvCxnSpPr>
          <p:nvPr/>
        </p:nvCxnSpPr>
        <p:spPr>
          <a:xfrm flipH="1">
            <a:off x="5066730" y="2258705"/>
            <a:ext cx="1206688" cy="300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endCxn id="3" idx="0"/>
          </p:cNvCxnSpPr>
          <p:nvPr/>
        </p:nvCxnSpPr>
        <p:spPr>
          <a:xfrm>
            <a:off x="6273418" y="2258705"/>
            <a:ext cx="971266" cy="300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endCxn id="16" idx="0"/>
          </p:cNvCxnSpPr>
          <p:nvPr/>
        </p:nvCxnSpPr>
        <p:spPr>
          <a:xfrm flipH="1">
            <a:off x="4430971" y="2966114"/>
            <a:ext cx="635759" cy="4117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5" idx="0"/>
          </p:cNvCxnSpPr>
          <p:nvPr/>
        </p:nvCxnSpPr>
        <p:spPr>
          <a:xfrm>
            <a:off x="5075830" y="2966114"/>
            <a:ext cx="558418" cy="400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endCxn id="8" idx="0"/>
          </p:cNvCxnSpPr>
          <p:nvPr/>
        </p:nvCxnSpPr>
        <p:spPr>
          <a:xfrm>
            <a:off x="7244683" y="2966114"/>
            <a:ext cx="609597" cy="400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endCxn id="7" idx="0"/>
          </p:cNvCxnSpPr>
          <p:nvPr/>
        </p:nvCxnSpPr>
        <p:spPr>
          <a:xfrm flipH="1">
            <a:off x="5435219" y="3773607"/>
            <a:ext cx="234855" cy="388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6" idx="2"/>
            <a:endCxn id="6" idx="0"/>
          </p:cNvCxnSpPr>
          <p:nvPr/>
        </p:nvCxnSpPr>
        <p:spPr>
          <a:xfrm flipH="1">
            <a:off x="4015854" y="3773607"/>
            <a:ext cx="415117" cy="388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4246726" y="3377821"/>
            <a:ext cx="368489" cy="39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smtClean="0"/>
              <a:t>17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134826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2873" r="43358" b="24763"/>
          <a:stretch/>
        </p:blipFill>
        <p:spPr>
          <a:xfrm>
            <a:off x="948520" y="1073564"/>
            <a:ext cx="4585647" cy="4307233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8024884" y="1323773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13</a:t>
            </a:r>
            <a:endParaRPr lang="es-EC" sz="1500" dirty="0"/>
          </a:p>
        </p:txBody>
      </p:sp>
      <p:sp>
        <p:nvSpPr>
          <p:cNvPr id="6" name="Elipse 5"/>
          <p:cNvSpPr/>
          <p:nvPr/>
        </p:nvSpPr>
        <p:spPr>
          <a:xfrm>
            <a:off x="9378287" y="2003433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16</a:t>
            </a:r>
            <a:endParaRPr lang="es-EC" sz="1500" dirty="0"/>
          </a:p>
        </p:txBody>
      </p:sp>
      <p:sp>
        <p:nvSpPr>
          <p:cNvPr id="7" name="Elipse 6"/>
          <p:cNvSpPr/>
          <p:nvPr/>
        </p:nvSpPr>
        <p:spPr>
          <a:xfrm>
            <a:off x="6648734" y="2003433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21</a:t>
            </a:r>
            <a:endParaRPr lang="es-EC" sz="1500" dirty="0"/>
          </a:p>
        </p:txBody>
      </p:sp>
      <p:sp>
        <p:nvSpPr>
          <p:cNvPr id="8" name="Elipse 7"/>
          <p:cNvSpPr/>
          <p:nvPr/>
        </p:nvSpPr>
        <p:spPr>
          <a:xfrm>
            <a:off x="7385714" y="2772711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31</a:t>
            </a:r>
            <a:endParaRPr lang="es-EC" sz="1500" dirty="0"/>
          </a:p>
        </p:txBody>
      </p:sp>
      <p:sp>
        <p:nvSpPr>
          <p:cNvPr id="9" name="Elipse 8"/>
          <p:cNvSpPr/>
          <p:nvPr/>
        </p:nvSpPr>
        <p:spPr>
          <a:xfrm>
            <a:off x="6074391" y="2772711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24</a:t>
            </a:r>
            <a:endParaRPr lang="es-EC" sz="1500" dirty="0"/>
          </a:p>
        </p:txBody>
      </p:sp>
      <p:sp>
        <p:nvSpPr>
          <p:cNvPr id="10" name="Elipse 9"/>
          <p:cNvSpPr/>
          <p:nvPr/>
        </p:nvSpPr>
        <p:spPr>
          <a:xfrm>
            <a:off x="5786651" y="3597491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65</a:t>
            </a:r>
            <a:endParaRPr lang="es-EC" sz="1500" dirty="0"/>
          </a:p>
        </p:txBody>
      </p:sp>
      <p:sp>
        <p:nvSpPr>
          <p:cNvPr id="11" name="Elipse 10"/>
          <p:cNvSpPr/>
          <p:nvPr/>
        </p:nvSpPr>
        <p:spPr>
          <a:xfrm>
            <a:off x="6389426" y="3597490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26</a:t>
            </a:r>
            <a:endParaRPr lang="es-EC" sz="1500" dirty="0"/>
          </a:p>
        </p:txBody>
      </p:sp>
      <p:sp>
        <p:nvSpPr>
          <p:cNvPr id="12" name="Elipse 11"/>
          <p:cNvSpPr/>
          <p:nvPr/>
        </p:nvSpPr>
        <p:spPr>
          <a:xfrm>
            <a:off x="7112759" y="3624785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32</a:t>
            </a:r>
            <a:endParaRPr lang="es-EC" sz="1500" dirty="0"/>
          </a:p>
        </p:txBody>
      </p:sp>
      <p:sp>
        <p:nvSpPr>
          <p:cNvPr id="13" name="Elipse 12"/>
          <p:cNvSpPr/>
          <p:nvPr/>
        </p:nvSpPr>
        <p:spPr>
          <a:xfrm>
            <a:off x="7715534" y="3597489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47</a:t>
            </a:r>
            <a:endParaRPr lang="es-EC" sz="1500" dirty="0"/>
          </a:p>
        </p:txBody>
      </p:sp>
      <p:sp>
        <p:nvSpPr>
          <p:cNvPr id="14" name="Elipse 13"/>
          <p:cNvSpPr/>
          <p:nvPr/>
        </p:nvSpPr>
        <p:spPr>
          <a:xfrm>
            <a:off x="8425219" y="3624785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20</a:t>
            </a:r>
            <a:endParaRPr lang="es-EC" sz="1500" dirty="0"/>
          </a:p>
        </p:txBody>
      </p:sp>
      <p:sp>
        <p:nvSpPr>
          <p:cNvPr id="15" name="Elipse 14"/>
          <p:cNvSpPr/>
          <p:nvPr/>
        </p:nvSpPr>
        <p:spPr>
          <a:xfrm>
            <a:off x="8683389" y="2772710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19</a:t>
            </a:r>
            <a:endParaRPr lang="es-EC" sz="1500" dirty="0"/>
          </a:p>
        </p:txBody>
      </p:sp>
      <p:sp>
        <p:nvSpPr>
          <p:cNvPr id="16" name="Elipse 15"/>
          <p:cNvSpPr/>
          <p:nvPr/>
        </p:nvSpPr>
        <p:spPr>
          <a:xfrm>
            <a:off x="9981064" y="2772710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68</a:t>
            </a:r>
            <a:endParaRPr lang="es-EC" sz="1500" dirty="0"/>
          </a:p>
        </p:txBody>
      </p:sp>
      <p:cxnSp>
        <p:nvCxnSpPr>
          <p:cNvPr id="18" name="Conector recto 17"/>
          <p:cNvCxnSpPr>
            <a:stCxn id="4" idx="2"/>
          </p:cNvCxnSpPr>
          <p:nvPr/>
        </p:nvCxnSpPr>
        <p:spPr>
          <a:xfrm flipH="1">
            <a:off x="7180998" y="1603553"/>
            <a:ext cx="843886" cy="5722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6"/>
            <a:endCxn id="6" idx="1"/>
          </p:cNvCxnSpPr>
          <p:nvPr/>
        </p:nvCxnSpPr>
        <p:spPr>
          <a:xfrm>
            <a:off x="8543499" y="1603553"/>
            <a:ext cx="910737" cy="481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7" idx="3"/>
            <a:endCxn id="9" idx="7"/>
          </p:cNvCxnSpPr>
          <p:nvPr/>
        </p:nvCxnSpPr>
        <p:spPr>
          <a:xfrm flipH="1">
            <a:off x="6517057" y="2481046"/>
            <a:ext cx="207626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7" idx="5"/>
            <a:endCxn id="8" idx="1"/>
          </p:cNvCxnSpPr>
          <p:nvPr/>
        </p:nvCxnSpPr>
        <p:spPr>
          <a:xfrm>
            <a:off x="7091400" y="2481046"/>
            <a:ext cx="370263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6" idx="3"/>
            <a:endCxn id="15" idx="7"/>
          </p:cNvCxnSpPr>
          <p:nvPr/>
        </p:nvCxnSpPr>
        <p:spPr>
          <a:xfrm flipH="1">
            <a:off x="9126055" y="2481046"/>
            <a:ext cx="328181" cy="373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6" idx="5"/>
            <a:endCxn id="16" idx="1"/>
          </p:cNvCxnSpPr>
          <p:nvPr/>
        </p:nvCxnSpPr>
        <p:spPr>
          <a:xfrm>
            <a:off x="9820953" y="2481046"/>
            <a:ext cx="236060" cy="373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9" idx="3"/>
            <a:endCxn id="10" idx="0"/>
          </p:cNvCxnSpPr>
          <p:nvPr/>
        </p:nvCxnSpPr>
        <p:spPr>
          <a:xfrm flipH="1">
            <a:off x="6045959" y="3250324"/>
            <a:ext cx="104381" cy="347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9" idx="5"/>
            <a:endCxn id="11" idx="0"/>
          </p:cNvCxnSpPr>
          <p:nvPr/>
        </p:nvCxnSpPr>
        <p:spPr>
          <a:xfrm>
            <a:off x="6517057" y="3250324"/>
            <a:ext cx="131677" cy="347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8" idx="3"/>
          </p:cNvCxnSpPr>
          <p:nvPr/>
        </p:nvCxnSpPr>
        <p:spPr>
          <a:xfrm flipH="1">
            <a:off x="7372066" y="3250324"/>
            <a:ext cx="89597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8" idx="5"/>
            <a:endCxn id="13" idx="0"/>
          </p:cNvCxnSpPr>
          <p:nvPr/>
        </p:nvCxnSpPr>
        <p:spPr>
          <a:xfrm>
            <a:off x="7828380" y="3250324"/>
            <a:ext cx="146462" cy="347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15" idx="3"/>
            <a:endCxn id="14" idx="0"/>
          </p:cNvCxnSpPr>
          <p:nvPr/>
        </p:nvCxnSpPr>
        <p:spPr>
          <a:xfrm flipH="1">
            <a:off x="8684527" y="3250323"/>
            <a:ext cx="74811" cy="374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9219064" y="3597488"/>
            <a:ext cx="518615" cy="55955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12</a:t>
            </a:r>
            <a:endParaRPr lang="es-EC" sz="1500" dirty="0"/>
          </a:p>
        </p:txBody>
      </p:sp>
      <p:cxnSp>
        <p:nvCxnSpPr>
          <p:cNvPr id="58" name="Conector recto 57"/>
          <p:cNvCxnSpPr>
            <a:stCxn id="15" idx="5"/>
            <a:endCxn id="55" idx="1"/>
          </p:cNvCxnSpPr>
          <p:nvPr/>
        </p:nvCxnSpPr>
        <p:spPr>
          <a:xfrm>
            <a:off x="9126055" y="3250323"/>
            <a:ext cx="168958" cy="429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lecha derecha 60"/>
          <p:cNvSpPr/>
          <p:nvPr/>
        </p:nvSpPr>
        <p:spPr>
          <a:xfrm>
            <a:off x="5404513" y="1935194"/>
            <a:ext cx="782850" cy="4776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62" name="Conector recto 61"/>
          <p:cNvCxnSpPr>
            <a:stCxn id="16" idx="4"/>
            <a:endCxn id="64" idx="0"/>
          </p:cNvCxnSpPr>
          <p:nvPr/>
        </p:nvCxnSpPr>
        <p:spPr>
          <a:xfrm flipH="1">
            <a:off x="10089996" y="3332269"/>
            <a:ext cx="150376" cy="3484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9830688" y="3680737"/>
            <a:ext cx="518615" cy="55955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500" dirty="0"/>
              <a:t>1</a:t>
            </a:r>
            <a:r>
              <a:rPr lang="es-EC" sz="1500" dirty="0" smtClean="0"/>
              <a:t>0</a:t>
            </a:r>
            <a:endParaRPr lang="es-EC" sz="1500" dirty="0"/>
          </a:p>
        </p:txBody>
      </p:sp>
    </p:spTree>
    <p:extLst>
      <p:ext uri="{BB962C8B-B14F-4D97-AF65-F5344CB8AC3E}">
        <p14:creationId xmlns:p14="http://schemas.microsoft.com/office/powerpoint/2010/main" val="397675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166281" y="124188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13</a:t>
            </a:r>
            <a:endParaRPr lang="es-EC" sz="1500" dirty="0"/>
          </a:p>
        </p:txBody>
      </p:sp>
      <p:sp>
        <p:nvSpPr>
          <p:cNvPr id="3" name="Elipse 2"/>
          <p:cNvSpPr/>
          <p:nvPr/>
        </p:nvSpPr>
        <p:spPr>
          <a:xfrm>
            <a:off x="4519684" y="192154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16</a:t>
            </a:r>
            <a:endParaRPr lang="es-EC" sz="1500" dirty="0"/>
          </a:p>
        </p:txBody>
      </p:sp>
      <p:sp>
        <p:nvSpPr>
          <p:cNvPr id="4" name="Elipse 3"/>
          <p:cNvSpPr/>
          <p:nvPr/>
        </p:nvSpPr>
        <p:spPr>
          <a:xfrm>
            <a:off x="1790131" y="192154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21</a:t>
            </a:r>
            <a:endParaRPr lang="es-EC" sz="1500" dirty="0"/>
          </a:p>
        </p:txBody>
      </p:sp>
      <p:sp>
        <p:nvSpPr>
          <p:cNvPr id="5" name="Elipse 4"/>
          <p:cNvSpPr/>
          <p:nvPr/>
        </p:nvSpPr>
        <p:spPr>
          <a:xfrm>
            <a:off x="2527111" y="269082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47</a:t>
            </a:r>
            <a:endParaRPr lang="es-EC" sz="1500" dirty="0"/>
          </a:p>
        </p:txBody>
      </p:sp>
      <p:sp>
        <p:nvSpPr>
          <p:cNvPr id="6" name="Elipse 5"/>
          <p:cNvSpPr/>
          <p:nvPr/>
        </p:nvSpPr>
        <p:spPr>
          <a:xfrm>
            <a:off x="1215788" y="269082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65</a:t>
            </a:r>
            <a:endParaRPr lang="es-EC" sz="1500" dirty="0"/>
          </a:p>
        </p:txBody>
      </p:sp>
      <p:sp>
        <p:nvSpPr>
          <p:cNvPr id="7" name="Elipse 6"/>
          <p:cNvSpPr/>
          <p:nvPr/>
        </p:nvSpPr>
        <p:spPr>
          <a:xfrm>
            <a:off x="928048" y="351560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24</a:t>
            </a:r>
            <a:endParaRPr lang="es-EC" sz="1500" dirty="0"/>
          </a:p>
        </p:txBody>
      </p:sp>
      <p:sp>
        <p:nvSpPr>
          <p:cNvPr id="8" name="Elipse 7"/>
          <p:cNvSpPr/>
          <p:nvPr/>
        </p:nvSpPr>
        <p:spPr>
          <a:xfrm>
            <a:off x="1530823" y="3515603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26</a:t>
            </a:r>
            <a:endParaRPr lang="es-EC" sz="1500" dirty="0"/>
          </a:p>
        </p:txBody>
      </p:sp>
      <p:sp>
        <p:nvSpPr>
          <p:cNvPr id="9" name="Elipse 8"/>
          <p:cNvSpPr/>
          <p:nvPr/>
        </p:nvSpPr>
        <p:spPr>
          <a:xfrm>
            <a:off x="2254156" y="3542898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32</a:t>
            </a:r>
            <a:endParaRPr lang="es-EC" sz="1500" dirty="0"/>
          </a:p>
        </p:txBody>
      </p:sp>
      <p:sp>
        <p:nvSpPr>
          <p:cNvPr id="10" name="Elipse 9"/>
          <p:cNvSpPr/>
          <p:nvPr/>
        </p:nvSpPr>
        <p:spPr>
          <a:xfrm>
            <a:off x="2856931" y="3515602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31</a:t>
            </a:r>
            <a:endParaRPr lang="es-EC" sz="1500" dirty="0"/>
          </a:p>
        </p:txBody>
      </p:sp>
      <p:sp>
        <p:nvSpPr>
          <p:cNvPr id="11" name="Elipse 10"/>
          <p:cNvSpPr/>
          <p:nvPr/>
        </p:nvSpPr>
        <p:spPr>
          <a:xfrm>
            <a:off x="3566616" y="3542898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19</a:t>
            </a:r>
            <a:endParaRPr lang="es-EC" sz="1500" dirty="0"/>
          </a:p>
        </p:txBody>
      </p:sp>
      <p:sp>
        <p:nvSpPr>
          <p:cNvPr id="12" name="Elipse 11"/>
          <p:cNvSpPr/>
          <p:nvPr/>
        </p:nvSpPr>
        <p:spPr>
          <a:xfrm>
            <a:off x="3824786" y="2690823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20</a:t>
            </a:r>
            <a:endParaRPr lang="es-EC" sz="1500" dirty="0"/>
          </a:p>
        </p:txBody>
      </p:sp>
      <p:sp>
        <p:nvSpPr>
          <p:cNvPr id="13" name="Elipse 12"/>
          <p:cNvSpPr/>
          <p:nvPr/>
        </p:nvSpPr>
        <p:spPr>
          <a:xfrm>
            <a:off x="5191963" y="2690823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68</a:t>
            </a:r>
            <a:endParaRPr lang="es-EC" sz="1500" dirty="0"/>
          </a:p>
        </p:txBody>
      </p:sp>
      <p:cxnSp>
        <p:nvCxnSpPr>
          <p:cNvPr id="14" name="Conector recto 13"/>
          <p:cNvCxnSpPr>
            <a:stCxn id="2" idx="2"/>
          </p:cNvCxnSpPr>
          <p:nvPr/>
        </p:nvCxnSpPr>
        <p:spPr>
          <a:xfrm flipH="1">
            <a:off x="2322395" y="1521666"/>
            <a:ext cx="843886" cy="5722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2" idx="6"/>
            <a:endCxn id="3" idx="1"/>
          </p:cNvCxnSpPr>
          <p:nvPr/>
        </p:nvCxnSpPr>
        <p:spPr>
          <a:xfrm>
            <a:off x="3684896" y="1521666"/>
            <a:ext cx="910737" cy="481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4" idx="3"/>
            <a:endCxn id="6" idx="7"/>
          </p:cNvCxnSpPr>
          <p:nvPr/>
        </p:nvCxnSpPr>
        <p:spPr>
          <a:xfrm flipH="1">
            <a:off x="1658454" y="2399159"/>
            <a:ext cx="207626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4" idx="5"/>
            <a:endCxn id="5" idx="1"/>
          </p:cNvCxnSpPr>
          <p:nvPr/>
        </p:nvCxnSpPr>
        <p:spPr>
          <a:xfrm>
            <a:off x="2232797" y="2399159"/>
            <a:ext cx="370263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3" idx="3"/>
            <a:endCxn id="12" idx="7"/>
          </p:cNvCxnSpPr>
          <p:nvPr/>
        </p:nvCxnSpPr>
        <p:spPr>
          <a:xfrm flipH="1">
            <a:off x="4267452" y="2399159"/>
            <a:ext cx="328181" cy="373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3" idx="5"/>
            <a:endCxn id="13" idx="1"/>
          </p:cNvCxnSpPr>
          <p:nvPr/>
        </p:nvCxnSpPr>
        <p:spPr>
          <a:xfrm>
            <a:off x="4962350" y="2399159"/>
            <a:ext cx="305562" cy="373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6" idx="3"/>
            <a:endCxn id="7" idx="0"/>
          </p:cNvCxnSpPr>
          <p:nvPr/>
        </p:nvCxnSpPr>
        <p:spPr>
          <a:xfrm flipH="1">
            <a:off x="1187356" y="3168437"/>
            <a:ext cx="104381" cy="347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6" idx="5"/>
            <a:endCxn id="8" idx="0"/>
          </p:cNvCxnSpPr>
          <p:nvPr/>
        </p:nvCxnSpPr>
        <p:spPr>
          <a:xfrm>
            <a:off x="1658454" y="3168437"/>
            <a:ext cx="131677" cy="347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5" idx="3"/>
          </p:cNvCxnSpPr>
          <p:nvPr/>
        </p:nvCxnSpPr>
        <p:spPr>
          <a:xfrm flipH="1">
            <a:off x="2513463" y="3168437"/>
            <a:ext cx="89597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5" idx="5"/>
            <a:endCxn id="10" idx="0"/>
          </p:cNvCxnSpPr>
          <p:nvPr/>
        </p:nvCxnSpPr>
        <p:spPr>
          <a:xfrm>
            <a:off x="2969777" y="3168437"/>
            <a:ext cx="146462" cy="347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2" idx="3"/>
            <a:endCxn id="11" idx="0"/>
          </p:cNvCxnSpPr>
          <p:nvPr/>
        </p:nvCxnSpPr>
        <p:spPr>
          <a:xfrm flipH="1">
            <a:off x="3825924" y="3168436"/>
            <a:ext cx="74811" cy="374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4360461" y="3515601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12</a:t>
            </a:r>
            <a:endParaRPr lang="es-EC" sz="1500" dirty="0"/>
          </a:p>
        </p:txBody>
      </p:sp>
      <p:cxnSp>
        <p:nvCxnSpPr>
          <p:cNvPr id="26" name="Conector recto 25"/>
          <p:cNvCxnSpPr>
            <a:stCxn id="12" idx="5"/>
            <a:endCxn id="25" idx="1"/>
          </p:cNvCxnSpPr>
          <p:nvPr/>
        </p:nvCxnSpPr>
        <p:spPr>
          <a:xfrm>
            <a:off x="4267452" y="3168436"/>
            <a:ext cx="168958" cy="429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8271934" y="124188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13</a:t>
            </a:r>
            <a:endParaRPr lang="es-EC" sz="1500" dirty="0"/>
          </a:p>
        </p:txBody>
      </p:sp>
      <p:sp>
        <p:nvSpPr>
          <p:cNvPr id="28" name="Elipse 27"/>
          <p:cNvSpPr/>
          <p:nvPr/>
        </p:nvSpPr>
        <p:spPr>
          <a:xfrm>
            <a:off x="9625337" y="192154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68</a:t>
            </a:r>
            <a:endParaRPr lang="es-EC" sz="1500" dirty="0"/>
          </a:p>
        </p:txBody>
      </p:sp>
      <p:sp>
        <p:nvSpPr>
          <p:cNvPr id="29" name="Elipse 28"/>
          <p:cNvSpPr/>
          <p:nvPr/>
        </p:nvSpPr>
        <p:spPr>
          <a:xfrm>
            <a:off x="6895784" y="192154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65</a:t>
            </a:r>
            <a:endParaRPr lang="es-EC" sz="1500" dirty="0"/>
          </a:p>
        </p:txBody>
      </p:sp>
      <p:sp>
        <p:nvSpPr>
          <p:cNvPr id="30" name="Elipse 29"/>
          <p:cNvSpPr/>
          <p:nvPr/>
        </p:nvSpPr>
        <p:spPr>
          <a:xfrm>
            <a:off x="7632764" y="269082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47</a:t>
            </a:r>
            <a:endParaRPr lang="es-EC" sz="1500" dirty="0"/>
          </a:p>
        </p:txBody>
      </p:sp>
      <p:sp>
        <p:nvSpPr>
          <p:cNvPr id="31" name="Elipse 30"/>
          <p:cNvSpPr/>
          <p:nvPr/>
        </p:nvSpPr>
        <p:spPr>
          <a:xfrm>
            <a:off x="6321441" y="269082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21</a:t>
            </a:r>
            <a:endParaRPr lang="es-EC" sz="1500" dirty="0"/>
          </a:p>
        </p:txBody>
      </p:sp>
      <p:sp>
        <p:nvSpPr>
          <p:cNvPr id="32" name="Elipse 31"/>
          <p:cNvSpPr/>
          <p:nvPr/>
        </p:nvSpPr>
        <p:spPr>
          <a:xfrm>
            <a:off x="6033701" y="351560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24</a:t>
            </a:r>
            <a:endParaRPr lang="es-EC" sz="1500" dirty="0"/>
          </a:p>
        </p:txBody>
      </p:sp>
      <p:sp>
        <p:nvSpPr>
          <p:cNvPr id="33" name="Elipse 32"/>
          <p:cNvSpPr/>
          <p:nvPr/>
        </p:nvSpPr>
        <p:spPr>
          <a:xfrm>
            <a:off x="6636476" y="3515603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26</a:t>
            </a:r>
            <a:endParaRPr lang="es-EC" sz="1500" dirty="0"/>
          </a:p>
        </p:txBody>
      </p:sp>
      <p:sp>
        <p:nvSpPr>
          <p:cNvPr id="34" name="Elipse 33"/>
          <p:cNvSpPr/>
          <p:nvPr/>
        </p:nvSpPr>
        <p:spPr>
          <a:xfrm>
            <a:off x="7359809" y="3542898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32</a:t>
            </a:r>
            <a:endParaRPr lang="es-EC" sz="1500" dirty="0"/>
          </a:p>
        </p:txBody>
      </p:sp>
      <p:sp>
        <p:nvSpPr>
          <p:cNvPr id="35" name="Elipse 34"/>
          <p:cNvSpPr/>
          <p:nvPr/>
        </p:nvSpPr>
        <p:spPr>
          <a:xfrm>
            <a:off x="7962584" y="3515602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31</a:t>
            </a:r>
            <a:endParaRPr lang="es-EC" sz="1500" dirty="0"/>
          </a:p>
        </p:txBody>
      </p:sp>
      <p:sp>
        <p:nvSpPr>
          <p:cNvPr id="36" name="Elipse 35"/>
          <p:cNvSpPr/>
          <p:nvPr/>
        </p:nvSpPr>
        <p:spPr>
          <a:xfrm>
            <a:off x="8672269" y="3542898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19</a:t>
            </a:r>
            <a:endParaRPr lang="es-EC" sz="1500" dirty="0"/>
          </a:p>
        </p:txBody>
      </p:sp>
      <p:sp>
        <p:nvSpPr>
          <p:cNvPr id="37" name="Elipse 36"/>
          <p:cNvSpPr/>
          <p:nvPr/>
        </p:nvSpPr>
        <p:spPr>
          <a:xfrm>
            <a:off x="8930439" y="2690823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20</a:t>
            </a:r>
            <a:endParaRPr lang="es-EC" sz="1500" dirty="0"/>
          </a:p>
        </p:txBody>
      </p:sp>
      <p:sp>
        <p:nvSpPr>
          <p:cNvPr id="38" name="Elipse 37"/>
          <p:cNvSpPr/>
          <p:nvPr/>
        </p:nvSpPr>
        <p:spPr>
          <a:xfrm>
            <a:off x="10327310" y="2617915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16</a:t>
            </a:r>
            <a:endParaRPr lang="es-EC" sz="1500" dirty="0"/>
          </a:p>
        </p:txBody>
      </p:sp>
      <p:cxnSp>
        <p:nvCxnSpPr>
          <p:cNvPr id="39" name="Conector recto 38"/>
          <p:cNvCxnSpPr>
            <a:stCxn id="27" idx="2"/>
          </p:cNvCxnSpPr>
          <p:nvPr/>
        </p:nvCxnSpPr>
        <p:spPr>
          <a:xfrm flipH="1">
            <a:off x="7428048" y="1521666"/>
            <a:ext cx="843886" cy="5722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7" idx="6"/>
            <a:endCxn id="28" idx="1"/>
          </p:cNvCxnSpPr>
          <p:nvPr/>
        </p:nvCxnSpPr>
        <p:spPr>
          <a:xfrm>
            <a:off x="8790549" y="1521666"/>
            <a:ext cx="910737" cy="481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29" idx="3"/>
            <a:endCxn id="31" idx="7"/>
          </p:cNvCxnSpPr>
          <p:nvPr/>
        </p:nvCxnSpPr>
        <p:spPr>
          <a:xfrm flipH="1">
            <a:off x="6764107" y="2399159"/>
            <a:ext cx="207626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9" idx="5"/>
            <a:endCxn id="30" idx="1"/>
          </p:cNvCxnSpPr>
          <p:nvPr/>
        </p:nvCxnSpPr>
        <p:spPr>
          <a:xfrm>
            <a:off x="7338450" y="2399159"/>
            <a:ext cx="370263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28" idx="3"/>
            <a:endCxn id="37" idx="7"/>
          </p:cNvCxnSpPr>
          <p:nvPr/>
        </p:nvCxnSpPr>
        <p:spPr>
          <a:xfrm flipH="1">
            <a:off x="9373105" y="2399159"/>
            <a:ext cx="328181" cy="373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28" idx="5"/>
            <a:endCxn id="38" idx="1"/>
          </p:cNvCxnSpPr>
          <p:nvPr/>
        </p:nvCxnSpPr>
        <p:spPr>
          <a:xfrm>
            <a:off x="10068003" y="2399159"/>
            <a:ext cx="335256" cy="300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31" idx="3"/>
            <a:endCxn id="32" idx="0"/>
          </p:cNvCxnSpPr>
          <p:nvPr/>
        </p:nvCxnSpPr>
        <p:spPr>
          <a:xfrm flipH="1">
            <a:off x="6293009" y="3168437"/>
            <a:ext cx="104381" cy="347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31" idx="5"/>
            <a:endCxn id="33" idx="0"/>
          </p:cNvCxnSpPr>
          <p:nvPr/>
        </p:nvCxnSpPr>
        <p:spPr>
          <a:xfrm>
            <a:off x="6764107" y="3168437"/>
            <a:ext cx="131677" cy="347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30" idx="3"/>
          </p:cNvCxnSpPr>
          <p:nvPr/>
        </p:nvCxnSpPr>
        <p:spPr>
          <a:xfrm flipH="1">
            <a:off x="7619116" y="3168437"/>
            <a:ext cx="89597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30" idx="5"/>
            <a:endCxn id="35" idx="0"/>
          </p:cNvCxnSpPr>
          <p:nvPr/>
        </p:nvCxnSpPr>
        <p:spPr>
          <a:xfrm>
            <a:off x="8075430" y="3168437"/>
            <a:ext cx="146462" cy="347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stCxn id="37" idx="3"/>
            <a:endCxn id="36" idx="0"/>
          </p:cNvCxnSpPr>
          <p:nvPr/>
        </p:nvCxnSpPr>
        <p:spPr>
          <a:xfrm flipH="1">
            <a:off x="8931577" y="3168436"/>
            <a:ext cx="74811" cy="374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9466114" y="3515601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12</a:t>
            </a:r>
            <a:endParaRPr lang="es-EC" sz="1500" dirty="0"/>
          </a:p>
        </p:txBody>
      </p:sp>
      <p:cxnSp>
        <p:nvCxnSpPr>
          <p:cNvPr id="51" name="Conector recto 50"/>
          <p:cNvCxnSpPr>
            <a:stCxn id="37" idx="5"/>
            <a:endCxn id="50" idx="1"/>
          </p:cNvCxnSpPr>
          <p:nvPr/>
        </p:nvCxnSpPr>
        <p:spPr>
          <a:xfrm>
            <a:off x="9373105" y="3168436"/>
            <a:ext cx="168958" cy="429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Flecha derecha 51"/>
          <p:cNvSpPr/>
          <p:nvPr/>
        </p:nvSpPr>
        <p:spPr>
          <a:xfrm>
            <a:off x="5404513" y="1935194"/>
            <a:ext cx="782850" cy="4776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4937773" y="3515600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10</a:t>
            </a:r>
            <a:endParaRPr lang="es-EC" sz="1500" dirty="0"/>
          </a:p>
        </p:txBody>
      </p:sp>
      <p:cxnSp>
        <p:nvCxnSpPr>
          <p:cNvPr id="57" name="Conector recto 56"/>
          <p:cNvCxnSpPr>
            <a:stCxn id="13" idx="3"/>
            <a:endCxn id="54" idx="0"/>
          </p:cNvCxnSpPr>
          <p:nvPr/>
        </p:nvCxnSpPr>
        <p:spPr>
          <a:xfrm flipH="1">
            <a:off x="5197081" y="3168436"/>
            <a:ext cx="70831" cy="347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10068003" y="3515599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10</a:t>
            </a:r>
            <a:endParaRPr lang="es-EC" sz="1500" dirty="0"/>
          </a:p>
        </p:txBody>
      </p:sp>
      <p:cxnSp>
        <p:nvCxnSpPr>
          <p:cNvPr id="66" name="Conector recto 65"/>
          <p:cNvCxnSpPr>
            <a:stCxn id="38" idx="3"/>
            <a:endCxn id="64" idx="0"/>
          </p:cNvCxnSpPr>
          <p:nvPr/>
        </p:nvCxnSpPr>
        <p:spPr>
          <a:xfrm flipH="1">
            <a:off x="10327311" y="3095528"/>
            <a:ext cx="75948" cy="420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8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194967" y="1528489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13</a:t>
            </a:r>
            <a:endParaRPr lang="es-EC" sz="1500" dirty="0"/>
          </a:p>
        </p:txBody>
      </p:sp>
      <p:sp>
        <p:nvSpPr>
          <p:cNvPr id="3" name="Elipse 2"/>
          <p:cNvSpPr/>
          <p:nvPr/>
        </p:nvSpPr>
        <p:spPr>
          <a:xfrm>
            <a:off x="4548370" y="2208149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68</a:t>
            </a:r>
            <a:endParaRPr lang="es-EC" sz="1500" dirty="0"/>
          </a:p>
        </p:txBody>
      </p:sp>
      <p:sp>
        <p:nvSpPr>
          <p:cNvPr id="4" name="Elipse 3"/>
          <p:cNvSpPr/>
          <p:nvPr/>
        </p:nvSpPr>
        <p:spPr>
          <a:xfrm>
            <a:off x="1818817" y="2208149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65</a:t>
            </a:r>
            <a:endParaRPr lang="es-EC" sz="1500" dirty="0"/>
          </a:p>
        </p:txBody>
      </p:sp>
      <p:sp>
        <p:nvSpPr>
          <p:cNvPr id="5" name="Elipse 4"/>
          <p:cNvSpPr/>
          <p:nvPr/>
        </p:nvSpPr>
        <p:spPr>
          <a:xfrm>
            <a:off x="2555797" y="2977427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47</a:t>
            </a:r>
            <a:endParaRPr lang="es-EC" sz="1500" dirty="0"/>
          </a:p>
        </p:txBody>
      </p:sp>
      <p:sp>
        <p:nvSpPr>
          <p:cNvPr id="6" name="Elipse 5"/>
          <p:cNvSpPr/>
          <p:nvPr/>
        </p:nvSpPr>
        <p:spPr>
          <a:xfrm>
            <a:off x="1244474" y="2977427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26</a:t>
            </a:r>
            <a:endParaRPr lang="es-EC" sz="1500" dirty="0"/>
          </a:p>
        </p:txBody>
      </p:sp>
      <p:sp>
        <p:nvSpPr>
          <p:cNvPr id="7" name="Elipse 6"/>
          <p:cNvSpPr/>
          <p:nvPr/>
        </p:nvSpPr>
        <p:spPr>
          <a:xfrm>
            <a:off x="956734" y="3802207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24</a:t>
            </a:r>
            <a:endParaRPr lang="es-EC" sz="1500" dirty="0"/>
          </a:p>
        </p:txBody>
      </p:sp>
      <p:sp>
        <p:nvSpPr>
          <p:cNvPr id="8" name="Elipse 7"/>
          <p:cNvSpPr/>
          <p:nvPr/>
        </p:nvSpPr>
        <p:spPr>
          <a:xfrm>
            <a:off x="1559509" y="380220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21</a:t>
            </a:r>
            <a:endParaRPr lang="es-EC" sz="1500" dirty="0"/>
          </a:p>
        </p:txBody>
      </p:sp>
      <p:sp>
        <p:nvSpPr>
          <p:cNvPr id="9" name="Elipse 8"/>
          <p:cNvSpPr/>
          <p:nvPr/>
        </p:nvSpPr>
        <p:spPr>
          <a:xfrm>
            <a:off x="2282842" y="3829501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32</a:t>
            </a:r>
            <a:endParaRPr lang="es-EC" sz="1500" dirty="0"/>
          </a:p>
        </p:txBody>
      </p:sp>
      <p:sp>
        <p:nvSpPr>
          <p:cNvPr id="10" name="Elipse 9"/>
          <p:cNvSpPr/>
          <p:nvPr/>
        </p:nvSpPr>
        <p:spPr>
          <a:xfrm>
            <a:off x="2885617" y="3802205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31</a:t>
            </a:r>
            <a:endParaRPr lang="es-EC" sz="1500" dirty="0"/>
          </a:p>
        </p:txBody>
      </p:sp>
      <p:sp>
        <p:nvSpPr>
          <p:cNvPr id="11" name="Elipse 10"/>
          <p:cNvSpPr/>
          <p:nvPr/>
        </p:nvSpPr>
        <p:spPr>
          <a:xfrm>
            <a:off x="3595302" y="3829501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19</a:t>
            </a:r>
            <a:endParaRPr lang="es-EC" sz="1500" dirty="0"/>
          </a:p>
        </p:txBody>
      </p:sp>
      <p:sp>
        <p:nvSpPr>
          <p:cNvPr id="12" name="Elipse 11"/>
          <p:cNvSpPr/>
          <p:nvPr/>
        </p:nvSpPr>
        <p:spPr>
          <a:xfrm>
            <a:off x="3853472" y="297742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20</a:t>
            </a:r>
            <a:endParaRPr lang="es-EC" sz="1500" dirty="0"/>
          </a:p>
        </p:txBody>
      </p:sp>
      <p:sp>
        <p:nvSpPr>
          <p:cNvPr id="13" name="Elipse 12"/>
          <p:cNvSpPr/>
          <p:nvPr/>
        </p:nvSpPr>
        <p:spPr>
          <a:xfrm>
            <a:off x="5277323" y="2951438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16</a:t>
            </a:r>
            <a:endParaRPr lang="es-EC" sz="1500" dirty="0"/>
          </a:p>
        </p:txBody>
      </p:sp>
      <p:cxnSp>
        <p:nvCxnSpPr>
          <p:cNvPr id="14" name="Conector recto 13"/>
          <p:cNvCxnSpPr>
            <a:stCxn id="2" idx="2"/>
          </p:cNvCxnSpPr>
          <p:nvPr/>
        </p:nvCxnSpPr>
        <p:spPr>
          <a:xfrm flipH="1">
            <a:off x="2351081" y="1808269"/>
            <a:ext cx="843886" cy="5722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2" idx="6"/>
            <a:endCxn id="3" idx="1"/>
          </p:cNvCxnSpPr>
          <p:nvPr/>
        </p:nvCxnSpPr>
        <p:spPr>
          <a:xfrm>
            <a:off x="3713582" y="1808269"/>
            <a:ext cx="910737" cy="481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4" idx="3"/>
            <a:endCxn id="6" idx="7"/>
          </p:cNvCxnSpPr>
          <p:nvPr/>
        </p:nvCxnSpPr>
        <p:spPr>
          <a:xfrm flipH="1">
            <a:off x="1687140" y="2685762"/>
            <a:ext cx="207626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4" idx="5"/>
            <a:endCxn id="5" idx="1"/>
          </p:cNvCxnSpPr>
          <p:nvPr/>
        </p:nvCxnSpPr>
        <p:spPr>
          <a:xfrm>
            <a:off x="2261483" y="2685762"/>
            <a:ext cx="370263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3" idx="3"/>
            <a:endCxn id="12" idx="7"/>
          </p:cNvCxnSpPr>
          <p:nvPr/>
        </p:nvCxnSpPr>
        <p:spPr>
          <a:xfrm flipH="1">
            <a:off x="4296138" y="2685762"/>
            <a:ext cx="328181" cy="373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3" idx="5"/>
            <a:endCxn id="13" idx="1"/>
          </p:cNvCxnSpPr>
          <p:nvPr/>
        </p:nvCxnSpPr>
        <p:spPr>
          <a:xfrm>
            <a:off x="4991036" y="2685762"/>
            <a:ext cx="362236" cy="347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6" idx="3"/>
            <a:endCxn id="7" idx="0"/>
          </p:cNvCxnSpPr>
          <p:nvPr/>
        </p:nvCxnSpPr>
        <p:spPr>
          <a:xfrm flipH="1">
            <a:off x="1216042" y="3455040"/>
            <a:ext cx="104381" cy="347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6" idx="5"/>
            <a:endCxn id="8" idx="0"/>
          </p:cNvCxnSpPr>
          <p:nvPr/>
        </p:nvCxnSpPr>
        <p:spPr>
          <a:xfrm>
            <a:off x="1687140" y="3455040"/>
            <a:ext cx="131677" cy="347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5" idx="3"/>
          </p:cNvCxnSpPr>
          <p:nvPr/>
        </p:nvCxnSpPr>
        <p:spPr>
          <a:xfrm flipH="1">
            <a:off x="2542149" y="3455040"/>
            <a:ext cx="89597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5" idx="5"/>
            <a:endCxn id="10" idx="0"/>
          </p:cNvCxnSpPr>
          <p:nvPr/>
        </p:nvCxnSpPr>
        <p:spPr>
          <a:xfrm>
            <a:off x="2998463" y="3455040"/>
            <a:ext cx="146462" cy="347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2" idx="3"/>
            <a:endCxn id="11" idx="0"/>
          </p:cNvCxnSpPr>
          <p:nvPr/>
        </p:nvCxnSpPr>
        <p:spPr>
          <a:xfrm flipH="1">
            <a:off x="3854610" y="3455039"/>
            <a:ext cx="74811" cy="374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4389147" y="380220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12</a:t>
            </a:r>
            <a:endParaRPr lang="es-EC" sz="1500" dirty="0"/>
          </a:p>
        </p:txBody>
      </p:sp>
      <p:cxnSp>
        <p:nvCxnSpPr>
          <p:cNvPr id="26" name="Conector recto 25"/>
          <p:cNvCxnSpPr>
            <a:stCxn id="12" idx="5"/>
            <a:endCxn id="25" idx="1"/>
          </p:cNvCxnSpPr>
          <p:nvPr/>
        </p:nvCxnSpPr>
        <p:spPr>
          <a:xfrm>
            <a:off x="4296138" y="3455039"/>
            <a:ext cx="168958" cy="429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8192827" y="1528489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68</a:t>
            </a:r>
            <a:endParaRPr lang="es-EC" sz="1500" dirty="0"/>
          </a:p>
        </p:txBody>
      </p:sp>
      <p:sp>
        <p:nvSpPr>
          <p:cNvPr id="28" name="Elipse 27"/>
          <p:cNvSpPr/>
          <p:nvPr/>
        </p:nvSpPr>
        <p:spPr>
          <a:xfrm>
            <a:off x="9546230" y="2208149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13</a:t>
            </a:r>
            <a:endParaRPr lang="es-EC" sz="1500" dirty="0"/>
          </a:p>
        </p:txBody>
      </p:sp>
      <p:sp>
        <p:nvSpPr>
          <p:cNvPr id="29" name="Elipse 28"/>
          <p:cNvSpPr/>
          <p:nvPr/>
        </p:nvSpPr>
        <p:spPr>
          <a:xfrm>
            <a:off x="6816677" y="2208149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65</a:t>
            </a:r>
            <a:endParaRPr lang="es-EC" sz="1500" dirty="0"/>
          </a:p>
        </p:txBody>
      </p:sp>
      <p:sp>
        <p:nvSpPr>
          <p:cNvPr id="30" name="Elipse 29"/>
          <p:cNvSpPr/>
          <p:nvPr/>
        </p:nvSpPr>
        <p:spPr>
          <a:xfrm>
            <a:off x="7553657" y="2977427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47</a:t>
            </a:r>
            <a:endParaRPr lang="es-EC" sz="1500" dirty="0"/>
          </a:p>
        </p:txBody>
      </p:sp>
      <p:sp>
        <p:nvSpPr>
          <p:cNvPr id="31" name="Elipse 30"/>
          <p:cNvSpPr/>
          <p:nvPr/>
        </p:nvSpPr>
        <p:spPr>
          <a:xfrm>
            <a:off x="6242334" y="2977427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26</a:t>
            </a:r>
            <a:endParaRPr lang="es-EC" sz="1500" dirty="0"/>
          </a:p>
        </p:txBody>
      </p:sp>
      <p:sp>
        <p:nvSpPr>
          <p:cNvPr id="32" name="Elipse 31"/>
          <p:cNvSpPr/>
          <p:nvPr/>
        </p:nvSpPr>
        <p:spPr>
          <a:xfrm>
            <a:off x="5954594" y="3802207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24</a:t>
            </a:r>
            <a:endParaRPr lang="es-EC" sz="1500" dirty="0"/>
          </a:p>
        </p:txBody>
      </p:sp>
      <p:sp>
        <p:nvSpPr>
          <p:cNvPr id="33" name="Elipse 32"/>
          <p:cNvSpPr/>
          <p:nvPr/>
        </p:nvSpPr>
        <p:spPr>
          <a:xfrm>
            <a:off x="6557369" y="380220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21</a:t>
            </a:r>
            <a:endParaRPr lang="es-EC" sz="1500" dirty="0"/>
          </a:p>
        </p:txBody>
      </p:sp>
      <p:sp>
        <p:nvSpPr>
          <p:cNvPr id="34" name="Elipse 33"/>
          <p:cNvSpPr/>
          <p:nvPr/>
        </p:nvSpPr>
        <p:spPr>
          <a:xfrm>
            <a:off x="7280702" y="3829501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32</a:t>
            </a:r>
            <a:endParaRPr lang="es-EC" sz="1500" dirty="0"/>
          </a:p>
        </p:txBody>
      </p:sp>
      <p:sp>
        <p:nvSpPr>
          <p:cNvPr id="35" name="Elipse 34"/>
          <p:cNvSpPr/>
          <p:nvPr/>
        </p:nvSpPr>
        <p:spPr>
          <a:xfrm>
            <a:off x="7883477" y="3802205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31</a:t>
            </a:r>
            <a:endParaRPr lang="es-EC" sz="1500" dirty="0"/>
          </a:p>
        </p:txBody>
      </p:sp>
      <p:sp>
        <p:nvSpPr>
          <p:cNvPr id="36" name="Elipse 35"/>
          <p:cNvSpPr/>
          <p:nvPr/>
        </p:nvSpPr>
        <p:spPr>
          <a:xfrm>
            <a:off x="8593162" y="3829501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19</a:t>
            </a:r>
            <a:endParaRPr lang="es-EC" sz="1500" dirty="0"/>
          </a:p>
        </p:txBody>
      </p:sp>
      <p:sp>
        <p:nvSpPr>
          <p:cNvPr id="37" name="Elipse 36"/>
          <p:cNvSpPr/>
          <p:nvPr/>
        </p:nvSpPr>
        <p:spPr>
          <a:xfrm>
            <a:off x="8851332" y="297742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20</a:t>
            </a:r>
            <a:endParaRPr lang="es-EC" sz="1500" dirty="0"/>
          </a:p>
        </p:txBody>
      </p:sp>
      <p:sp>
        <p:nvSpPr>
          <p:cNvPr id="38" name="Elipse 37"/>
          <p:cNvSpPr/>
          <p:nvPr/>
        </p:nvSpPr>
        <p:spPr>
          <a:xfrm>
            <a:off x="10242769" y="2895480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16</a:t>
            </a:r>
            <a:endParaRPr lang="es-EC" sz="1500" dirty="0"/>
          </a:p>
        </p:txBody>
      </p:sp>
      <p:cxnSp>
        <p:nvCxnSpPr>
          <p:cNvPr id="39" name="Conector recto 38"/>
          <p:cNvCxnSpPr>
            <a:stCxn id="27" idx="2"/>
          </p:cNvCxnSpPr>
          <p:nvPr/>
        </p:nvCxnSpPr>
        <p:spPr>
          <a:xfrm flipH="1">
            <a:off x="7348941" y="1808269"/>
            <a:ext cx="843886" cy="5722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7" idx="6"/>
            <a:endCxn id="28" idx="1"/>
          </p:cNvCxnSpPr>
          <p:nvPr/>
        </p:nvCxnSpPr>
        <p:spPr>
          <a:xfrm>
            <a:off x="8711442" y="1808269"/>
            <a:ext cx="910737" cy="481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29" idx="3"/>
            <a:endCxn id="31" idx="7"/>
          </p:cNvCxnSpPr>
          <p:nvPr/>
        </p:nvCxnSpPr>
        <p:spPr>
          <a:xfrm flipH="1">
            <a:off x="6685000" y="2685762"/>
            <a:ext cx="207626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9" idx="5"/>
            <a:endCxn id="30" idx="1"/>
          </p:cNvCxnSpPr>
          <p:nvPr/>
        </p:nvCxnSpPr>
        <p:spPr>
          <a:xfrm>
            <a:off x="7259343" y="2685762"/>
            <a:ext cx="370263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28" idx="3"/>
            <a:endCxn id="37" idx="7"/>
          </p:cNvCxnSpPr>
          <p:nvPr/>
        </p:nvCxnSpPr>
        <p:spPr>
          <a:xfrm flipH="1">
            <a:off x="9293998" y="2685762"/>
            <a:ext cx="328181" cy="373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28" idx="5"/>
            <a:endCxn id="38" idx="1"/>
          </p:cNvCxnSpPr>
          <p:nvPr/>
        </p:nvCxnSpPr>
        <p:spPr>
          <a:xfrm>
            <a:off x="9988896" y="2685762"/>
            <a:ext cx="329822" cy="291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31" idx="3"/>
            <a:endCxn id="32" idx="0"/>
          </p:cNvCxnSpPr>
          <p:nvPr/>
        </p:nvCxnSpPr>
        <p:spPr>
          <a:xfrm flipH="1">
            <a:off x="6213902" y="3455040"/>
            <a:ext cx="104381" cy="347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31" idx="5"/>
            <a:endCxn id="33" idx="0"/>
          </p:cNvCxnSpPr>
          <p:nvPr/>
        </p:nvCxnSpPr>
        <p:spPr>
          <a:xfrm>
            <a:off x="6685000" y="3455040"/>
            <a:ext cx="131677" cy="347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30" idx="3"/>
          </p:cNvCxnSpPr>
          <p:nvPr/>
        </p:nvCxnSpPr>
        <p:spPr>
          <a:xfrm flipH="1">
            <a:off x="7540009" y="3455040"/>
            <a:ext cx="89597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30" idx="5"/>
            <a:endCxn id="35" idx="0"/>
          </p:cNvCxnSpPr>
          <p:nvPr/>
        </p:nvCxnSpPr>
        <p:spPr>
          <a:xfrm>
            <a:off x="7996323" y="3455040"/>
            <a:ext cx="146462" cy="347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stCxn id="37" idx="3"/>
            <a:endCxn id="36" idx="0"/>
          </p:cNvCxnSpPr>
          <p:nvPr/>
        </p:nvCxnSpPr>
        <p:spPr>
          <a:xfrm flipH="1">
            <a:off x="8852470" y="3455039"/>
            <a:ext cx="74811" cy="374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9387007" y="380220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12</a:t>
            </a:r>
            <a:endParaRPr lang="es-EC" sz="1500" dirty="0"/>
          </a:p>
        </p:txBody>
      </p:sp>
      <p:cxnSp>
        <p:nvCxnSpPr>
          <p:cNvPr id="51" name="Conector recto 50"/>
          <p:cNvCxnSpPr>
            <a:stCxn id="37" idx="5"/>
            <a:endCxn id="50" idx="1"/>
          </p:cNvCxnSpPr>
          <p:nvPr/>
        </p:nvCxnSpPr>
        <p:spPr>
          <a:xfrm>
            <a:off x="9293998" y="3455039"/>
            <a:ext cx="168958" cy="429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Flecha derecha 51"/>
          <p:cNvSpPr/>
          <p:nvPr/>
        </p:nvSpPr>
        <p:spPr>
          <a:xfrm>
            <a:off x="5404513" y="1935194"/>
            <a:ext cx="782850" cy="4776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5000771" y="3802203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10</a:t>
            </a:r>
            <a:endParaRPr lang="es-EC" sz="1500" dirty="0"/>
          </a:p>
        </p:txBody>
      </p:sp>
      <p:cxnSp>
        <p:nvCxnSpPr>
          <p:cNvPr id="55" name="Conector recto 54"/>
          <p:cNvCxnSpPr>
            <a:stCxn id="13" idx="3"/>
            <a:endCxn id="53" idx="0"/>
          </p:cNvCxnSpPr>
          <p:nvPr/>
        </p:nvCxnSpPr>
        <p:spPr>
          <a:xfrm flipH="1">
            <a:off x="5260079" y="3429051"/>
            <a:ext cx="93193" cy="373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9983462" y="3802203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10</a:t>
            </a:r>
            <a:endParaRPr lang="es-EC" sz="1500" dirty="0"/>
          </a:p>
        </p:txBody>
      </p:sp>
      <p:cxnSp>
        <p:nvCxnSpPr>
          <p:cNvPr id="59" name="Conector recto 58"/>
          <p:cNvCxnSpPr>
            <a:stCxn id="38" idx="3"/>
            <a:endCxn id="58" idx="0"/>
          </p:cNvCxnSpPr>
          <p:nvPr/>
        </p:nvCxnSpPr>
        <p:spPr>
          <a:xfrm flipH="1">
            <a:off x="10242770" y="3373093"/>
            <a:ext cx="75948" cy="4291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58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211394" y="125553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68</a:t>
            </a:r>
            <a:endParaRPr lang="es-EC" sz="1500" dirty="0"/>
          </a:p>
        </p:txBody>
      </p:sp>
      <p:sp>
        <p:nvSpPr>
          <p:cNvPr id="3" name="Elipse 2"/>
          <p:cNvSpPr/>
          <p:nvPr/>
        </p:nvSpPr>
        <p:spPr>
          <a:xfrm>
            <a:off x="4564797" y="193519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20</a:t>
            </a:r>
            <a:endParaRPr lang="es-EC" sz="1500" dirty="0"/>
          </a:p>
        </p:txBody>
      </p:sp>
      <p:sp>
        <p:nvSpPr>
          <p:cNvPr id="4" name="Elipse 3"/>
          <p:cNvSpPr/>
          <p:nvPr/>
        </p:nvSpPr>
        <p:spPr>
          <a:xfrm>
            <a:off x="1835244" y="193519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65</a:t>
            </a:r>
            <a:endParaRPr lang="es-EC" sz="1500" dirty="0"/>
          </a:p>
        </p:txBody>
      </p:sp>
      <p:sp>
        <p:nvSpPr>
          <p:cNvPr id="5" name="Elipse 4"/>
          <p:cNvSpPr/>
          <p:nvPr/>
        </p:nvSpPr>
        <p:spPr>
          <a:xfrm>
            <a:off x="2572224" y="2704472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47</a:t>
            </a:r>
            <a:endParaRPr lang="es-EC" sz="1500" dirty="0"/>
          </a:p>
        </p:txBody>
      </p:sp>
      <p:sp>
        <p:nvSpPr>
          <p:cNvPr id="6" name="Elipse 5"/>
          <p:cNvSpPr/>
          <p:nvPr/>
        </p:nvSpPr>
        <p:spPr>
          <a:xfrm>
            <a:off x="1260901" y="2704472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26</a:t>
            </a:r>
            <a:endParaRPr lang="es-EC" sz="1500" dirty="0"/>
          </a:p>
        </p:txBody>
      </p:sp>
      <p:sp>
        <p:nvSpPr>
          <p:cNvPr id="7" name="Elipse 6"/>
          <p:cNvSpPr/>
          <p:nvPr/>
        </p:nvSpPr>
        <p:spPr>
          <a:xfrm>
            <a:off x="973161" y="3529252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24</a:t>
            </a:r>
            <a:endParaRPr lang="es-EC" sz="1500" dirty="0"/>
          </a:p>
        </p:txBody>
      </p:sp>
      <p:sp>
        <p:nvSpPr>
          <p:cNvPr id="8" name="Elipse 7"/>
          <p:cNvSpPr/>
          <p:nvPr/>
        </p:nvSpPr>
        <p:spPr>
          <a:xfrm>
            <a:off x="1575936" y="3529251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21</a:t>
            </a:r>
            <a:endParaRPr lang="es-EC" sz="1500" dirty="0"/>
          </a:p>
        </p:txBody>
      </p:sp>
      <p:sp>
        <p:nvSpPr>
          <p:cNvPr id="9" name="Elipse 8"/>
          <p:cNvSpPr/>
          <p:nvPr/>
        </p:nvSpPr>
        <p:spPr>
          <a:xfrm>
            <a:off x="2299269" y="355654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32</a:t>
            </a:r>
            <a:endParaRPr lang="es-EC" sz="1500" dirty="0"/>
          </a:p>
        </p:txBody>
      </p:sp>
      <p:sp>
        <p:nvSpPr>
          <p:cNvPr id="10" name="Elipse 9"/>
          <p:cNvSpPr/>
          <p:nvPr/>
        </p:nvSpPr>
        <p:spPr>
          <a:xfrm>
            <a:off x="2902044" y="3529250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31</a:t>
            </a:r>
            <a:endParaRPr lang="es-EC" sz="1500" dirty="0"/>
          </a:p>
        </p:txBody>
      </p:sp>
      <p:sp>
        <p:nvSpPr>
          <p:cNvPr id="11" name="Elipse 10"/>
          <p:cNvSpPr/>
          <p:nvPr/>
        </p:nvSpPr>
        <p:spPr>
          <a:xfrm>
            <a:off x="3611729" y="355654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19</a:t>
            </a:r>
            <a:endParaRPr lang="es-EC" sz="1500" dirty="0"/>
          </a:p>
        </p:txBody>
      </p:sp>
      <p:sp>
        <p:nvSpPr>
          <p:cNvPr id="12" name="Elipse 11"/>
          <p:cNvSpPr/>
          <p:nvPr/>
        </p:nvSpPr>
        <p:spPr>
          <a:xfrm>
            <a:off x="3869899" y="2704471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13</a:t>
            </a:r>
            <a:endParaRPr lang="es-EC" sz="1500" dirty="0"/>
          </a:p>
        </p:txBody>
      </p:sp>
      <p:sp>
        <p:nvSpPr>
          <p:cNvPr id="13" name="Elipse 12"/>
          <p:cNvSpPr/>
          <p:nvPr/>
        </p:nvSpPr>
        <p:spPr>
          <a:xfrm>
            <a:off x="5248576" y="2742628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16</a:t>
            </a:r>
            <a:endParaRPr lang="es-EC" sz="1500" dirty="0"/>
          </a:p>
        </p:txBody>
      </p:sp>
      <p:cxnSp>
        <p:nvCxnSpPr>
          <p:cNvPr id="14" name="Conector recto 13"/>
          <p:cNvCxnSpPr>
            <a:stCxn id="2" idx="2"/>
          </p:cNvCxnSpPr>
          <p:nvPr/>
        </p:nvCxnSpPr>
        <p:spPr>
          <a:xfrm flipH="1">
            <a:off x="2367508" y="1535314"/>
            <a:ext cx="843886" cy="5722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2" idx="6"/>
            <a:endCxn id="3" idx="1"/>
          </p:cNvCxnSpPr>
          <p:nvPr/>
        </p:nvCxnSpPr>
        <p:spPr>
          <a:xfrm>
            <a:off x="3730009" y="1535314"/>
            <a:ext cx="910737" cy="481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4" idx="3"/>
            <a:endCxn id="6" idx="7"/>
          </p:cNvCxnSpPr>
          <p:nvPr/>
        </p:nvCxnSpPr>
        <p:spPr>
          <a:xfrm flipH="1">
            <a:off x="1703567" y="2412807"/>
            <a:ext cx="207626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4" idx="5"/>
            <a:endCxn id="5" idx="1"/>
          </p:cNvCxnSpPr>
          <p:nvPr/>
        </p:nvCxnSpPr>
        <p:spPr>
          <a:xfrm>
            <a:off x="2277910" y="2412807"/>
            <a:ext cx="370263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3" idx="3"/>
            <a:endCxn id="12" idx="7"/>
          </p:cNvCxnSpPr>
          <p:nvPr/>
        </p:nvCxnSpPr>
        <p:spPr>
          <a:xfrm flipH="1">
            <a:off x="4312565" y="2412807"/>
            <a:ext cx="328181" cy="373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3" idx="5"/>
            <a:endCxn id="13" idx="1"/>
          </p:cNvCxnSpPr>
          <p:nvPr/>
        </p:nvCxnSpPr>
        <p:spPr>
          <a:xfrm>
            <a:off x="5007463" y="2412807"/>
            <a:ext cx="317062" cy="411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6" idx="3"/>
            <a:endCxn id="7" idx="0"/>
          </p:cNvCxnSpPr>
          <p:nvPr/>
        </p:nvCxnSpPr>
        <p:spPr>
          <a:xfrm flipH="1">
            <a:off x="1232469" y="3182085"/>
            <a:ext cx="104381" cy="347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6" idx="5"/>
            <a:endCxn id="8" idx="0"/>
          </p:cNvCxnSpPr>
          <p:nvPr/>
        </p:nvCxnSpPr>
        <p:spPr>
          <a:xfrm>
            <a:off x="1703567" y="3182085"/>
            <a:ext cx="131677" cy="347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5" idx="3"/>
          </p:cNvCxnSpPr>
          <p:nvPr/>
        </p:nvCxnSpPr>
        <p:spPr>
          <a:xfrm flipH="1">
            <a:off x="2558576" y="3182085"/>
            <a:ext cx="89597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5" idx="5"/>
            <a:endCxn id="10" idx="0"/>
          </p:cNvCxnSpPr>
          <p:nvPr/>
        </p:nvCxnSpPr>
        <p:spPr>
          <a:xfrm>
            <a:off x="3014890" y="3182085"/>
            <a:ext cx="146462" cy="347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2" idx="3"/>
            <a:endCxn id="11" idx="0"/>
          </p:cNvCxnSpPr>
          <p:nvPr/>
        </p:nvCxnSpPr>
        <p:spPr>
          <a:xfrm flipH="1">
            <a:off x="3871037" y="3182084"/>
            <a:ext cx="74811" cy="374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4405574" y="3529249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12</a:t>
            </a:r>
            <a:endParaRPr lang="es-EC" sz="1500" dirty="0"/>
          </a:p>
        </p:txBody>
      </p:sp>
      <p:cxnSp>
        <p:nvCxnSpPr>
          <p:cNvPr id="26" name="Conector recto 25"/>
          <p:cNvCxnSpPr>
            <a:stCxn id="12" idx="5"/>
            <a:endCxn id="25" idx="1"/>
          </p:cNvCxnSpPr>
          <p:nvPr/>
        </p:nvCxnSpPr>
        <p:spPr>
          <a:xfrm>
            <a:off x="4312565" y="3182084"/>
            <a:ext cx="168958" cy="429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8137856" y="125553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68</a:t>
            </a:r>
            <a:endParaRPr lang="es-EC" sz="1500" dirty="0"/>
          </a:p>
        </p:txBody>
      </p:sp>
      <p:sp>
        <p:nvSpPr>
          <p:cNvPr id="28" name="Elipse 27"/>
          <p:cNvSpPr/>
          <p:nvPr/>
        </p:nvSpPr>
        <p:spPr>
          <a:xfrm>
            <a:off x="9491259" y="193519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20</a:t>
            </a:r>
            <a:endParaRPr lang="es-EC" sz="1500" dirty="0"/>
          </a:p>
        </p:txBody>
      </p:sp>
      <p:sp>
        <p:nvSpPr>
          <p:cNvPr id="29" name="Elipse 28"/>
          <p:cNvSpPr/>
          <p:nvPr/>
        </p:nvSpPr>
        <p:spPr>
          <a:xfrm>
            <a:off x="6761706" y="1935194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65</a:t>
            </a:r>
            <a:endParaRPr lang="es-EC" sz="1500" dirty="0"/>
          </a:p>
        </p:txBody>
      </p:sp>
      <p:sp>
        <p:nvSpPr>
          <p:cNvPr id="30" name="Elipse 29"/>
          <p:cNvSpPr/>
          <p:nvPr/>
        </p:nvSpPr>
        <p:spPr>
          <a:xfrm>
            <a:off x="7498686" y="2704472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47</a:t>
            </a:r>
            <a:endParaRPr lang="es-EC" sz="1500" dirty="0"/>
          </a:p>
        </p:txBody>
      </p:sp>
      <p:sp>
        <p:nvSpPr>
          <p:cNvPr id="31" name="Elipse 30"/>
          <p:cNvSpPr/>
          <p:nvPr/>
        </p:nvSpPr>
        <p:spPr>
          <a:xfrm>
            <a:off x="6187363" y="2704472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26</a:t>
            </a:r>
            <a:endParaRPr lang="es-EC" sz="1500" dirty="0"/>
          </a:p>
        </p:txBody>
      </p:sp>
      <p:sp>
        <p:nvSpPr>
          <p:cNvPr id="32" name="Elipse 31"/>
          <p:cNvSpPr/>
          <p:nvPr/>
        </p:nvSpPr>
        <p:spPr>
          <a:xfrm>
            <a:off x="5899623" y="3529252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24</a:t>
            </a:r>
            <a:endParaRPr lang="es-EC" sz="1500" dirty="0"/>
          </a:p>
        </p:txBody>
      </p:sp>
      <p:sp>
        <p:nvSpPr>
          <p:cNvPr id="33" name="Elipse 32"/>
          <p:cNvSpPr/>
          <p:nvPr/>
        </p:nvSpPr>
        <p:spPr>
          <a:xfrm>
            <a:off x="6502398" y="3529251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21</a:t>
            </a:r>
            <a:endParaRPr lang="es-EC" sz="1500" dirty="0"/>
          </a:p>
        </p:txBody>
      </p:sp>
      <p:sp>
        <p:nvSpPr>
          <p:cNvPr id="34" name="Elipse 33"/>
          <p:cNvSpPr/>
          <p:nvPr/>
        </p:nvSpPr>
        <p:spPr>
          <a:xfrm>
            <a:off x="7225731" y="355654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32</a:t>
            </a:r>
            <a:endParaRPr lang="es-EC" sz="1500" dirty="0"/>
          </a:p>
        </p:txBody>
      </p:sp>
      <p:sp>
        <p:nvSpPr>
          <p:cNvPr id="35" name="Elipse 34"/>
          <p:cNvSpPr/>
          <p:nvPr/>
        </p:nvSpPr>
        <p:spPr>
          <a:xfrm>
            <a:off x="7828506" y="3529250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31</a:t>
            </a:r>
            <a:endParaRPr lang="es-EC" sz="1500" dirty="0"/>
          </a:p>
        </p:txBody>
      </p:sp>
      <p:sp>
        <p:nvSpPr>
          <p:cNvPr id="36" name="Elipse 35"/>
          <p:cNvSpPr/>
          <p:nvPr/>
        </p:nvSpPr>
        <p:spPr>
          <a:xfrm>
            <a:off x="8538191" y="3556546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13</a:t>
            </a:r>
            <a:endParaRPr lang="es-EC" sz="1500" dirty="0"/>
          </a:p>
        </p:txBody>
      </p:sp>
      <p:sp>
        <p:nvSpPr>
          <p:cNvPr id="37" name="Elipse 36"/>
          <p:cNvSpPr/>
          <p:nvPr/>
        </p:nvSpPr>
        <p:spPr>
          <a:xfrm>
            <a:off x="8796361" y="2704471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19</a:t>
            </a:r>
            <a:endParaRPr lang="es-EC" sz="1500" dirty="0"/>
          </a:p>
        </p:txBody>
      </p:sp>
      <p:sp>
        <p:nvSpPr>
          <p:cNvPr id="38" name="Elipse 37"/>
          <p:cNvSpPr/>
          <p:nvPr/>
        </p:nvSpPr>
        <p:spPr>
          <a:xfrm>
            <a:off x="10214399" y="2660682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16</a:t>
            </a:r>
            <a:endParaRPr lang="es-EC" sz="1500" dirty="0"/>
          </a:p>
        </p:txBody>
      </p:sp>
      <p:cxnSp>
        <p:nvCxnSpPr>
          <p:cNvPr id="39" name="Conector recto 38"/>
          <p:cNvCxnSpPr>
            <a:stCxn id="27" idx="2"/>
          </p:cNvCxnSpPr>
          <p:nvPr/>
        </p:nvCxnSpPr>
        <p:spPr>
          <a:xfrm flipH="1">
            <a:off x="7293970" y="1535314"/>
            <a:ext cx="843886" cy="5722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7" idx="6"/>
            <a:endCxn id="28" idx="1"/>
          </p:cNvCxnSpPr>
          <p:nvPr/>
        </p:nvCxnSpPr>
        <p:spPr>
          <a:xfrm>
            <a:off x="8656471" y="1535314"/>
            <a:ext cx="910737" cy="481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29" idx="3"/>
            <a:endCxn id="31" idx="7"/>
          </p:cNvCxnSpPr>
          <p:nvPr/>
        </p:nvCxnSpPr>
        <p:spPr>
          <a:xfrm flipH="1">
            <a:off x="6630029" y="2412807"/>
            <a:ext cx="207626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9" idx="5"/>
            <a:endCxn id="30" idx="1"/>
          </p:cNvCxnSpPr>
          <p:nvPr/>
        </p:nvCxnSpPr>
        <p:spPr>
          <a:xfrm>
            <a:off x="7204372" y="2412807"/>
            <a:ext cx="370263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28" idx="3"/>
            <a:endCxn id="37" idx="7"/>
          </p:cNvCxnSpPr>
          <p:nvPr/>
        </p:nvCxnSpPr>
        <p:spPr>
          <a:xfrm flipH="1">
            <a:off x="9239027" y="2412807"/>
            <a:ext cx="328181" cy="373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28" idx="5"/>
            <a:endCxn id="38" idx="1"/>
          </p:cNvCxnSpPr>
          <p:nvPr/>
        </p:nvCxnSpPr>
        <p:spPr>
          <a:xfrm>
            <a:off x="9933925" y="2412807"/>
            <a:ext cx="356423" cy="329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31" idx="3"/>
            <a:endCxn id="32" idx="0"/>
          </p:cNvCxnSpPr>
          <p:nvPr/>
        </p:nvCxnSpPr>
        <p:spPr>
          <a:xfrm flipH="1">
            <a:off x="6158931" y="3182085"/>
            <a:ext cx="104381" cy="347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31" idx="5"/>
            <a:endCxn id="33" idx="0"/>
          </p:cNvCxnSpPr>
          <p:nvPr/>
        </p:nvCxnSpPr>
        <p:spPr>
          <a:xfrm>
            <a:off x="6630029" y="3182085"/>
            <a:ext cx="131677" cy="347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30" idx="3"/>
          </p:cNvCxnSpPr>
          <p:nvPr/>
        </p:nvCxnSpPr>
        <p:spPr>
          <a:xfrm flipH="1">
            <a:off x="7485038" y="3182085"/>
            <a:ext cx="89597" cy="373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30" idx="5"/>
            <a:endCxn id="35" idx="0"/>
          </p:cNvCxnSpPr>
          <p:nvPr/>
        </p:nvCxnSpPr>
        <p:spPr>
          <a:xfrm>
            <a:off x="7941352" y="3182085"/>
            <a:ext cx="146462" cy="347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stCxn id="37" idx="3"/>
            <a:endCxn id="36" idx="0"/>
          </p:cNvCxnSpPr>
          <p:nvPr/>
        </p:nvCxnSpPr>
        <p:spPr>
          <a:xfrm flipH="1">
            <a:off x="8797499" y="3182084"/>
            <a:ext cx="74811" cy="374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9332036" y="3529249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12</a:t>
            </a:r>
            <a:endParaRPr lang="es-EC" sz="1500" dirty="0"/>
          </a:p>
        </p:txBody>
      </p:sp>
      <p:cxnSp>
        <p:nvCxnSpPr>
          <p:cNvPr id="51" name="Conector recto 50"/>
          <p:cNvCxnSpPr>
            <a:stCxn id="37" idx="5"/>
            <a:endCxn id="50" idx="1"/>
          </p:cNvCxnSpPr>
          <p:nvPr/>
        </p:nvCxnSpPr>
        <p:spPr>
          <a:xfrm>
            <a:off x="9239027" y="3182084"/>
            <a:ext cx="168958" cy="429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Flecha derecha 51"/>
          <p:cNvSpPr/>
          <p:nvPr/>
        </p:nvSpPr>
        <p:spPr>
          <a:xfrm>
            <a:off x="5404513" y="1935194"/>
            <a:ext cx="782850" cy="4776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4991478" y="3611195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10</a:t>
            </a:r>
            <a:endParaRPr lang="es-EC" sz="1500" dirty="0"/>
          </a:p>
        </p:txBody>
      </p:sp>
      <p:cxnSp>
        <p:nvCxnSpPr>
          <p:cNvPr id="58" name="Conector recto 57"/>
          <p:cNvCxnSpPr>
            <a:stCxn id="13" idx="3"/>
            <a:endCxn id="57" idx="0"/>
          </p:cNvCxnSpPr>
          <p:nvPr/>
        </p:nvCxnSpPr>
        <p:spPr>
          <a:xfrm flipH="1">
            <a:off x="5250786" y="3220241"/>
            <a:ext cx="73739" cy="390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9938537" y="3604488"/>
            <a:ext cx="518615" cy="5595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500" dirty="0" smtClean="0"/>
              <a:t>10</a:t>
            </a:r>
            <a:endParaRPr lang="es-EC" sz="1500" dirty="0"/>
          </a:p>
        </p:txBody>
      </p:sp>
      <p:cxnSp>
        <p:nvCxnSpPr>
          <p:cNvPr id="62" name="Conector recto 61"/>
          <p:cNvCxnSpPr>
            <a:stCxn id="38" idx="3"/>
            <a:endCxn id="61" idx="0"/>
          </p:cNvCxnSpPr>
          <p:nvPr/>
        </p:nvCxnSpPr>
        <p:spPr>
          <a:xfrm flipH="1">
            <a:off x="10197845" y="3138295"/>
            <a:ext cx="92503" cy="4661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1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4" t="9063" r="36082" b="47458"/>
          <a:stretch/>
        </p:blipFill>
        <p:spPr>
          <a:xfrm>
            <a:off x="756154" y="1241944"/>
            <a:ext cx="5438318" cy="3466531"/>
          </a:xfrm>
          <a:prstGeom prst="rect">
            <a:avLst/>
          </a:prstGeom>
        </p:spPr>
      </p:pic>
      <p:sp>
        <p:nvSpPr>
          <p:cNvPr id="47" name="Rectángulo 46"/>
          <p:cNvSpPr/>
          <p:nvPr/>
        </p:nvSpPr>
        <p:spPr>
          <a:xfrm>
            <a:off x="11094020" y="3835021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48</a:t>
            </a:r>
            <a:endParaRPr lang="es-EC" dirty="0"/>
          </a:p>
        </p:txBody>
      </p:sp>
      <p:sp>
        <p:nvSpPr>
          <p:cNvPr id="48" name="Rectángulo 47"/>
          <p:cNvSpPr/>
          <p:nvPr/>
        </p:nvSpPr>
        <p:spPr>
          <a:xfrm>
            <a:off x="9554098" y="3835020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49" name="Rectángulo 48"/>
          <p:cNvSpPr/>
          <p:nvPr/>
        </p:nvSpPr>
        <p:spPr>
          <a:xfrm>
            <a:off x="10318372" y="3159454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61</a:t>
            </a:r>
            <a:endParaRPr lang="es-EC" dirty="0"/>
          </a:p>
        </p:txBody>
      </p:sp>
      <p:sp>
        <p:nvSpPr>
          <p:cNvPr id="50" name="Rectángulo 49"/>
          <p:cNvSpPr/>
          <p:nvPr/>
        </p:nvSpPr>
        <p:spPr>
          <a:xfrm>
            <a:off x="8913631" y="2513462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73</a:t>
            </a:r>
            <a:endParaRPr lang="es-EC" dirty="0"/>
          </a:p>
        </p:txBody>
      </p:sp>
      <p:sp>
        <p:nvSpPr>
          <p:cNvPr id="51" name="Rectángulo 50"/>
          <p:cNvSpPr/>
          <p:nvPr/>
        </p:nvSpPr>
        <p:spPr>
          <a:xfrm>
            <a:off x="7438695" y="3159454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64</a:t>
            </a:r>
            <a:endParaRPr lang="es-EC" dirty="0"/>
          </a:p>
        </p:txBody>
      </p:sp>
      <p:sp>
        <p:nvSpPr>
          <p:cNvPr id="52" name="Rectángulo 51"/>
          <p:cNvSpPr/>
          <p:nvPr/>
        </p:nvSpPr>
        <p:spPr>
          <a:xfrm>
            <a:off x="6681244" y="3835019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42</a:t>
            </a:r>
            <a:endParaRPr lang="es-EC" dirty="0"/>
          </a:p>
        </p:txBody>
      </p:sp>
      <p:sp>
        <p:nvSpPr>
          <p:cNvPr id="53" name="Rectángulo 52"/>
          <p:cNvSpPr/>
          <p:nvPr/>
        </p:nvSpPr>
        <p:spPr>
          <a:xfrm>
            <a:off x="8221166" y="3875962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52</a:t>
            </a:r>
            <a:endParaRPr lang="es-EC" dirty="0"/>
          </a:p>
        </p:txBody>
      </p:sp>
      <p:sp>
        <p:nvSpPr>
          <p:cNvPr id="54" name="Rectángulo 53"/>
          <p:cNvSpPr/>
          <p:nvPr/>
        </p:nvSpPr>
        <p:spPr>
          <a:xfrm>
            <a:off x="6194472" y="4531054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25</a:t>
            </a:r>
            <a:endParaRPr lang="es-EC" dirty="0"/>
          </a:p>
        </p:txBody>
      </p:sp>
      <p:sp>
        <p:nvSpPr>
          <p:cNvPr id="55" name="Rectángulo 54"/>
          <p:cNvSpPr/>
          <p:nvPr/>
        </p:nvSpPr>
        <p:spPr>
          <a:xfrm>
            <a:off x="7134557" y="4531054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26</a:t>
            </a:r>
            <a:endParaRPr lang="es-EC" dirty="0"/>
          </a:p>
        </p:txBody>
      </p:sp>
      <p:sp>
        <p:nvSpPr>
          <p:cNvPr id="56" name="Rectángulo 55"/>
          <p:cNvSpPr/>
          <p:nvPr/>
        </p:nvSpPr>
        <p:spPr>
          <a:xfrm>
            <a:off x="7798086" y="4503761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57" name="Rectángulo 56"/>
          <p:cNvSpPr/>
          <p:nvPr/>
        </p:nvSpPr>
        <p:spPr>
          <a:xfrm>
            <a:off x="8660832" y="4503761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31</a:t>
            </a:r>
            <a:endParaRPr lang="es-EC" dirty="0"/>
          </a:p>
        </p:txBody>
      </p:sp>
      <p:cxnSp>
        <p:nvCxnSpPr>
          <p:cNvPr id="58" name="Conector recto 57"/>
          <p:cNvCxnSpPr>
            <a:endCxn id="50" idx="2"/>
          </p:cNvCxnSpPr>
          <p:nvPr/>
        </p:nvCxnSpPr>
        <p:spPr>
          <a:xfrm flipV="1">
            <a:off x="7650235" y="2991133"/>
            <a:ext cx="1474936" cy="168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endCxn id="50" idx="2"/>
          </p:cNvCxnSpPr>
          <p:nvPr/>
        </p:nvCxnSpPr>
        <p:spPr>
          <a:xfrm flipH="1" flipV="1">
            <a:off x="9125171" y="2991133"/>
            <a:ext cx="1400682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52" idx="0"/>
            <a:endCxn id="51" idx="2"/>
          </p:cNvCxnSpPr>
          <p:nvPr/>
        </p:nvCxnSpPr>
        <p:spPr>
          <a:xfrm flipV="1">
            <a:off x="6892784" y="3637125"/>
            <a:ext cx="757451" cy="1978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53" idx="0"/>
            <a:endCxn id="51" idx="2"/>
          </p:cNvCxnSpPr>
          <p:nvPr/>
        </p:nvCxnSpPr>
        <p:spPr>
          <a:xfrm flipH="1" flipV="1">
            <a:off x="7650235" y="3637125"/>
            <a:ext cx="782471" cy="238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47" idx="0"/>
            <a:endCxn id="49" idx="2"/>
          </p:cNvCxnSpPr>
          <p:nvPr/>
        </p:nvCxnSpPr>
        <p:spPr>
          <a:xfrm flipH="1" flipV="1">
            <a:off x="10529912" y="3637125"/>
            <a:ext cx="775648" cy="197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54" idx="0"/>
            <a:endCxn id="52" idx="2"/>
          </p:cNvCxnSpPr>
          <p:nvPr/>
        </p:nvCxnSpPr>
        <p:spPr>
          <a:xfrm flipV="1">
            <a:off x="6406012" y="4312690"/>
            <a:ext cx="486772" cy="218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55" idx="0"/>
            <a:endCxn id="52" idx="2"/>
          </p:cNvCxnSpPr>
          <p:nvPr/>
        </p:nvCxnSpPr>
        <p:spPr>
          <a:xfrm flipH="1" flipV="1">
            <a:off x="6892784" y="4312690"/>
            <a:ext cx="453313" cy="218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56" idx="0"/>
            <a:endCxn id="53" idx="2"/>
          </p:cNvCxnSpPr>
          <p:nvPr/>
        </p:nvCxnSpPr>
        <p:spPr>
          <a:xfrm flipV="1">
            <a:off x="8009626" y="4353633"/>
            <a:ext cx="423080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57" idx="0"/>
            <a:endCxn id="53" idx="2"/>
          </p:cNvCxnSpPr>
          <p:nvPr/>
        </p:nvCxnSpPr>
        <p:spPr>
          <a:xfrm flipH="1" flipV="1">
            <a:off x="8432706" y="4353633"/>
            <a:ext cx="439666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9240027" y="4531054"/>
            <a:ext cx="423080" cy="4776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70</a:t>
            </a:r>
            <a:endParaRPr lang="es-EC" dirty="0"/>
          </a:p>
        </p:txBody>
      </p:sp>
      <p:sp>
        <p:nvSpPr>
          <p:cNvPr id="70" name="Rectángulo 69"/>
          <p:cNvSpPr/>
          <p:nvPr/>
        </p:nvSpPr>
        <p:spPr>
          <a:xfrm>
            <a:off x="10102773" y="4531054"/>
            <a:ext cx="423080" cy="4776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85</a:t>
            </a:r>
            <a:endParaRPr lang="es-EC" dirty="0"/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9765638" y="3637125"/>
            <a:ext cx="764274" cy="197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69" idx="0"/>
            <a:endCxn id="48" idx="2"/>
          </p:cNvCxnSpPr>
          <p:nvPr/>
        </p:nvCxnSpPr>
        <p:spPr>
          <a:xfrm flipV="1">
            <a:off x="9451567" y="4312691"/>
            <a:ext cx="314071" cy="218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70" idx="0"/>
            <a:endCxn id="48" idx="2"/>
          </p:cNvCxnSpPr>
          <p:nvPr/>
        </p:nvCxnSpPr>
        <p:spPr>
          <a:xfrm flipH="1" flipV="1">
            <a:off x="9765638" y="4312691"/>
            <a:ext cx="548675" cy="218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Flecha derecha 78"/>
          <p:cNvSpPr/>
          <p:nvPr/>
        </p:nvSpPr>
        <p:spPr>
          <a:xfrm>
            <a:off x="6033733" y="2663648"/>
            <a:ext cx="782850" cy="4776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238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21268" y="3248167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48</a:t>
            </a:r>
            <a:endParaRPr lang="es-EC" dirty="0"/>
          </a:p>
        </p:txBody>
      </p:sp>
      <p:sp>
        <p:nvSpPr>
          <p:cNvPr id="3" name="Rectángulo 2"/>
          <p:cNvSpPr/>
          <p:nvPr/>
        </p:nvSpPr>
        <p:spPr>
          <a:xfrm>
            <a:off x="4081346" y="324816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85</a:t>
            </a: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4845620" y="2572600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61</a:t>
            </a:r>
            <a:endParaRPr lang="es-EC" dirty="0"/>
          </a:p>
        </p:txBody>
      </p:sp>
      <p:sp>
        <p:nvSpPr>
          <p:cNvPr id="5" name="Rectángulo 4"/>
          <p:cNvSpPr/>
          <p:nvPr/>
        </p:nvSpPr>
        <p:spPr>
          <a:xfrm>
            <a:off x="3440879" y="1926608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73</a:t>
            </a:r>
            <a:endParaRPr lang="es-EC" dirty="0"/>
          </a:p>
        </p:txBody>
      </p:sp>
      <p:sp>
        <p:nvSpPr>
          <p:cNvPr id="6" name="Rectángulo 5"/>
          <p:cNvSpPr/>
          <p:nvPr/>
        </p:nvSpPr>
        <p:spPr>
          <a:xfrm>
            <a:off x="1965943" y="2572600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64</a:t>
            </a:r>
            <a:endParaRPr lang="es-EC" dirty="0"/>
          </a:p>
        </p:txBody>
      </p:sp>
      <p:sp>
        <p:nvSpPr>
          <p:cNvPr id="7" name="Rectángulo 6"/>
          <p:cNvSpPr/>
          <p:nvPr/>
        </p:nvSpPr>
        <p:spPr>
          <a:xfrm>
            <a:off x="1208492" y="3248165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42</a:t>
            </a:r>
            <a:endParaRPr lang="es-EC" dirty="0"/>
          </a:p>
        </p:txBody>
      </p:sp>
      <p:sp>
        <p:nvSpPr>
          <p:cNvPr id="8" name="Rectángulo 7"/>
          <p:cNvSpPr/>
          <p:nvPr/>
        </p:nvSpPr>
        <p:spPr>
          <a:xfrm>
            <a:off x="2748414" y="3289108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52</a:t>
            </a:r>
            <a:endParaRPr lang="es-EC" dirty="0"/>
          </a:p>
        </p:txBody>
      </p:sp>
      <p:sp>
        <p:nvSpPr>
          <p:cNvPr id="9" name="Rectángulo 8"/>
          <p:cNvSpPr/>
          <p:nvPr/>
        </p:nvSpPr>
        <p:spPr>
          <a:xfrm>
            <a:off x="721720" y="3944200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25</a:t>
            </a:r>
            <a:endParaRPr lang="es-EC" dirty="0"/>
          </a:p>
        </p:txBody>
      </p:sp>
      <p:sp>
        <p:nvSpPr>
          <p:cNvPr id="10" name="Rectángulo 9"/>
          <p:cNvSpPr/>
          <p:nvPr/>
        </p:nvSpPr>
        <p:spPr>
          <a:xfrm>
            <a:off x="1661805" y="3944200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26</a:t>
            </a:r>
            <a:endParaRPr lang="es-EC" dirty="0"/>
          </a:p>
        </p:txBody>
      </p:sp>
      <p:sp>
        <p:nvSpPr>
          <p:cNvPr id="11" name="Rectángulo 10"/>
          <p:cNvSpPr/>
          <p:nvPr/>
        </p:nvSpPr>
        <p:spPr>
          <a:xfrm>
            <a:off x="2325334" y="3916907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12" name="Rectángulo 11"/>
          <p:cNvSpPr/>
          <p:nvPr/>
        </p:nvSpPr>
        <p:spPr>
          <a:xfrm>
            <a:off x="3188080" y="3916907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31</a:t>
            </a:r>
            <a:endParaRPr lang="es-EC" dirty="0"/>
          </a:p>
        </p:txBody>
      </p:sp>
      <p:cxnSp>
        <p:nvCxnSpPr>
          <p:cNvPr id="13" name="Conector recto 12"/>
          <p:cNvCxnSpPr>
            <a:endCxn id="5" idx="2"/>
          </p:cNvCxnSpPr>
          <p:nvPr/>
        </p:nvCxnSpPr>
        <p:spPr>
          <a:xfrm flipV="1">
            <a:off x="2177483" y="2404279"/>
            <a:ext cx="1474936" cy="168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endCxn id="5" idx="2"/>
          </p:cNvCxnSpPr>
          <p:nvPr/>
        </p:nvCxnSpPr>
        <p:spPr>
          <a:xfrm flipH="1" flipV="1">
            <a:off x="3652419" y="2404279"/>
            <a:ext cx="1400682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7" idx="0"/>
            <a:endCxn id="6" idx="2"/>
          </p:cNvCxnSpPr>
          <p:nvPr/>
        </p:nvCxnSpPr>
        <p:spPr>
          <a:xfrm flipV="1">
            <a:off x="1420032" y="3050271"/>
            <a:ext cx="757451" cy="1978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0"/>
            <a:endCxn id="6" idx="2"/>
          </p:cNvCxnSpPr>
          <p:nvPr/>
        </p:nvCxnSpPr>
        <p:spPr>
          <a:xfrm flipH="1" flipV="1">
            <a:off x="2177483" y="3050271"/>
            <a:ext cx="782471" cy="238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2" idx="0"/>
            <a:endCxn id="4" idx="2"/>
          </p:cNvCxnSpPr>
          <p:nvPr/>
        </p:nvCxnSpPr>
        <p:spPr>
          <a:xfrm flipH="1" flipV="1">
            <a:off x="5057160" y="3050271"/>
            <a:ext cx="775648" cy="197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9" idx="0"/>
            <a:endCxn id="7" idx="2"/>
          </p:cNvCxnSpPr>
          <p:nvPr/>
        </p:nvCxnSpPr>
        <p:spPr>
          <a:xfrm flipV="1">
            <a:off x="933260" y="3725836"/>
            <a:ext cx="486772" cy="218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0" idx="0"/>
            <a:endCxn id="7" idx="2"/>
          </p:cNvCxnSpPr>
          <p:nvPr/>
        </p:nvCxnSpPr>
        <p:spPr>
          <a:xfrm flipH="1" flipV="1">
            <a:off x="1420032" y="3725836"/>
            <a:ext cx="453313" cy="218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11" idx="0"/>
            <a:endCxn id="8" idx="2"/>
          </p:cNvCxnSpPr>
          <p:nvPr/>
        </p:nvCxnSpPr>
        <p:spPr>
          <a:xfrm flipV="1">
            <a:off x="2536874" y="3766779"/>
            <a:ext cx="423080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2" idx="0"/>
            <a:endCxn id="8" idx="2"/>
          </p:cNvCxnSpPr>
          <p:nvPr/>
        </p:nvCxnSpPr>
        <p:spPr>
          <a:xfrm flipH="1" flipV="1">
            <a:off x="2959954" y="3766779"/>
            <a:ext cx="439666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3767275" y="3944200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70</a:t>
            </a:r>
            <a:endParaRPr lang="es-EC" dirty="0"/>
          </a:p>
        </p:txBody>
      </p:sp>
      <p:sp>
        <p:nvSpPr>
          <p:cNvPr id="23" name="Rectángulo 22"/>
          <p:cNvSpPr/>
          <p:nvPr/>
        </p:nvSpPr>
        <p:spPr>
          <a:xfrm>
            <a:off x="4630021" y="3944200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19</a:t>
            </a:r>
            <a:endParaRPr lang="es-EC" dirty="0"/>
          </a:p>
        </p:txBody>
      </p:sp>
      <p:cxnSp>
        <p:nvCxnSpPr>
          <p:cNvPr id="24" name="Conector recto 23"/>
          <p:cNvCxnSpPr/>
          <p:nvPr/>
        </p:nvCxnSpPr>
        <p:spPr>
          <a:xfrm flipV="1">
            <a:off x="4292886" y="3050271"/>
            <a:ext cx="764274" cy="197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22" idx="0"/>
            <a:endCxn id="3" idx="2"/>
          </p:cNvCxnSpPr>
          <p:nvPr/>
        </p:nvCxnSpPr>
        <p:spPr>
          <a:xfrm flipV="1">
            <a:off x="3978815" y="3725837"/>
            <a:ext cx="314071" cy="218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3" idx="0"/>
            <a:endCxn id="3" idx="2"/>
          </p:cNvCxnSpPr>
          <p:nvPr/>
        </p:nvCxnSpPr>
        <p:spPr>
          <a:xfrm flipH="1" flipV="1">
            <a:off x="4292886" y="3725837"/>
            <a:ext cx="548675" cy="218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11043838" y="3248167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48</a:t>
            </a:r>
            <a:endParaRPr lang="es-EC" dirty="0"/>
          </a:p>
        </p:txBody>
      </p:sp>
      <p:sp>
        <p:nvSpPr>
          <p:cNvPr id="28" name="Rectángulo 27"/>
          <p:cNvSpPr/>
          <p:nvPr/>
        </p:nvSpPr>
        <p:spPr>
          <a:xfrm>
            <a:off x="9503916" y="324816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61</a:t>
            </a:r>
            <a:endParaRPr lang="es-EC" dirty="0"/>
          </a:p>
        </p:txBody>
      </p:sp>
      <p:sp>
        <p:nvSpPr>
          <p:cNvPr id="29" name="Rectángulo 28"/>
          <p:cNvSpPr/>
          <p:nvPr/>
        </p:nvSpPr>
        <p:spPr>
          <a:xfrm>
            <a:off x="10268190" y="2572600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85</a:t>
            </a:r>
            <a:endParaRPr lang="es-EC" dirty="0"/>
          </a:p>
        </p:txBody>
      </p:sp>
      <p:sp>
        <p:nvSpPr>
          <p:cNvPr id="30" name="Rectángulo 29"/>
          <p:cNvSpPr/>
          <p:nvPr/>
        </p:nvSpPr>
        <p:spPr>
          <a:xfrm>
            <a:off x="8863449" y="1926608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73</a:t>
            </a:r>
            <a:endParaRPr lang="es-EC" dirty="0"/>
          </a:p>
        </p:txBody>
      </p:sp>
      <p:sp>
        <p:nvSpPr>
          <p:cNvPr id="31" name="Rectángulo 30"/>
          <p:cNvSpPr/>
          <p:nvPr/>
        </p:nvSpPr>
        <p:spPr>
          <a:xfrm>
            <a:off x="7388513" y="2572600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64</a:t>
            </a:r>
            <a:endParaRPr lang="es-EC" dirty="0"/>
          </a:p>
        </p:txBody>
      </p:sp>
      <p:sp>
        <p:nvSpPr>
          <p:cNvPr id="32" name="Rectángulo 31"/>
          <p:cNvSpPr/>
          <p:nvPr/>
        </p:nvSpPr>
        <p:spPr>
          <a:xfrm>
            <a:off x="6631062" y="3248165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42</a:t>
            </a:r>
            <a:endParaRPr lang="es-EC" dirty="0"/>
          </a:p>
        </p:txBody>
      </p:sp>
      <p:sp>
        <p:nvSpPr>
          <p:cNvPr id="33" name="Rectángulo 32"/>
          <p:cNvSpPr/>
          <p:nvPr/>
        </p:nvSpPr>
        <p:spPr>
          <a:xfrm>
            <a:off x="8170984" y="3289108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52</a:t>
            </a:r>
            <a:endParaRPr lang="es-EC" dirty="0"/>
          </a:p>
        </p:txBody>
      </p:sp>
      <p:sp>
        <p:nvSpPr>
          <p:cNvPr id="34" name="Rectángulo 33"/>
          <p:cNvSpPr/>
          <p:nvPr/>
        </p:nvSpPr>
        <p:spPr>
          <a:xfrm>
            <a:off x="6144290" y="3944200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25</a:t>
            </a:r>
            <a:endParaRPr lang="es-EC" dirty="0"/>
          </a:p>
        </p:txBody>
      </p:sp>
      <p:sp>
        <p:nvSpPr>
          <p:cNvPr id="35" name="Rectángulo 34"/>
          <p:cNvSpPr/>
          <p:nvPr/>
        </p:nvSpPr>
        <p:spPr>
          <a:xfrm>
            <a:off x="7084375" y="3944200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26</a:t>
            </a:r>
            <a:endParaRPr lang="es-EC" dirty="0"/>
          </a:p>
        </p:txBody>
      </p:sp>
      <p:sp>
        <p:nvSpPr>
          <p:cNvPr id="36" name="Rectángulo 35"/>
          <p:cNvSpPr/>
          <p:nvPr/>
        </p:nvSpPr>
        <p:spPr>
          <a:xfrm>
            <a:off x="7747904" y="3916907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37" name="Rectángulo 36"/>
          <p:cNvSpPr/>
          <p:nvPr/>
        </p:nvSpPr>
        <p:spPr>
          <a:xfrm>
            <a:off x="8610650" y="3916907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31</a:t>
            </a:r>
            <a:endParaRPr lang="es-EC" dirty="0"/>
          </a:p>
        </p:txBody>
      </p:sp>
      <p:cxnSp>
        <p:nvCxnSpPr>
          <p:cNvPr id="38" name="Conector recto 37"/>
          <p:cNvCxnSpPr>
            <a:endCxn id="30" idx="2"/>
          </p:cNvCxnSpPr>
          <p:nvPr/>
        </p:nvCxnSpPr>
        <p:spPr>
          <a:xfrm flipV="1">
            <a:off x="7600053" y="2404279"/>
            <a:ext cx="1474936" cy="168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endCxn id="30" idx="2"/>
          </p:cNvCxnSpPr>
          <p:nvPr/>
        </p:nvCxnSpPr>
        <p:spPr>
          <a:xfrm flipH="1" flipV="1">
            <a:off x="9074989" y="2404279"/>
            <a:ext cx="1400682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32" idx="0"/>
            <a:endCxn id="31" idx="2"/>
          </p:cNvCxnSpPr>
          <p:nvPr/>
        </p:nvCxnSpPr>
        <p:spPr>
          <a:xfrm flipV="1">
            <a:off x="6842602" y="3050271"/>
            <a:ext cx="757451" cy="1978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33" idx="0"/>
            <a:endCxn id="31" idx="2"/>
          </p:cNvCxnSpPr>
          <p:nvPr/>
        </p:nvCxnSpPr>
        <p:spPr>
          <a:xfrm flipH="1" flipV="1">
            <a:off x="7600053" y="3050271"/>
            <a:ext cx="782471" cy="238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27" idx="0"/>
            <a:endCxn id="29" idx="2"/>
          </p:cNvCxnSpPr>
          <p:nvPr/>
        </p:nvCxnSpPr>
        <p:spPr>
          <a:xfrm flipH="1" flipV="1">
            <a:off x="10479730" y="3050271"/>
            <a:ext cx="775648" cy="197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34" idx="0"/>
            <a:endCxn id="32" idx="2"/>
          </p:cNvCxnSpPr>
          <p:nvPr/>
        </p:nvCxnSpPr>
        <p:spPr>
          <a:xfrm flipV="1">
            <a:off x="6355830" y="3725836"/>
            <a:ext cx="486772" cy="218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35" idx="0"/>
            <a:endCxn id="32" idx="2"/>
          </p:cNvCxnSpPr>
          <p:nvPr/>
        </p:nvCxnSpPr>
        <p:spPr>
          <a:xfrm flipH="1" flipV="1">
            <a:off x="6842602" y="3725836"/>
            <a:ext cx="453313" cy="218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36" idx="0"/>
            <a:endCxn id="33" idx="2"/>
          </p:cNvCxnSpPr>
          <p:nvPr/>
        </p:nvCxnSpPr>
        <p:spPr>
          <a:xfrm flipV="1">
            <a:off x="7959444" y="3766779"/>
            <a:ext cx="423080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37" idx="0"/>
            <a:endCxn id="33" idx="2"/>
          </p:cNvCxnSpPr>
          <p:nvPr/>
        </p:nvCxnSpPr>
        <p:spPr>
          <a:xfrm flipH="1" flipV="1">
            <a:off x="8382524" y="3766779"/>
            <a:ext cx="439666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9189845" y="3944200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70</a:t>
            </a:r>
            <a:endParaRPr lang="es-EC" dirty="0"/>
          </a:p>
        </p:txBody>
      </p:sp>
      <p:sp>
        <p:nvSpPr>
          <p:cNvPr id="48" name="Rectángulo 47"/>
          <p:cNvSpPr/>
          <p:nvPr/>
        </p:nvSpPr>
        <p:spPr>
          <a:xfrm>
            <a:off x="10052591" y="3944200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19</a:t>
            </a:r>
            <a:endParaRPr lang="es-EC" dirty="0"/>
          </a:p>
        </p:txBody>
      </p:sp>
      <p:cxnSp>
        <p:nvCxnSpPr>
          <p:cNvPr id="49" name="Conector recto 48"/>
          <p:cNvCxnSpPr/>
          <p:nvPr/>
        </p:nvCxnSpPr>
        <p:spPr>
          <a:xfrm flipV="1">
            <a:off x="9715456" y="3050271"/>
            <a:ext cx="764274" cy="197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stCxn id="47" idx="0"/>
            <a:endCxn id="28" idx="2"/>
          </p:cNvCxnSpPr>
          <p:nvPr/>
        </p:nvCxnSpPr>
        <p:spPr>
          <a:xfrm flipV="1">
            <a:off x="9401385" y="3725837"/>
            <a:ext cx="314071" cy="218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48" idx="0"/>
            <a:endCxn id="28" idx="2"/>
          </p:cNvCxnSpPr>
          <p:nvPr/>
        </p:nvCxnSpPr>
        <p:spPr>
          <a:xfrm flipH="1" flipV="1">
            <a:off x="9715456" y="3725837"/>
            <a:ext cx="548675" cy="218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Flecha derecha 52"/>
          <p:cNvSpPr/>
          <p:nvPr/>
        </p:nvSpPr>
        <p:spPr>
          <a:xfrm>
            <a:off x="6022124" y="2572658"/>
            <a:ext cx="782850" cy="4776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13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"/>
          <p:cNvSpPr/>
          <p:nvPr/>
        </p:nvSpPr>
        <p:spPr>
          <a:xfrm>
            <a:off x="5557438" y="3521123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48</a:t>
            </a:r>
            <a:endParaRPr lang="es-EC" dirty="0"/>
          </a:p>
        </p:txBody>
      </p:sp>
      <p:sp>
        <p:nvSpPr>
          <p:cNvPr id="53" name="Rectángulo 52"/>
          <p:cNvSpPr/>
          <p:nvPr/>
        </p:nvSpPr>
        <p:spPr>
          <a:xfrm>
            <a:off x="4017516" y="3521122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61</a:t>
            </a:r>
            <a:endParaRPr lang="es-EC" dirty="0"/>
          </a:p>
        </p:txBody>
      </p:sp>
      <p:sp>
        <p:nvSpPr>
          <p:cNvPr id="54" name="Rectángulo 53"/>
          <p:cNvSpPr/>
          <p:nvPr/>
        </p:nvSpPr>
        <p:spPr>
          <a:xfrm>
            <a:off x="4781790" y="284555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73</a:t>
            </a:r>
            <a:endParaRPr lang="es-EC" dirty="0"/>
          </a:p>
        </p:txBody>
      </p:sp>
      <p:sp>
        <p:nvSpPr>
          <p:cNvPr id="55" name="Rectángulo 54"/>
          <p:cNvSpPr/>
          <p:nvPr/>
        </p:nvSpPr>
        <p:spPr>
          <a:xfrm>
            <a:off x="3377049" y="2199564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85</a:t>
            </a:r>
            <a:endParaRPr lang="es-EC" dirty="0"/>
          </a:p>
        </p:txBody>
      </p:sp>
      <p:sp>
        <p:nvSpPr>
          <p:cNvPr id="56" name="Rectángulo 55"/>
          <p:cNvSpPr/>
          <p:nvPr/>
        </p:nvSpPr>
        <p:spPr>
          <a:xfrm>
            <a:off x="1902113" y="284555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64</a:t>
            </a:r>
            <a:endParaRPr lang="es-EC" dirty="0"/>
          </a:p>
        </p:txBody>
      </p:sp>
      <p:sp>
        <p:nvSpPr>
          <p:cNvPr id="57" name="Rectángulo 56"/>
          <p:cNvSpPr/>
          <p:nvPr/>
        </p:nvSpPr>
        <p:spPr>
          <a:xfrm>
            <a:off x="1144662" y="3521121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42</a:t>
            </a:r>
            <a:endParaRPr lang="es-EC" dirty="0"/>
          </a:p>
        </p:txBody>
      </p:sp>
      <p:sp>
        <p:nvSpPr>
          <p:cNvPr id="58" name="Rectángulo 57"/>
          <p:cNvSpPr/>
          <p:nvPr/>
        </p:nvSpPr>
        <p:spPr>
          <a:xfrm>
            <a:off x="2684584" y="3562064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52</a:t>
            </a:r>
            <a:endParaRPr lang="es-EC" dirty="0"/>
          </a:p>
        </p:txBody>
      </p:sp>
      <p:sp>
        <p:nvSpPr>
          <p:cNvPr id="59" name="Rectángulo 58"/>
          <p:cNvSpPr/>
          <p:nvPr/>
        </p:nvSpPr>
        <p:spPr>
          <a:xfrm>
            <a:off x="657890" y="421715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25</a:t>
            </a:r>
            <a:endParaRPr lang="es-EC" dirty="0"/>
          </a:p>
        </p:txBody>
      </p:sp>
      <p:sp>
        <p:nvSpPr>
          <p:cNvPr id="60" name="Rectángulo 59"/>
          <p:cNvSpPr/>
          <p:nvPr/>
        </p:nvSpPr>
        <p:spPr>
          <a:xfrm>
            <a:off x="1597975" y="421715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26</a:t>
            </a:r>
            <a:endParaRPr lang="es-EC" dirty="0"/>
          </a:p>
        </p:txBody>
      </p:sp>
      <p:sp>
        <p:nvSpPr>
          <p:cNvPr id="61" name="Rectángulo 60"/>
          <p:cNvSpPr/>
          <p:nvPr/>
        </p:nvSpPr>
        <p:spPr>
          <a:xfrm>
            <a:off x="2261504" y="4189863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62" name="Rectángulo 61"/>
          <p:cNvSpPr/>
          <p:nvPr/>
        </p:nvSpPr>
        <p:spPr>
          <a:xfrm>
            <a:off x="3124250" y="4189863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31</a:t>
            </a:r>
            <a:endParaRPr lang="es-EC" dirty="0"/>
          </a:p>
        </p:txBody>
      </p:sp>
      <p:cxnSp>
        <p:nvCxnSpPr>
          <p:cNvPr id="63" name="Conector recto 62"/>
          <p:cNvCxnSpPr>
            <a:endCxn id="55" idx="2"/>
          </p:cNvCxnSpPr>
          <p:nvPr/>
        </p:nvCxnSpPr>
        <p:spPr>
          <a:xfrm flipV="1">
            <a:off x="2113653" y="2677235"/>
            <a:ext cx="1474936" cy="168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endCxn id="55" idx="2"/>
          </p:cNvCxnSpPr>
          <p:nvPr/>
        </p:nvCxnSpPr>
        <p:spPr>
          <a:xfrm flipH="1" flipV="1">
            <a:off x="3588589" y="2677235"/>
            <a:ext cx="1400682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57" idx="0"/>
            <a:endCxn id="56" idx="2"/>
          </p:cNvCxnSpPr>
          <p:nvPr/>
        </p:nvCxnSpPr>
        <p:spPr>
          <a:xfrm flipV="1">
            <a:off x="1356202" y="3323227"/>
            <a:ext cx="757451" cy="1978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58" idx="0"/>
            <a:endCxn id="56" idx="2"/>
          </p:cNvCxnSpPr>
          <p:nvPr/>
        </p:nvCxnSpPr>
        <p:spPr>
          <a:xfrm flipH="1" flipV="1">
            <a:off x="2113653" y="3323227"/>
            <a:ext cx="782471" cy="238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52" idx="0"/>
            <a:endCxn id="54" idx="2"/>
          </p:cNvCxnSpPr>
          <p:nvPr/>
        </p:nvCxnSpPr>
        <p:spPr>
          <a:xfrm flipH="1" flipV="1">
            <a:off x="4993330" y="3323227"/>
            <a:ext cx="775648" cy="197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59" idx="0"/>
            <a:endCxn id="57" idx="2"/>
          </p:cNvCxnSpPr>
          <p:nvPr/>
        </p:nvCxnSpPr>
        <p:spPr>
          <a:xfrm flipV="1">
            <a:off x="869430" y="3998792"/>
            <a:ext cx="486772" cy="218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60" idx="0"/>
            <a:endCxn id="57" idx="2"/>
          </p:cNvCxnSpPr>
          <p:nvPr/>
        </p:nvCxnSpPr>
        <p:spPr>
          <a:xfrm flipH="1" flipV="1">
            <a:off x="1356202" y="3998792"/>
            <a:ext cx="453313" cy="218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61" idx="0"/>
            <a:endCxn id="58" idx="2"/>
          </p:cNvCxnSpPr>
          <p:nvPr/>
        </p:nvCxnSpPr>
        <p:spPr>
          <a:xfrm flipV="1">
            <a:off x="2473044" y="4039735"/>
            <a:ext cx="423080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62" idx="0"/>
            <a:endCxn id="58" idx="2"/>
          </p:cNvCxnSpPr>
          <p:nvPr/>
        </p:nvCxnSpPr>
        <p:spPr>
          <a:xfrm flipH="1" flipV="1">
            <a:off x="2896124" y="4039735"/>
            <a:ext cx="439666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3703445" y="421715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70</a:t>
            </a:r>
            <a:endParaRPr lang="es-EC" dirty="0"/>
          </a:p>
        </p:txBody>
      </p:sp>
      <p:sp>
        <p:nvSpPr>
          <p:cNvPr id="73" name="Rectángulo 72"/>
          <p:cNvSpPr/>
          <p:nvPr/>
        </p:nvSpPr>
        <p:spPr>
          <a:xfrm>
            <a:off x="4566191" y="421715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19</a:t>
            </a:r>
            <a:endParaRPr lang="es-EC" dirty="0"/>
          </a:p>
        </p:txBody>
      </p:sp>
      <p:cxnSp>
        <p:nvCxnSpPr>
          <p:cNvPr id="74" name="Conector recto 73"/>
          <p:cNvCxnSpPr/>
          <p:nvPr/>
        </p:nvCxnSpPr>
        <p:spPr>
          <a:xfrm flipV="1">
            <a:off x="4229056" y="3323227"/>
            <a:ext cx="764274" cy="197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72" idx="0"/>
            <a:endCxn id="53" idx="2"/>
          </p:cNvCxnSpPr>
          <p:nvPr/>
        </p:nvCxnSpPr>
        <p:spPr>
          <a:xfrm flipV="1">
            <a:off x="3914985" y="3998793"/>
            <a:ext cx="314071" cy="218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73" idx="0"/>
            <a:endCxn id="53" idx="2"/>
          </p:cNvCxnSpPr>
          <p:nvPr/>
        </p:nvCxnSpPr>
        <p:spPr>
          <a:xfrm flipH="1" flipV="1">
            <a:off x="4229056" y="3998793"/>
            <a:ext cx="548675" cy="218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10997403" y="3521123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48</a:t>
            </a:r>
            <a:endParaRPr lang="es-EC" dirty="0"/>
          </a:p>
        </p:txBody>
      </p:sp>
      <p:sp>
        <p:nvSpPr>
          <p:cNvPr id="78" name="Rectángulo 77"/>
          <p:cNvSpPr/>
          <p:nvPr/>
        </p:nvSpPr>
        <p:spPr>
          <a:xfrm>
            <a:off x="9457481" y="3521122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61</a:t>
            </a:r>
            <a:endParaRPr lang="es-EC" dirty="0"/>
          </a:p>
        </p:txBody>
      </p:sp>
      <p:sp>
        <p:nvSpPr>
          <p:cNvPr id="79" name="Rectángulo 78"/>
          <p:cNvSpPr/>
          <p:nvPr/>
        </p:nvSpPr>
        <p:spPr>
          <a:xfrm>
            <a:off x="10221755" y="284555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73</a:t>
            </a:r>
            <a:endParaRPr lang="es-EC" dirty="0"/>
          </a:p>
        </p:txBody>
      </p:sp>
      <p:sp>
        <p:nvSpPr>
          <p:cNvPr id="80" name="Rectángulo 79"/>
          <p:cNvSpPr/>
          <p:nvPr/>
        </p:nvSpPr>
        <p:spPr>
          <a:xfrm>
            <a:off x="8817014" y="2199564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85</a:t>
            </a:r>
            <a:endParaRPr lang="es-EC" dirty="0"/>
          </a:p>
        </p:txBody>
      </p:sp>
      <p:sp>
        <p:nvSpPr>
          <p:cNvPr id="81" name="Rectángulo 80"/>
          <p:cNvSpPr/>
          <p:nvPr/>
        </p:nvSpPr>
        <p:spPr>
          <a:xfrm>
            <a:off x="7342078" y="284555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64</a:t>
            </a:r>
            <a:endParaRPr lang="es-EC" dirty="0"/>
          </a:p>
        </p:txBody>
      </p:sp>
      <p:sp>
        <p:nvSpPr>
          <p:cNvPr id="82" name="Rectángulo 81"/>
          <p:cNvSpPr/>
          <p:nvPr/>
        </p:nvSpPr>
        <p:spPr>
          <a:xfrm>
            <a:off x="6584627" y="3521121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42</a:t>
            </a:r>
            <a:endParaRPr lang="es-EC" dirty="0"/>
          </a:p>
        </p:txBody>
      </p:sp>
      <p:sp>
        <p:nvSpPr>
          <p:cNvPr id="83" name="Rectángulo 82"/>
          <p:cNvSpPr/>
          <p:nvPr/>
        </p:nvSpPr>
        <p:spPr>
          <a:xfrm>
            <a:off x="8124549" y="3562064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52</a:t>
            </a:r>
            <a:endParaRPr lang="es-EC" dirty="0"/>
          </a:p>
        </p:txBody>
      </p:sp>
      <p:sp>
        <p:nvSpPr>
          <p:cNvPr id="84" name="Rectángulo 83"/>
          <p:cNvSpPr/>
          <p:nvPr/>
        </p:nvSpPr>
        <p:spPr>
          <a:xfrm>
            <a:off x="6097855" y="421715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25</a:t>
            </a:r>
            <a:endParaRPr lang="es-EC" dirty="0"/>
          </a:p>
        </p:txBody>
      </p:sp>
      <p:sp>
        <p:nvSpPr>
          <p:cNvPr id="85" name="Rectángulo 84"/>
          <p:cNvSpPr/>
          <p:nvPr/>
        </p:nvSpPr>
        <p:spPr>
          <a:xfrm>
            <a:off x="7037940" y="421715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26</a:t>
            </a:r>
            <a:endParaRPr lang="es-EC" dirty="0"/>
          </a:p>
        </p:txBody>
      </p:sp>
      <p:sp>
        <p:nvSpPr>
          <p:cNvPr id="86" name="Rectángulo 85"/>
          <p:cNvSpPr/>
          <p:nvPr/>
        </p:nvSpPr>
        <p:spPr>
          <a:xfrm>
            <a:off x="7701469" y="4189863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87" name="Rectángulo 86"/>
          <p:cNvSpPr/>
          <p:nvPr/>
        </p:nvSpPr>
        <p:spPr>
          <a:xfrm>
            <a:off x="8564215" y="4189863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31</a:t>
            </a:r>
            <a:endParaRPr lang="es-EC" dirty="0"/>
          </a:p>
        </p:txBody>
      </p:sp>
      <p:cxnSp>
        <p:nvCxnSpPr>
          <p:cNvPr id="88" name="Conector recto 87"/>
          <p:cNvCxnSpPr>
            <a:endCxn id="80" idx="2"/>
          </p:cNvCxnSpPr>
          <p:nvPr/>
        </p:nvCxnSpPr>
        <p:spPr>
          <a:xfrm flipV="1">
            <a:off x="7553618" y="2677235"/>
            <a:ext cx="1474936" cy="168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endCxn id="80" idx="2"/>
          </p:cNvCxnSpPr>
          <p:nvPr/>
        </p:nvCxnSpPr>
        <p:spPr>
          <a:xfrm flipH="1" flipV="1">
            <a:off x="9028554" y="2677235"/>
            <a:ext cx="1400682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82" idx="0"/>
            <a:endCxn id="81" idx="2"/>
          </p:cNvCxnSpPr>
          <p:nvPr/>
        </p:nvCxnSpPr>
        <p:spPr>
          <a:xfrm flipV="1">
            <a:off x="6796167" y="3323227"/>
            <a:ext cx="757451" cy="1978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stCxn id="83" idx="0"/>
            <a:endCxn id="81" idx="2"/>
          </p:cNvCxnSpPr>
          <p:nvPr/>
        </p:nvCxnSpPr>
        <p:spPr>
          <a:xfrm flipH="1" flipV="1">
            <a:off x="7553618" y="3323227"/>
            <a:ext cx="782471" cy="238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77" idx="0"/>
            <a:endCxn id="79" idx="2"/>
          </p:cNvCxnSpPr>
          <p:nvPr/>
        </p:nvCxnSpPr>
        <p:spPr>
          <a:xfrm flipH="1" flipV="1">
            <a:off x="10433295" y="3323227"/>
            <a:ext cx="775648" cy="197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84" idx="0"/>
            <a:endCxn id="82" idx="2"/>
          </p:cNvCxnSpPr>
          <p:nvPr/>
        </p:nvCxnSpPr>
        <p:spPr>
          <a:xfrm flipV="1">
            <a:off x="6309395" y="3998792"/>
            <a:ext cx="486772" cy="218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85" idx="0"/>
            <a:endCxn id="82" idx="2"/>
          </p:cNvCxnSpPr>
          <p:nvPr/>
        </p:nvCxnSpPr>
        <p:spPr>
          <a:xfrm flipH="1" flipV="1">
            <a:off x="6796167" y="3998792"/>
            <a:ext cx="453313" cy="218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stCxn id="86" idx="0"/>
            <a:endCxn id="83" idx="2"/>
          </p:cNvCxnSpPr>
          <p:nvPr/>
        </p:nvCxnSpPr>
        <p:spPr>
          <a:xfrm flipV="1">
            <a:off x="7913009" y="4039735"/>
            <a:ext cx="423080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stCxn id="87" idx="0"/>
            <a:endCxn id="83" idx="2"/>
          </p:cNvCxnSpPr>
          <p:nvPr/>
        </p:nvCxnSpPr>
        <p:spPr>
          <a:xfrm flipH="1" flipV="1">
            <a:off x="8336089" y="4039735"/>
            <a:ext cx="439666" cy="150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ectángulo 96"/>
          <p:cNvSpPr/>
          <p:nvPr/>
        </p:nvSpPr>
        <p:spPr>
          <a:xfrm>
            <a:off x="9143410" y="421715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70</a:t>
            </a:r>
            <a:endParaRPr lang="es-EC" dirty="0"/>
          </a:p>
        </p:txBody>
      </p:sp>
      <p:sp>
        <p:nvSpPr>
          <p:cNvPr id="98" name="Rectángulo 97"/>
          <p:cNvSpPr/>
          <p:nvPr/>
        </p:nvSpPr>
        <p:spPr>
          <a:xfrm>
            <a:off x="10006156" y="4217156"/>
            <a:ext cx="423080" cy="4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19</a:t>
            </a:r>
            <a:endParaRPr lang="es-EC" dirty="0"/>
          </a:p>
        </p:txBody>
      </p:sp>
      <p:cxnSp>
        <p:nvCxnSpPr>
          <p:cNvPr id="99" name="Conector recto 98"/>
          <p:cNvCxnSpPr/>
          <p:nvPr/>
        </p:nvCxnSpPr>
        <p:spPr>
          <a:xfrm flipV="1">
            <a:off x="9669021" y="3323227"/>
            <a:ext cx="764274" cy="197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97" idx="0"/>
            <a:endCxn id="78" idx="2"/>
          </p:cNvCxnSpPr>
          <p:nvPr/>
        </p:nvCxnSpPr>
        <p:spPr>
          <a:xfrm flipV="1">
            <a:off x="9354950" y="3998793"/>
            <a:ext cx="314071" cy="218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stCxn id="98" idx="0"/>
            <a:endCxn id="78" idx="2"/>
          </p:cNvCxnSpPr>
          <p:nvPr/>
        </p:nvCxnSpPr>
        <p:spPr>
          <a:xfrm flipH="1" flipV="1">
            <a:off x="9669021" y="3998793"/>
            <a:ext cx="548675" cy="218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Flecha derecha 101"/>
          <p:cNvSpPr/>
          <p:nvPr/>
        </p:nvSpPr>
        <p:spPr>
          <a:xfrm>
            <a:off x="5995120" y="2513492"/>
            <a:ext cx="782850" cy="4776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877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6" t="9323" r="40896" b="25355"/>
          <a:stretch/>
        </p:blipFill>
        <p:spPr>
          <a:xfrm>
            <a:off x="1022445" y="1267803"/>
            <a:ext cx="4135272" cy="447646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9314597" y="1774208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58</a:t>
            </a:r>
            <a:endParaRPr lang="es-EC" sz="1200" dirty="0"/>
          </a:p>
        </p:txBody>
      </p:sp>
      <p:sp>
        <p:nvSpPr>
          <p:cNvPr id="4" name="Elipse 3"/>
          <p:cNvSpPr/>
          <p:nvPr/>
        </p:nvSpPr>
        <p:spPr>
          <a:xfrm>
            <a:off x="9314597" y="2663587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53</a:t>
            </a:r>
            <a:endParaRPr lang="es-EC" sz="1200" dirty="0"/>
          </a:p>
        </p:txBody>
      </p:sp>
      <p:sp>
        <p:nvSpPr>
          <p:cNvPr id="5" name="Elipse 4"/>
          <p:cNvSpPr/>
          <p:nvPr/>
        </p:nvSpPr>
        <p:spPr>
          <a:xfrm>
            <a:off x="7861109" y="2663587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41</a:t>
            </a:r>
            <a:endParaRPr lang="es-EC" sz="1200" dirty="0"/>
          </a:p>
        </p:txBody>
      </p:sp>
      <p:sp>
        <p:nvSpPr>
          <p:cNvPr id="6" name="Elipse 5"/>
          <p:cNvSpPr/>
          <p:nvPr/>
        </p:nvSpPr>
        <p:spPr>
          <a:xfrm>
            <a:off x="6914866" y="3577987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2</a:t>
            </a:r>
            <a:r>
              <a:rPr lang="es-EC" sz="1200" dirty="0" smtClean="0"/>
              <a:t>8</a:t>
            </a:r>
            <a:endParaRPr lang="es-EC" sz="1200" dirty="0"/>
          </a:p>
        </p:txBody>
      </p:sp>
      <p:sp>
        <p:nvSpPr>
          <p:cNvPr id="7" name="Elipse 6"/>
          <p:cNvSpPr/>
          <p:nvPr/>
        </p:nvSpPr>
        <p:spPr>
          <a:xfrm>
            <a:off x="8442277" y="3577987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45</a:t>
            </a:r>
            <a:endParaRPr lang="es-EC" sz="1200" dirty="0"/>
          </a:p>
        </p:txBody>
      </p:sp>
      <p:sp>
        <p:nvSpPr>
          <p:cNvPr id="8" name="Elipse 7"/>
          <p:cNvSpPr/>
          <p:nvPr/>
        </p:nvSpPr>
        <p:spPr>
          <a:xfrm>
            <a:off x="9369189" y="3605283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2</a:t>
            </a:r>
            <a:r>
              <a:rPr lang="es-EC" sz="1200" dirty="0" smtClean="0"/>
              <a:t>6</a:t>
            </a:r>
            <a:endParaRPr lang="es-EC" sz="1200" dirty="0"/>
          </a:p>
        </p:txBody>
      </p:sp>
      <p:sp>
        <p:nvSpPr>
          <p:cNvPr id="9" name="Elipse 8"/>
          <p:cNvSpPr/>
          <p:nvPr/>
        </p:nvSpPr>
        <p:spPr>
          <a:xfrm>
            <a:off x="7861109" y="3618931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31</a:t>
            </a:r>
            <a:endParaRPr lang="es-EC" sz="1200" dirty="0"/>
          </a:p>
        </p:txBody>
      </p:sp>
      <p:sp>
        <p:nvSpPr>
          <p:cNvPr id="10" name="Elipse 9"/>
          <p:cNvSpPr/>
          <p:nvPr/>
        </p:nvSpPr>
        <p:spPr>
          <a:xfrm>
            <a:off x="6914866" y="4558350"/>
            <a:ext cx="477672" cy="491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1</a:t>
            </a:r>
            <a:r>
              <a:rPr lang="es-EC" sz="1200" dirty="0" smtClean="0"/>
              <a:t>8</a:t>
            </a:r>
            <a:endParaRPr lang="es-EC" sz="1200" dirty="0"/>
          </a:p>
        </p:txBody>
      </p:sp>
      <p:cxnSp>
        <p:nvCxnSpPr>
          <p:cNvPr id="13" name="Conector recto de flecha 12"/>
          <p:cNvCxnSpPr>
            <a:stCxn id="3" idx="3"/>
            <a:endCxn id="5" idx="7"/>
          </p:cNvCxnSpPr>
          <p:nvPr/>
        </p:nvCxnSpPr>
        <p:spPr>
          <a:xfrm flipH="1">
            <a:off x="8268828" y="2193576"/>
            <a:ext cx="1115722" cy="541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3" idx="4"/>
            <a:endCxn id="4" idx="0"/>
          </p:cNvCxnSpPr>
          <p:nvPr/>
        </p:nvCxnSpPr>
        <p:spPr>
          <a:xfrm>
            <a:off x="9553433" y="2265528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5" idx="3"/>
            <a:endCxn id="6" idx="7"/>
          </p:cNvCxnSpPr>
          <p:nvPr/>
        </p:nvCxnSpPr>
        <p:spPr>
          <a:xfrm flipH="1">
            <a:off x="7322585" y="3082955"/>
            <a:ext cx="608477" cy="566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5" idx="4"/>
            <a:endCxn id="9" idx="0"/>
          </p:cNvCxnSpPr>
          <p:nvPr/>
        </p:nvCxnSpPr>
        <p:spPr>
          <a:xfrm>
            <a:off x="8099945" y="3154907"/>
            <a:ext cx="0" cy="464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4" idx="3"/>
            <a:endCxn id="7" idx="7"/>
          </p:cNvCxnSpPr>
          <p:nvPr/>
        </p:nvCxnSpPr>
        <p:spPr>
          <a:xfrm flipH="1">
            <a:off x="8849996" y="3082955"/>
            <a:ext cx="534554" cy="566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4" idx="4"/>
            <a:endCxn id="8" idx="0"/>
          </p:cNvCxnSpPr>
          <p:nvPr/>
        </p:nvCxnSpPr>
        <p:spPr>
          <a:xfrm>
            <a:off x="9553433" y="3154907"/>
            <a:ext cx="54592" cy="45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6" idx="4"/>
            <a:endCxn id="10" idx="0"/>
          </p:cNvCxnSpPr>
          <p:nvPr/>
        </p:nvCxnSpPr>
        <p:spPr>
          <a:xfrm>
            <a:off x="7153702" y="4069307"/>
            <a:ext cx="0" cy="489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echa derecha 36"/>
          <p:cNvSpPr/>
          <p:nvPr/>
        </p:nvSpPr>
        <p:spPr>
          <a:xfrm>
            <a:off x="5995120" y="2513492"/>
            <a:ext cx="782850" cy="4776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984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248</Words>
  <Application>Microsoft Office PowerPoint</Application>
  <PresentationFormat>Panorámica</PresentationFormat>
  <Paragraphs>239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Garamond</vt:lpstr>
      <vt:lpstr>Times New Roman</vt:lpstr>
      <vt:lpstr>Orgánico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claudio lenin</dc:creator>
  <cp:lastModifiedBy>claudio lenin</cp:lastModifiedBy>
  <cp:revision>26</cp:revision>
  <dcterms:created xsi:type="dcterms:W3CDTF">2016-07-13T21:23:34Z</dcterms:created>
  <dcterms:modified xsi:type="dcterms:W3CDTF">2016-07-13T22:16:24Z</dcterms:modified>
</cp:coreProperties>
</file>