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58" r:id="rId5"/>
    <p:sldId id="260" r:id="rId6"/>
    <p:sldId id="275" r:id="rId7"/>
    <p:sldId id="271" r:id="rId8"/>
    <p:sldId id="274" r:id="rId9"/>
    <p:sldId id="276" r:id="rId10"/>
    <p:sldId id="264" r:id="rId11"/>
    <p:sldId id="265" r:id="rId12"/>
    <p:sldId id="266" r:id="rId13"/>
    <p:sldId id="269" r:id="rId14"/>
    <p:sldId id="270"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9BEF72-F81A-452C-999A-F349283D11D1}" v="2262" dt="2022-11-09T14:46:02.804"/>
  </p1510:revLst>
</p1510:revInfo>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581" autoAdjust="0"/>
  </p:normalViewPr>
  <p:slideViewPr>
    <p:cSldViewPr snapToGrid="0">
      <p:cViewPr>
        <p:scale>
          <a:sx n="77" d="100"/>
          <a:sy n="77" d="100"/>
        </p:scale>
        <p:origin x="912"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han wang" userId="4ec9aa310fe2e8df" providerId="LiveId" clId="{BC9BEF72-F81A-452C-999A-F349283D11D1}"/>
    <pc:docChg chg="undo custSel addSld delSld modSld sldOrd">
      <pc:chgData name="zihan wang" userId="4ec9aa310fe2e8df" providerId="LiveId" clId="{BC9BEF72-F81A-452C-999A-F349283D11D1}" dt="2022-11-09T14:46:02.803" v="5419" actId="20577"/>
      <pc:docMkLst>
        <pc:docMk/>
      </pc:docMkLst>
      <pc:sldChg chg="modSp mod modNotesTx">
        <pc:chgData name="zihan wang" userId="4ec9aa310fe2e8df" providerId="LiveId" clId="{BC9BEF72-F81A-452C-999A-F349283D11D1}" dt="2022-11-09T12:33:20.401" v="4090" actId="20577"/>
        <pc:sldMkLst>
          <pc:docMk/>
          <pc:sldMk cId="3520499457" sldId="256"/>
        </pc:sldMkLst>
        <pc:spChg chg="mod">
          <ac:chgData name="zihan wang" userId="4ec9aa310fe2e8df" providerId="LiveId" clId="{BC9BEF72-F81A-452C-999A-F349283D11D1}" dt="2022-11-09T10:32:41.424" v="3970" actId="5793"/>
          <ac:spMkLst>
            <pc:docMk/>
            <pc:sldMk cId="3520499457" sldId="256"/>
            <ac:spMk id="2" creationId="{C1B2D3EA-417C-5EBC-C7C4-1126D79EACC4}"/>
          </ac:spMkLst>
        </pc:spChg>
      </pc:sldChg>
      <pc:sldChg chg="addSp delSp modSp new mod modNotesTx">
        <pc:chgData name="zihan wang" userId="4ec9aa310fe2e8df" providerId="LiveId" clId="{BC9BEF72-F81A-452C-999A-F349283D11D1}" dt="2022-11-09T12:35:57.873" v="4164" actId="20577"/>
        <pc:sldMkLst>
          <pc:docMk/>
          <pc:sldMk cId="3659195720" sldId="257"/>
        </pc:sldMkLst>
        <pc:spChg chg="del mod">
          <ac:chgData name="zihan wang" userId="4ec9aa310fe2e8df" providerId="LiveId" clId="{BC9BEF72-F81A-452C-999A-F349283D11D1}" dt="2022-11-08T12:57:19.086" v="91" actId="478"/>
          <ac:spMkLst>
            <pc:docMk/>
            <pc:sldMk cId="3659195720" sldId="257"/>
            <ac:spMk id="2" creationId="{A420526D-D09C-5AEC-C408-B8CF29377E0C}"/>
          </ac:spMkLst>
        </pc:spChg>
        <pc:spChg chg="mod">
          <ac:chgData name="zihan wang" userId="4ec9aa310fe2e8df" providerId="LiveId" clId="{BC9BEF72-F81A-452C-999A-F349283D11D1}" dt="2022-11-08T12:57:25.885" v="93" actId="1076"/>
          <ac:spMkLst>
            <pc:docMk/>
            <pc:sldMk cId="3659195720" sldId="257"/>
            <ac:spMk id="3" creationId="{98E683BE-6538-67C1-8018-D87C794CC5C3}"/>
          </ac:spMkLst>
        </pc:spChg>
        <pc:spChg chg="add del mod">
          <ac:chgData name="zihan wang" userId="4ec9aa310fe2e8df" providerId="LiveId" clId="{BC9BEF72-F81A-452C-999A-F349283D11D1}" dt="2022-11-08T12:57:22.931" v="92" actId="478"/>
          <ac:spMkLst>
            <pc:docMk/>
            <pc:sldMk cId="3659195720" sldId="257"/>
            <ac:spMk id="5" creationId="{8E891B3F-3E15-F2A9-B8DD-C65DD4ED9F61}"/>
          </ac:spMkLst>
        </pc:spChg>
      </pc:sldChg>
      <pc:sldChg chg="modSp add mod modNotesTx">
        <pc:chgData name="zihan wang" userId="4ec9aa310fe2e8df" providerId="LiveId" clId="{BC9BEF72-F81A-452C-999A-F349283D11D1}" dt="2022-11-08T14:41:09.889" v="1554" actId="20577"/>
        <pc:sldMkLst>
          <pc:docMk/>
          <pc:sldMk cId="1446615107" sldId="258"/>
        </pc:sldMkLst>
        <pc:spChg chg="mod">
          <ac:chgData name="zihan wang" userId="4ec9aa310fe2e8df" providerId="LiveId" clId="{BC9BEF72-F81A-452C-999A-F349283D11D1}" dt="2022-11-08T14:24:39.079" v="1141" actId="108"/>
          <ac:spMkLst>
            <pc:docMk/>
            <pc:sldMk cId="1446615107" sldId="258"/>
            <ac:spMk id="3" creationId="{98E683BE-6538-67C1-8018-D87C794CC5C3}"/>
          </ac:spMkLst>
        </pc:spChg>
      </pc:sldChg>
      <pc:sldChg chg="new del">
        <pc:chgData name="zihan wang" userId="4ec9aa310fe2e8df" providerId="LiveId" clId="{BC9BEF72-F81A-452C-999A-F349283D11D1}" dt="2022-11-08T12:57:04.921" v="90" actId="47"/>
        <pc:sldMkLst>
          <pc:docMk/>
          <pc:sldMk cId="3719382992" sldId="258"/>
        </pc:sldMkLst>
      </pc:sldChg>
      <pc:sldChg chg="new del">
        <pc:chgData name="zihan wang" userId="4ec9aa310fe2e8df" providerId="LiveId" clId="{BC9BEF72-F81A-452C-999A-F349283D11D1}" dt="2022-11-08T13:48:09.480" v="430" actId="47"/>
        <pc:sldMkLst>
          <pc:docMk/>
          <pc:sldMk cId="2064066152" sldId="259"/>
        </pc:sldMkLst>
      </pc:sldChg>
      <pc:sldChg chg="add del">
        <pc:chgData name="zihan wang" userId="4ec9aa310fe2e8df" providerId="LiveId" clId="{BC9BEF72-F81A-452C-999A-F349283D11D1}" dt="2022-11-08T12:57:31.071" v="94" actId="47"/>
        <pc:sldMkLst>
          <pc:docMk/>
          <pc:sldMk cId="2843192359" sldId="259"/>
        </pc:sldMkLst>
      </pc:sldChg>
      <pc:sldChg chg="new del">
        <pc:chgData name="zihan wang" userId="4ec9aa310fe2e8df" providerId="LiveId" clId="{BC9BEF72-F81A-452C-999A-F349283D11D1}" dt="2022-11-08T14:32:03.979" v="1276" actId="47"/>
        <pc:sldMkLst>
          <pc:docMk/>
          <pc:sldMk cId="3964692528" sldId="259"/>
        </pc:sldMkLst>
      </pc:sldChg>
      <pc:sldChg chg="addSp delSp modSp add mod setBg modShow modNotesTx">
        <pc:chgData name="zihan wang" userId="4ec9aa310fe2e8df" providerId="LiveId" clId="{BC9BEF72-F81A-452C-999A-F349283D11D1}" dt="2022-11-09T14:06:09.323" v="4857" actId="729"/>
        <pc:sldMkLst>
          <pc:docMk/>
          <pc:sldMk cId="223225717" sldId="260"/>
        </pc:sldMkLst>
        <pc:spChg chg="mod">
          <ac:chgData name="zihan wang" userId="4ec9aa310fe2e8df" providerId="LiveId" clId="{BC9BEF72-F81A-452C-999A-F349283D11D1}" dt="2022-11-09T02:09:17.495" v="2155" actId="20577"/>
          <ac:spMkLst>
            <pc:docMk/>
            <pc:sldMk cId="223225717" sldId="260"/>
            <ac:spMk id="3" creationId="{98E683BE-6538-67C1-8018-D87C794CC5C3}"/>
          </ac:spMkLst>
        </pc:spChg>
        <pc:spChg chg="add mod">
          <ac:chgData name="zihan wang" userId="4ec9aa310fe2e8df" providerId="LiveId" clId="{BC9BEF72-F81A-452C-999A-F349283D11D1}" dt="2022-11-09T10:17:54" v="3701" actId="1076"/>
          <ac:spMkLst>
            <pc:docMk/>
            <pc:sldMk cId="223225717" sldId="260"/>
            <ac:spMk id="7" creationId="{BA689792-6112-CAA0-834F-06FDF3E1BB92}"/>
          </ac:spMkLst>
        </pc:spChg>
        <pc:spChg chg="add mod">
          <ac:chgData name="zihan wang" userId="4ec9aa310fe2e8df" providerId="LiveId" clId="{BC9BEF72-F81A-452C-999A-F349283D11D1}" dt="2022-11-09T10:18:08.369" v="3709" actId="1076"/>
          <ac:spMkLst>
            <pc:docMk/>
            <pc:sldMk cId="223225717" sldId="260"/>
            <ac:spMk id="9" creationId="{E5C4AD4C-6091-90E7-595B-A73D5A450752}"/>
          </ac:spMkLst>
        </pc:spChg>
        <pc:spChg chg="add mod">
          <ac:chgData name="zihan wang" userId="4ec9aa310fe2e8df" providerId="LiveId" clId="{BC9BEF72-F81A-452C-999A-F349283D11D1}" dt="2022-11-08T15:50:25.637" v="2029" actId="692"/>
          <ac:spMkLst>
            <pc:docMk/>
            <pc:sldMk cId="223225717" sldId="260"/>
            <ac:spMk id="14" creationId="{400A0EFC-A524-97C4-5158-088904345B85}"/>
          </ac:spMkLst>
        </pc:spChg>
        <pc:spChg chg="add del mod">
          <ac:chgData name="zihan wang" userId="4ec9aa310fe2e8df" providerId="LiveId" clId="{BC9BEF72-F81A-452C-999A-F349283D11D1}" dt="2022-11-08T15:29:30.727" v="1718" actId="478"/>
          <ac:spMkLst>
            <pc:docMk/>
            <pc:sldMk cId="223225717" sldId="260"/>
            <ac:spMk id="18" creationId="{33FE3EBF-1014-7885-3CA8-4F03697E18E2}"/>
          </ac:spMkLst>
        </pc:spChg>
        <pc:spChg chg="add mod">
          <ac:chgData name="zihan wang" userId="4ec9aa310fe2e8df" providerId="LiveId" clId="{BC9BEF72-F81A-452C-999A-F349283D11D1}" dt="2022-11-09T10:15:55.560" v="3651" actId="1076"/>
          <ac:spMkLst>
            <pc:docMk/>
            <pc:sldMk cId="223225717" sldId="260"/>
            <ac:spMk id="19" creationId="{00976A22-8F5D-F17E-6EA7-35CC70D6063F}"/>
          </ac:spMkLst>
        </pc:spChg>
        <pc:spChg chg="add mod">
          <ac:chgData name="zihan wang" userId="4ec9aa310fe2e8df" providerId="LiveId" clId="{BC9BEF72-F81A-452C-999A-F349283D11D1}" dt="2022-11-09T10:15:47.955" v="3647" actId="1076"/>
          <ac:spMkLst>
            <pc:docMk/>
            <pc:sldMk cId="223225717" sldId="260"/>
            <ac:spMk id="24" creationId="{5B716487-876E-AA4F-720A-0EF9EAFEFB97}"/>
          </ac:spMkLst>
        </pc:spChg>
        <pc:spChg chg="add del ord">
          <ac:chgData name="zihan wang" userId="4ec9aa310fe2e8df" providerId="LiveId" clId="{BC9BEF72-F81A-452C-999A-F349283D11D1}" dt="2022-11-08T15:30:20.266" v="1735" actId="478"/>
          <ac:spMkLst>
            <pc:docMk/>
            <pc:sldMk cId="223225717" sldId="260"/>
            <ac:spMk id="25" creationId="{2CDA568E-0226-D3F8-F659-1F96AA08149A}"/>
          </ac:spMkLst>
        </pc:spChg>
        <pc:spChg chg="add mod">
          <ac:chgData name="zihan wang" userId="4ec9aa310fe2e8df" providerId="LiveId" clId="{BC9BEF72-F81A-452C-999A-F349283D11D1}" dt="2022-11-08T15:50:34.212" v="2033" actId="692"/>
          <ac:spMkLst>
            <pc:docMk/>
            <pc:sldMk cId="223225717" sldId="260"/>
            <ac:spMk id="28" creationId="{3162148C-E057-C7A3-5BDF-E843DF616AD5}"/>
          </ac:spMkLst>
        </pc:spChg>
        <pc:spChg chg="add mod">
          <ac:chgData name="zihan wang" userId="4ec9aa310fe2e8df" providerId="LiveId" clId="{BC9BEF72-F81A-452C-999A-F349283D11D1}" dt="2022-11-08T15:50:52.182" v="2038" actId="14100"/>
          <ac:spMkLst>
            <pc:docMk/>
            <pc:sldMk cId="223225717" sldId="260"/>
            <ac:spMk id="29" creationId="{33EB5483-4CE7-BA47-DBF3-7D3C7109B79E}"/>
          </ac:spMkLst>
        </pc:spChg>
        <pc:spChg chg="add mod">
          <ac:chgData name="zihan wang" userId="4ec9aa310fe2e8df" providerId="LiveId" clId="{BC9BEF72-F81A-452C-999A-F349283D11D1}" dt="2022-11-09T07:14:00.188" v="2639" actId="1076"/>
          <ac:spMkLst>
            <pc:docMk/>
            <pc:sldMk cId="223225717" sldId="260"/>
            <ac:spMk id="30" creationId="{0B06A7D6-CF3B-97E3-EEF4-7B48BC205166}"/>
          </ac:spMkLst>
        </pc:spChg>
        <pc:spChg chg="add mod">
          <ac:chgData name="zihan wang" userId="4ec9aa310fe2e8df" providerId="LiveId" clId="{BC9BEF72-F81A-452C-999A-F349283D11D1}" dt="2022-11-08T15:50:16.587" v="2027" actId="692"/>
          <ac:spMkLst>
            <pc:docMk/>
            <pc:sldMk cId="223225717" sldId="260"/>
            <ac:spMk id="31" creationId="{13A9B979-0B8E-261B-0AD6-4B6F6D96B2D1}"/>
          </ac:spMkLst>
        </pc:spChg>
        <pc:spChg chg="add mod">
          <ac:chgData name="zihan wang" userId="4ec9aa310fe2e8df" providerId="LiveId" clId="{BC9BEF72-F81A-452C-999A-F349283D11D1}" dt="2022-11-09T10:15:37.179" v="3643" actId="1076"/>
          <ac:spMkLst>
            <pc:docMk/>
            <pc:sldMk cId="223225717" sldId="260"/>
            <ac:spMk id="32" creationId="{4104526E-AAEF-C77D-B577-D48FD3F132DA}"/>
          </ac:spMkLst>
        </pc:spChg>
        <pc:spChg chg="add del mod">
          <ac:chgData name="zihan wang" userId="4ec9aa310fe2e8df" providerId="LiveId" clId="{BC9BEF72-F81A-452C-999A-F349283D11D1}" dt="2022-11-09T07:13:42.798" v="2633" actId="478"/>
          <ac:spMkLst>
            <pc:docMk/>
            <pc:sldMk cId="223225717" sldId="260"/>
            <ac:spMk id="37" creationId="{5E912CD8-5A7F-3625-9F87-5758C9341095}"/>
          </ac:spMkLst>
        </pc:spChg>
        <pc:spChg chg="add mod">
          <ac:chgData name="zihan wang" userId="4ec9aa310fe2e8df" providerId="LiveId" clId="{BC9BEF72-F81A-452C-999A-F349283D11D1}" dt="2022-11-09T10:16:05.699" v="3657" actId="1076"/>
          <ac:spMkLst>
            <pc:docMk/>
            <pc:sldMk cId="223225717" sldId="260"/>
            <ac:spMk id="38" creationId="{44D5A6E4-763F-DAB9-428B-2AB710290CFB}"/>
          </ac:spMkLst>
        </pc:spChg>
        <pc:spChg chg="add del mod">
          <ac:chgData name="zihan wang" userId="4ec9aa310fe2e8df" providerId="LiveId" clId="{BC9BEF72-F81A-452C-999A-F349283D11D1}" dt="2022-11-09T07:13:56.362" v="2638" actId="478"/>
          <ac:spMkLst>
            <pc:docMk/>
            <pc:sldMk cId="223225717" sldId="260"/>
            <ac:spMk id="39" creationId="{01DF46E8-8F81-1EED-4869-BD7EF6EDFFB6}"/>
          </ac:spMkLst>
        </pc:spChg>
        <pc:spChg chg="add del mod">
          <ac:chgData name="zihan wang" userId="4ec9aa310fe2e8df" providerId="LiveId" clId="{BC9BEF72-F81A-452C-999A-F349283D11D1}" dt="2022-11-08T15:47:17.351" v="1991" actId="478"/>
          <ac:spMkLst>
            <pc:docMk/>
            <pc:sldMk cId="223225717" sldId="260"/>
            <ac:spMk id="40" creationId="{8C3094E2-2A26-1CC4-492F-451F0BB4FE8D}"/>
          </ac:spMkLst>
        </pc:spChg>
        <pc:spChg chg="del mod topLvl">
          <ac:chgData name="zihan wang" userId="4ec9aa310fe2e8df" providerId="LiveId" clId="{BC9BEF72-F81A-452C-999A-F349283D11D1}" dt="2022-11-08T15:36:28.767" v="1836" actId="478"/>
          <ac:spMkLst>
            <pc:docMk/>
            <pc:sldMk cId="223225717" sldId="260"/>
            <ac:spMk id="45" creationId="{4EA1FAB1-82F1-5AC3-5A27-F2DDDAEFD94D}"/>
          </ac:spMkLst>
        </pc:spChg>
        <pc:spChg chg="mod topLvl">
          <ac:chgData name="zihan wang" userId="4ec9aa310fe2e8df" providerId="LiveId" clId="{BC9BEF72-F81A-452C-999A-F349283D11D1}" dt="2022-11-09T10:16:18.091" v="3666"/>
          <ac:spMkLst>
            <pc:docMk/>
            <pc:sldMk cId="223225717" sldId="260"/>
            <ac:spMk id="46" creationId="{A56FFD12-E954-97A8-D8C2-9AF07D990CEE}"/>
          </ac:spMkLst>
        </pc:spChg>
        <pc:spChg chg="mod">
          <ac:chgData name="zihan wang" userId="4ec9aa310fe2e8df" providerId="LiveId" clId="{BC9BEF72-F81A-452C-999A-F349283D11D1}" dt="2022-11-08T15:36:18.738" v="1832" actId="165"/>
          <ac:spMkLst>
            <pc:docMk/>
            <pc:sldMk cId="223225717" sldId="260"/>
            <ac:spMk id="48" creationId="{57B0B664-F254-0068-5FF8-7698BE3BDAB5}"/>
          </ac:spMkLst>
        </pc:spChg>
        <pc:spChg chg="mod">
          <ac:chgData name="zihan wang" userId="4ec9aa310fe2e8df" providerId="LiveId" clId="{BC9BEF72-F81A-452C-999A-F349283D11D1}" dt="2022-11-08T15:36:23.158" v="1833" actId="571"/>
          <ac:spMkLst>
            <pc:docMk/>
            <pc:sldMk cId="223225717" sldId="260"/>
            <ac:spMk id="52" creationId="{2FD94CD3-3E24-3695-363A-72FE288281A4}"/>
          </ac:spMkLst>
        </pc:spChg>
        <pc:spChg chg="add del mod">
          <ac:chgData name="zihan wang" userId="4ec9aa310fe2e8df" providerId="LiveId" clId="{BC9BEF72-F81A-452C-999A-F349283D11D1}" dt="2022-11-08T15:36:24.960" v="1834" actId="478"/>
          <ac:spMkLst>
            <pc:docMk/>
            <pc:sldMk cId="223225717" sldId="260"/>
            <ac:spMk id="54" creationId="{780D83CC-BDD6-DBA6-7AEB-E7823E8684BE}"/>
          </ac:spMkLst>
        </pc:spChg>
        <pc:spChg chg="mod">
          <ac:chgData name="zihan wang" userId="4ec9aa310fe2e8df" providerId="LiveId" clId="{BC9BEF72-F81A-452C-999A-F349283D11D1}" dt="2022-11-08T15:36:27.057" v="1835" actId="571"/>
          <ac:spMkLst>
            <pc:docMk/>
            <pc:sldMk cId="223225717" sldId="260"/>
            <ac:spMk id="58" creationId="{789C7EFE-3ABF-EA38-47FA-E491A5253AA8}"/>
          </ac:spMkLst>
        </pc:spChg>
        <pc:spChg chg="add mod">
          <ac:chgData name="zihan wang" userId="4ec9aa310fe2e8df" providerId="LiveId" clId="{BC9BEF72-F81A-452C-999A-F349283D11D1}" dt="2022-11-09T10:16:12.566" v="3663" actId="1076"/>
          <ac:spMkLst>
            <pc:docMk/>
            <pc:sldMk cId="223225717" sldId="260"/>
            <ac:spMk id="59" creationId="{42EDD3CE-0E6F-C090-5E87-BBD94BF877FC}"/>
          </ac:spMkLst>
        </pc:spChg>
        <pc:spChg chg="add mod">
          <ac:chgData name="zihan wang" userId="4ec9aa310fe2e8df" providerId="LiveId" clId="{BC9BEF72-F81A-452C-999A-F349283D11D1}" dt="2022-11-09T10:16:22.104" v="3669"/>
          <ac:spMkLst>
            <pc:docMk/>
            <pc:sldMk cId="223225717" sldId="260"/>
            <ac:spMk id="60" creationId="{2B3332FC-DE98-11BA-5DEC-916FAFCDC14B}"/>
          </ac:spMkLst>
        </pc:spChg>
        <pc:spChg chg="add mod">
          <ac:chgData name="zihan wang" userId="4ec9aa310fe2e8df" providerId="LiveId" clId="{BC9BEF72-F81A-452C-999A-F349283D11D1}" dt="2022-11-08T15:40:14.579" v="1913" actId="2085"/>
          <ac:spMkLst>
            <pc:docMk/>
            <pc:sldMk cId="223225717" sldId="260"/>
            <ac:spMk id="61" creationId="{A6A42B0E-5431-9F2A-E7D3-F28785523F6D}"/>
          </ac:spMkLst>
        </pc:spChg>
        <pc:spChg chg="add mod">
          <ac:chgData name="zihan wang" userId="4ec9aa310fe2e8df" providerId="LiveId" clId="{BC9BEF72-F81A-452C-999A-F349283D11D1}" dt="2022-11-08T15:40:14.579" v="1913" actId="2085"/>
          <ac:spMkLst>
            <pc:docMk/>
            <pc:sldMk cId="223225717" sldId="260"/>
            <ac:spMk id="62" creationId="{0E5E33A5-7060-1C81-9059-84C4C6FB4B86}"/>
          </ac:spMkLst>
        </pc:spChg>
        <pc:spChg chg="add mod">
          <ac:chgData name="zihan wang" userId="4ec9aa310fe2e8df" providerId="LiveId" clId="{BC9BEF72-F81A-452C-999A-F349283D11D1}" dt="2022-11-08T15:40:14.579" v="1913" actId="2085"/>
          <ac:spMkLst>
            <pc:docMk/>
            <pc:sldMk cId="223225717" sldId="260"/>
            <ac:spMk id="63" creationId="{4AF31B5B-A2FC-F39B-B2F7-57810371F76D}"/>
          </ac:spMkLst>
        </pc:spChg>
        <pc:spChg chg="add mod">
          <ac:chgData name="zihan wang" userId="4ec9aa310fe2e8df" providerId="LiveId" clId="{BC9BEF72-F81A-452C-999A-F349283D11D1}" dt="2022-11-08T15:40:14.579" v="1913" actId="2085"/>
          <ac:spMkLst>
            <pc:docMk/>
            <pc:sldMk cId="223225717" sldId="260"/>
            <ac:spMk id="64" creationId="{30A4CCA0-4980-09CA-B672-C02B45AD6844}"/>
          </ac:spMkLst>
        </pc:spChg>
        <pc:spChg chg="add mod">
          <ac:chgData name="zihan wang" userId="4ec9aa310fe2e8df" providerId="LiveId" clId="{BC9BEF72-F81A-452C-999A-F349283D11D1}" dt="2022-11-08T15:40:14.579" v="1913" actId="2085"/>
          <ac:spMkLst>
            <pc:docMk/>
            <pc:sldMk cId="223225717" sldId="260"/>
            <ac:spMk id="65" creationId="{43823D2C-2E12-7DFA-8D76-4ECA07897C04}"/>
          </ac:spMkLst>
        </pc:spChg>
        <pc:spChg chg="mod">
          <ac:chgData name="zihan wang" userId="4ec9aa310fe2e8df" providerId="LiveId" clId="{BC9BEF72-F81A-452C-999A-F349283D11D1}" dt="2022-11-08T15:43:07.620" v="1950"/>
          <ac:spMkLst>
            <pc:docMk/>
            <pc:sldMk cId="223225717" sldId="260"/>
            <ac:spMk id="100" creationId="{A87D06C7-B418-0D42-3C7F-E12497756E20}"/>
          </ac:spMkLst>
        </pc:spChg>
        <pc:spChg chg="mod">
          <ac:chgData name="zihan wang" userId="4ec9aa310fe2e8df" providerId="LiveId" clId="{BC9BEF72-F81A-452C-999A-F349283D11D1}" dt="2022-11-08T15:43:07.620" v="1950"/>
          <ac:spMkLst>
            <pc:docMk/>
            <pc:sldMk cId="223225717" sldId="260"/>
            <ac:spMk id="101" creationId="{8F86A6B0-5EE7-32B0-9B17-724D2911493A}"/>
          </ac:spMkLst>
        </pc:spChg>
        <pc:spChg chg="mod">
          <ac:chgData name="zihan wang" userId="4ec9aa310fe2e8df" providerId="LiveId" clId="{BC9BEF72-F81A-452C-999A-F349283D11D1}" dt="2022-11-08T15:43:07.620" v="1950"/>
          <ac:spMkLst>
            <pc:docMk/>
            <pc:sldMk cId="223225717" sldId="260"/>
            <ac:spMk id="102" creationId="{D9BE426D-856B-88B6-3286-71073C98DD3A}"/>
          </ac:spMkLst>
        </pc:spChg>
        <pc:spChg chg="mod">
          <ac:chgData name="zihan wang" userId="4ec9aa310fe2e8df" providerId="LiveId" clId="{BC9BEF72-F81A-452C-999A-F349283D11D1}" dt="2022-11-08T15:43:07.620" v="1950"/>
          <ac:spMkLst>
            <pc:docMk/>
            <pc:sldMk cId="223225717" sldId="260"/>
            <ac:spMk id="103" creationId="{5A80FDD3-49C7-DF6F-4A7F-E01D4FD7365A}"/>
          </ac:spMkLst>
        </pc:spChg>
        <pc:spChg chg="mod">
          <ac:chgData name="zihan wang" userId="4ec9aa310fe2e8df" providerId="LiveId" clId="{BC9BEF72-F81A-452C-999A-F349283D11D1}" dt="2022-11-08T15:43:07.620" v="1950"/>
          <ac:spMkLst>
            <pc:docMk/>
            <pc:sldMk cId="223225717" sldId="260"/>
            <ac:spMk id="104" creationId="{AE6C44FB-325E-9788-73FD-E6A6993C18DB}"/>
          </ac:spMkLst>
        </pc:spChg>
        <pc:spChg chg="mod">
          <ac:chgData name="zihan wang" userId="4ec9aa310fe2e8df" providerId="LiveId" clId="{BC9BEF72-F81A-452C-999A-F349283D11D1}" dt="2022-11-08T15:43:12.710" v="1952"/>
          <ac:spMkLst>
            <pc:docMk/>
            <pc:sldMk cId="223225717" sldId="260"/>
            <ac:spMk id="106" creationId="{4EE9700E-9C4E-DE2A-08B4-FB30748FA7CA}"/>
          </ac:spMkLst>
        </pc:spChg>
        <pc:spChg chg="mod">
          <ac:chgData name="zihan wang" userId="4ec9aa310fe2e8df" providerId="LiveId" clId="{BC9BEF72-F81A-452C-999A-F349283D11D1}" dt="2022-11-08T15:43:12.710" v="1952"/>
          <ac:spMkLst>
            <pc:docMk/>
            <pc:sldMk cId="223225717" sldId="260"/>
            <ac:spMk id="107" creationId="{2226D602-FF0C-1B16-2C3F-0CAFD3384974}"/>
          </ac:spMkLst>
        </pc:spChg>
        <pc:spChg chg="mod">
          <ac:chgData name="zihan wang" userId="4ec9aa310fe2e8df" providerId="LiveId" clId="{BC9BEF72-F81A-452C-999A-F349283D11D1}" dt="2022-11-08T15:43:12.710" v="1952"/>
          <ac:spMkLst>
            <pc:docMk/>
            <pc:sldMk cId="223225717" sldId="260"/>
            <ac:spMk id="108" creationId="{CADA1D73-4730-D871-A037-15CB56B2D84E}"/>
          </ac:spMkLst>
        </pc:spChg>
        <pc:spChg chg="mod">
          <ac:chgData name="zihan wang" userId="4ec9aa310fe2e8df" providerId="LiveId" clId="{BC9BEF72-F81A-452C-999A-F349283D11D1}" dt="2022-11-08T15:43:12.710" v="1952"/>
          <ac:spMkLst>
            <pc:docMk/>
            <pc:sldMk cId="223225717" sldId="260"/>
            <ac:spMk id="109" creationId="{DE65891E-260A-8C7E-2419-D150C9A913DF}"/>
          </ac:spMkLst>
        </pc:spChg>
        <pc:spChg chg="mod">
          <ac:chgData name="zihan wang" userId="4ec9aa310fe2e8df" providerId="LiveId" clId="{BC9BEF72-F81A-452C-999A-F349283D11D1}" dt="2022-11-08T15:43:12.710" v="1952"/>
          <ac:spMkLst>
            <pc:docMk/>
            <pc:sldMk cId="223225717" sldId="260"/>
            <ac:spMk id="110" creationId="{DF80BB88-813F-A39E-4DF7-FD502612D43B}"/>
          </ac:spMkLst>
        </pc:spChg>
        <pc:spChg chg="add mod">
          <ac:chgData name="zihan wang" userId="4ec9aa310fe2e8df" providerId="LiveId" clId="{BC9BEF72-F81A-452C-999A-F349283D11D1}" dt="2022-11-09T07:14:14.786" v="2643" actId="1076"/>
          <ac:spMkLst>
            <pc:docMk/>
            <pc:sldMk cId="223225717" sldId="260"/>
            <ac:spMk id="227" creationId="{7C60B0B6-521D-3BA3-A5B2-FD0D686AFDAD}"/>
          </ac:spMkLst>
        </pc:spChg>
        <pc:spChg chg="add mod">
          <ac:chgData name="zihan wang" userId="4ec9aa310fe2e8df" providerId="LiveId" clId="{BC9BEF72-F81A-452C-999A-F349283D11D1}" dt="2022-11-09T10:16:40.087" v="3676" actId="1076"/>
          <ac:spMkLst>
            <pc:docMk/>
            <pc:sldMk cId="223225717" sldId="260"/>
            <ac:spMk id="228" creationId="{0467F5C3-0365-7324-5F47-A1D953685DD9}"/>
          </ac:spMkLst>
        </pc:spChg>
        <pc:spChg chg="add del mod">
          <ac:chgData name="zihan wang" userId="4ec9aa310fe2e8df" providerId="LiveId" clId="{BC9BEF72-F81A-452C-999A-F349283D11D1}" dt="2022-11-08T15:48:11.082" v="2023" actId="478"/>
          <ac:spMkLst>
            <pc:docMk/>
            <pc:sldMk cId="223225717" sldId="260"/>
            <ac:spMk id="229" creationId="{27CF4D46-4C2A-E018-DDED-E080D9EF4E7B}"/>
          </ac:spMkLst>
        </pc:spChg>
        <pc:spChg chg="add mod">
          <ac:chgData name="zihan wang" userId="4ec9aa310fe2e8df" providerId="LiveId" clId="{BC9BEF72-F81A-452C-999A-F349283D11D1}" dt="2022-11-09T03:32:58.048" v="2456" actId="164"/>
          <ac:spMkLst>
            <pc:docMk/>
            <pc:sldMk cId="223225717" sldId="260"/>
            <ac:spMk id="232" creationId="{6A74E6CD-83EE-4AFF-93D8-5CF859F8DB04}"/>
          </ac:spMkLst>
        </pc:spChg>
        <pc:spChg chg="add mod">
          <ac:chgData name="zihan wang" userId="4ec9aa310fe2e8df" providerId="LiveId" clId="{BC9BEF72-F81A-452C-999A-F349283D11D1}" dt="2022-11-09T03:32:58.048" v="2456" actId="164"/>
          <ac:spMkLst>
            <pc:docMk/>
            <pc:sldMk cId="223225717" sldId="260"/>
            <ac:spMk id="233" creationId="{7BDD0963-178E-DB8F-ECE8-EA4C260430EF}"/>
          </ac:spMkLst>
        </pc:spChg>
        <pc:spChg chg="add mod">
          <ac:chgData name="zihan wang" userId="4ec9aa310fe2e8df" providerId="LiveId" clId="{BC9BEF72-F81A-452C-999A-F349283D11D1}" dt="2022-11-09T03:32:58.048" v="2456" actId="164"/>
          <ac:spMkLst>
            <pc:docMk/>
            <pc:sldMk cId="223225717" sldId="260"/>
            <ac:spMk id="234" creationId="{260FBD30-E8C7-4792-AB92-581A6095E556}"/>
          </ac:spMkLst>
        </pc:spChg>
        <pc:spChg chg="add mod">
          <ac:chgData name="zihan wang" userId="4ec9aa310fe2e8df" providerId="LiveId" clId="{BC9BEF72-F81A-452C-999A-F349283D11D1}" dt="2022-11-09T03:32:58.048" v="2456" actId="164"/>
          <ac:spMkLst>
            <pc:docMk/>
            <pc:sldMk cId="223225717" sldId="260"/>
            <ac:spMk id="235" creationId="{D5B52659-EB6E-EA22-879D-33D6F661EC98}"/>
          </ac:spMkLst>
        </pc:spChg>
        <pc:spChg chg="add mod">
          <ac:chgData name="zihan wang" userId="4ec9aa310fe2e8df" providerId="LiveId" clId="{BC9BEF72-F81A-452C-999A-F349283D11D1}" dt="2022-11-09T10:16:52.367" v="3681"/>
          <ac:spMkLst>
            <pc:docMk/>
            <pc:sldMk cId="223225717" sldId="260"/>
            <ac:spMk id="238" creationId="{9DFFCDE8-CC80-2B40-98B3-A5BED472C6E3}"/>
          </ac:spMkLst>
        </pc:spChg>
        <pc:spChg chg="add mod">
          <ac:chgData name="zihan wang" userId="4ec9aa310fe2e8df" providerId="LiveId" clId="{BC9BEF72-F81A-452C-999A-F349283D11D1}" dt="2022-11-09T10:18:55.051" v="3722" actId="1076"/>
          <ac:spMkLst>
            <pc:docMk/>
            <pc:sldMk cId="223225717" sldId="260"/>
            <ac:spMk id="239" creationId="{1603E6C5-E6F3-EE39-1966-60F9FE4B5550}"/>
          </ac:spMkLst>
        </pc:spChg>
        <pc:spChg chg="add mod">
          <ac:chgData name="zihan wang" userId="4ec9aa310fe2e8df" providerId="LiveId" clId="{BC9BEF72-F81A-452C-999A-F349283D11D1}" dt="2022-11-09T10:17:10.380" v="3692" actId="1076"/>
          <ac:spMkLst>
            <pc:docMk/>
            <pc:sldMk cId="223225717" sldId="260"/>
            <ac:spMk id="250" creationId="{6729C191-783B-E569-9BFF-B374933B5A46}"/>
          </ac:spMkLst>
        </pc:spChg>
        <pc:grpChg chg="add mod">
          <ac:chgData name="zihan wang" userId="4ec9aa310fe2e8df" providerId="LiveId" clId="{BC9BEF72-F81A-452C-999A-F349283D11D1}" dt="2022-11-08T15:34:08.575" v="1785" actId="164"/>
          <ac:grpSpMkLst>
            <pc:docMk/>
            <pc:sldMk cId="223225717" sldId="260"/>
            <ac:grpSpMk id="15" creationId="{BE9FEBB8-26D5-78C6-79E2-9E7A92035EE5}"/>
          </ac:grpSpMkLst>
        </pc:grpChg>
        <pc:grpChg chg="add mod">
          <ac:chgData name="zihan wang" userId="4ec9aa310fe2e8df" providerId="LiveId" clId="{BC9BEF72-F81A-452C-999A-F349283D11D1}" dt="2022-11-09T03:34:13.438" v="2466" actId="1076"/>
          <ac:grpSpMkLst>
            <pc:docMk/>
            <pc:sldMk cId="223225717" sldId="260"/>
            <ac:grpSpMk id="33" creationId="{A126587E-5F81-DDD2-FBB7-22175F2B6EBD}"/>
          </ac:grpSpMkLst>
        </pc:grpChg>
        <pc:grpChg chg="add mod">
          <ac:chgData name="zihan wang" userId="4ec9aa310fe2e8df" providerId="LiveId" clId="{BC9BEF72-F81A-452C-999A-F349283D11D1}" dt="2022-11-09T03:34:21.875" v="2468" actId="1076"/>
          <ac:grpSpMkLst>
            <pc:docMk/>
            <pc:sldMk cId="223225717" sldId="260"/>
            <ac:grpSpMk id="34" creationId="{8338BA08-7359-65E7-072E-1DD5C19B3928}"/>
          </ac:grpSpMkLst>
        </pc:grpChg>
        <pc:grpChg chg="add del mod">
          <ac:chgData name="zihan wang" userId="4ec9aa310fe2e8df" providerId="LiveId" clId="{BC9BEF72-F81A-452C-999A-F349283D11D1}" dt="2022-11-08T15:36:18.738" v="1832" actId="165"/>
          <ac:grpSpMkLst>
            <pc:docMk/>
            <pc:sldMk cId="223225717" sldId="260"/>
            <ac:grpSpMk id="41" creationId="{13A1D515-CC2B-556C-91BA-501F88F4E4CA}"/>
          </ac:grpSpMkLst>
        </pc:grpChg>
        <pc:grpChg chg="del mod topLvl">
          <ac:chgData name="zihan wang" userId="4ec9aa310fe2e8df" providerId="LiveId" clId="{BC9BEF72-F81A-452C-999A-F349283D11D1}" dt="2022-11-08T15:36:31.496" v="1837" actId="478"/>
          <ac:grpSpMkLst>
            <pc:docMk/>
            <pc:sldMk cId="223225717" sldId="260"/>
            <ac:grpSpMk id="43" creationId="{17EF0F1D-BFE0-7FD7-2216-637A0BD1639E}"/>
          </ac:grpSpMkLst>
        </pc:grpChg>
        <pc:grpChg chg="add del mod">
          <ac:chgData name="zihan wang" userId="4ec9aa310fe2e8df" providerId="LiveId" clId="{BC9BEF72-F81A-452C-999A-F349283D11D1}" dt="2022-11-08T15:36:24.960" v="1834" actId="478"/>
          <ac:grpSpMkLst>
            <pc:docMk/>
            <pc:sldMk cId="223225717" sldId="260"/>
            <ac:grpSpMk id="50" creationId="{01FF7E4B-80ED-2566-9E70-EBA787ED6277}"/>
          </ac:grpSpMkLst>
        </pc:grpChg>
        <pc:grpChg chg="add del mod">
          <ac:chgData name="zihan wang" userId="4ec9aa310fe2e8df" providerId="LiveId" clId="{BC9BEF72-F81A-452C-999A-F349283D11D1}" dt="2022-11-08T15:36:28.767" v="1836" actId="478"/>
          <ac:grpSpMkLst>
            <pc:docMk/>
            <pc:sldMk cId="223225717" sldId="260"/>
            <ac:grpSpMk id="56" creationId="{E93F66A4-3925-EE32-1862-2B8B029B8529}"/>
          </ac:grpSpMkLst>
        </pc:grpChg>
        <pc:grpChg chg="add mod">
          <ac:chgData name="zihan wang" userId="4ec9aa310fe2e8df" providerId="LiveId" clId="{BC9BEF72-F81A-452C-999A-F349283D11D1}" dt="2022-11-08T15:40:11.968" v="1912" actId="207"/>
          <ac:grpSpMkLst>
            <pc:docMk/>
            <pc:sldMk cId="223225717" sldId="260"/>
            <ac:grpSpMk id="66" creationId="{FB829C1A-C904-D18F-6732-C9040F8B9791}"/>
          </ac:grpSpMkLst>
        </pc:grpChg>
        <pc:grpChg chg="add mod">
          <ac:chgData name="zihan wang" userId="4ec9aa310fe2e8df" providerId="LiveId" clId="{BC9BEF72-F81A-452C-999A-F349283D11D1}" dt="2022-11-08T15:43:54.066" v="1957" actId="1076"/>
          <ac:grpSpMkLst>
            <pc:docMk/>
            <pc:sldMk cId="223225717" sldId="260"/>
            <ac:grpSpMk id="99" creationId="{B1680BC6-81FD-5AA2-F282-0D71ABA50D8C}"/>
          </ac:grpSpMkLst>
        </pc:grpChg>
        <pc:grpChg chg="add mod">
          <ac:chgData name="zihan wang" userId="4ec9aa310fe2e8df" providerId="LiveId" clId="{BC9BEF72-F81A-452C-999A-F349283D11D1}" dt="2022-11-08T15:43:36.411" v="1955" actId="1076"/>
          <ac:grpSpMkLst>
            <pc:docMk/>
            <pc:sldMk cId="223225717" sldId="260"/>
            <ac:grpSpMk id="105" creationId="{863EAAC4-9430-ABE9-8B4B-E6F8F4A51565}"/>
          </ac:grpSpMkLst>
        </pc:grpChg>
        <pc:grpChg chg="add mod">
          <ac:chgData name="zihan wang" userId="4ec9aa310fe2e8df" providerId="LiveId" clId="{BC9BEF72-F81A-452C-999A-F349283D11D1}" dt="2022-11-09T07:15:29.957" v="2650" actId="1076"/>
          <ac:grpSpMkLst>
            <pc:docMk/>
            <pc:sldMk cId="223225717" sldId="260"/>
            <ac:grpSpMk id="324" creationId="{A0B8C97D-FA17-54B8-D823-77E3A49DCD51}"/>
          </ac:grpSpMkLst>
        </pc:grpChg>
        <pc:picChg chg="add mod">
          <ac:chgData name="zihan wang" userId="4ec9aa310fe2e8df" providerId="LiveId" clId="{BC9BEF72-F81A-452C-999A-F349283D11D1}" dt="2022-11-08T15:33:36.845" v="1783" actId="1076"/>
          <ac:picMkLst>
            <pc:docMk/>
            <pc:sldMk cId="223225717" sldId="260"/>
            <ac:picMk id="4" creationId="{AC5E821D-D694-00D1-A843-D2576925B60E}"/>
          </ac:picMkLst>
        </pc:picChg>
        <pc:picChg chg="add mod">
          <ac:chgData name="zihan wang" userId="4ec9aa310fe2e8df" providerId="LiveId" clId="{BC9BEF72-F81A-452C-999A-F349283D11D1}" dt="2022-11-09T10:11:21.772" v="3574" actId="1076"/>
          <ac:picMkLst>
            <pc:docMk/>
            <pc:sldMk cId="223225717" sldId="260"/>
            <ac:picMk id="5" creationId="{9B338E36-1C16-321C-4342-E555B77E668B}"/>
          </ac:picMkLst>
        </pc:picChg>
        <pc:picChg chg="add del mod">
          <ac:chgData name="zihan wang" userId="4ec9aa310fe2e8df" providerId="LiveId" clId="{BC9BEF72-F81A-452C-999A-F349283D11D1}" dt="2022-11-08T15:24:40.645" v="1654" actId="478"/>
          <ac:picMkLst>
            <pc:docMk/>
            <pc:sldMk cId="223225717" sldId="260"/>
            <ac:picMk id="9" creationId="{DE0142DB-220D-2C6A-B2FB-949DC409E4EC}"/>
          </ac:picMkLst>
        </pc:picChg>
        <pc:picChg chg="add mod">
          <ac:chgData name="zihan wang" userId="4ec9aa310fe2e8df" providerId="LiveId" clId="{BC9BEF72-F81A-452C-999A-F349283D11D1}" dt="2022-11-08T15:50:25.637" v="2029" actId="692"/>
          <ac:picMkLst>
            <pc:docMk/>
            <pc:sldMk cId="223225717" sldId="260"/>
            <ac:picMk id="11" creationId="{3ACFE5C0-4CFB-72A5-5517-1997F3B7866A}"/>
          </ac:picMkLst>
        </pc:picChg>
        <pc:picChg chg="add mod">
          <ac:chgData name="zihan wang" userId="4ec9aa310fe2e8df" providerId="LiveId" clId="{BC9BEF72-F81A-452C-999A-F349283D11D1}" dt="2022-11-08T15:50:25.637" v="2029" actId="692"/>
          <ac:picMkLst>
            <pc:docMk/>
            <pc:sldMk cId="223225717" sldId="260"/>
            <ac:picMk id="13" creationId="{2F96CAF2-4400-CD67-05EC-C4E751EB2B1C}"/>
          </ac:picMkLst>
        </pc:picChg>
        <pc:picChg chg="add mod">
          <ac:chgData name="zihan wang" userId="4ec9aa310fe2e8df" providerId="LiveId" clId="{BC9BEF72-F81A-452C-999A-F349283D11D1}" dt="2022-11-08T15:50:25.637" v="2029" actId="692"/>
          <ac:picMkLst>
            <pc:docMk/>
            <pc:sldMk cId="223225717" sldId="260"/>
            <ac:picMk id="17" creationId="{F61734C2-21B1-FD98-ED1E-DD0CF32F97DD}"/>
          </ac:picMkLst>
        </pc:picChg>
        <pc:picChg chg="add del mod ord">
          <ac:chgData name="zihan wang" userId="4ec9aa310fe2e8df" providerId="LiveId" clId="{BC9BEF72-F81A-452C-999A-F349283D11D1}" dt="2022-11-08T15:29:03.891" v="1714" actId="478"/>
          <ac:picMkLst>
            <pc:docMk/>
            <pc:sldMk cId="223225717" sldId="260"/>
            <ac:picMk id="21" creationId="{E144EB7C-A377-A75F-C6FE-594F029A737E}"/>
          </ac:picMkLst>
        </pc:picChg>
        <pc:picChg chg="add mod">
          <ac:chgData name="zihan wang" userId="4ec9aa310fe2e8df" providerId="LiveId" clId="{BC9BEF72-F81A-452C-999A-F349283D11D1}" dt="2022-11-08T15:34:17.451" v="1787" actId="164"/>
          <ac:picMkLst>
            <pc:docMk/>
            <pc:sldMk cId="223225717" sldId="260"/>
            <ac:picMk id="23" creationId="{D4FA762F-3079-0584-8824-280A0F13F233}"/>
          </ac:picMkLst>
        </pc:picChg>
        <pc:picChg chg="del mod topLvl">
          <ac:chgData name="zihan wang" userId="4ec9aa310fe2e8df" providerId="LiveId" clId="{BC9BEF72-F81A-452C-999A-F349283D11D1}" dt="2022-11-08T15:36:31.496" v="1837" actId="478"/>
          <ac:picMkLst>
            <pc:docMk/>
            <pc:sldMk cId="223225717" sldId="260"/>
            <ac:picMk id="42" creationId="{3F21C7DF-A553-8B3A-36AB-D2C28B35B667}"/>
          </ac:picMkLst>
        </pc:picChg>
        <pc:picChg chg="del mod topLvl">
          <ac:chgData name="zihan wang" userId="4ec9aa310fe2e8df" providerId="LiveId" clId="{BC9BEF72-F81A-452C-999A-F349283D11D1}" dt="2022-11-08T15:36:28.767" v="1836" actId="478"/>
          <ac:picMkLst>
            <pc:docMk/>
            <pc:sldMk cId="223225717" sldId="260"/>
            <ac:picMk id="44" creationId="{8E64632E-2D73-3B64-621B-7FDE763D3167}"/>
          </ac:picMkLst>
        </pc:picChg>
        <pc:picChg chg="mod">
          <ac:chgData name="zihan wang" userId="4ec9aa310fe2e8df" providerId="LiveId" clId="{BC9BEF72-F81A-452C-999A-F349283D11D1}" dt="2022-11-08T15:36:18.738" v="1832" actId="165"/>
          <ac:picMkLst>
            <pc:docMk/>
            <pc:sldMk cId="223225717" sldId="260"/>
            <ac:picMk id="47" creationId="{4E1D2205-D415-8BFC-3B0E-4EB7DFBB77AA}"/>
          </ac:picMkLst>
        </pc:picChg>
        <pc:picChg chg="add del mod">
          <ac:chgData name="zihan wang" userId="4ec9aa310fe2e8df" providerId="LiveId" clId="{BC9BEF72-F81A-452C-999A-F349283D11D1}" dt="2022-11-08T15:36:24.960" v="1834" actId="478"/>
          <ac:picMkLst>
            <pc:docMk/>
            <pc:sldMk cId="223225717" sldId="260"/>
            <ac:picMk id="49" creationId="{23579B20-F020-B9CF-5FE1-1F78DB7AB6C3}"/>
          </ac:picMkLst>
        </pc:picChg>
        <pc:picChg chg="mod">
          <ac:chgData name="zihan wang" userId="4ec9aa310fe2e8df" providerId="LiveId" clId="{BC9BEF72-F81A-452C-999A-F349283D11D1}" dt="2022-11-08T15:36:23.158" v="1833" actId="571"/>
          <ac:picMkLst>
            <pc:docMk/>
            <pc:sldMk cId="223225717" sldId="260"/>
            <ac:picMk id="51" creationId="{6468FEC2-EBFD-77B4-F8B7-527CCF4B7C85}"/>
          </ac:picMkLst>
        </pc:picChg>
        <pc:picChg chg="add del mod">
          <ac:chgData name="zihan wang" userId="4ec9aa310fe2e8df" providerId="LiveId" clId="{BC9BEF72-F81A-452C-999A-F349283D11D1}" dt="2022-11-08T15:36:24.960" v="1834" actId="478"/>
          <ac:picMkLst>
            <pc:docMk/>
            <pc:sldMk cId="223225717" sldId="260"/>
            <ac:picMk id="53" creationId="{6EEF7EF0-E3A8-0B71-3602-CB93B570F330}"/>
          </ac:picMkLst>
        </pc:picChg>
        <pc:picChg chg="add del mod">
          <ac:chgData name="zihan wang" userId="4ec9aa310fe2e8df" providerId="LiveId" clId="{BC9BEF72-F81A-452C-999A-F349283D11D1}" dt="2022-11-08T15:36:28.767" v="1836" actId="478"/>
          <ac:picMkLst>
            <pc:docMk/>
            <pc:sldMk cId="223225717" sldId="260"/>
            <ac:picMk id="55" creationId="{3EDF381E-FCC2-17C1-7D4A-D6909202DB0D}"/>
          </ac:picMkLst>
        </pc:picChg>
        <pc:picChg chg="mod">
          <ac:chgData name="zihan wang" userId="4ec9aa310fe2e8df" providerId="LiveId" clId="{BC9BEF72-F81A-452C-999A-F349283D11D1}" dt="2022-11-08T15:36:27.057" v="1835" actId="571"/>
          <ac:picMkLst>
            <pc:docMk/>
            <pc:sldMk cId="223225717" sldId="260"/>
            <ac:picMk id="57" creationId="{9B145FBF-F0A9-5F62-0392-A9E2668DEC90}"/>
          </ac:picMkLst>
        </pc:picChg>
        <pc:picChg chg="add del mod">
          <ac:chgData name="zihan wang" userId="4ec9aa310fe2e8df" providerId="LiveId" clId="{BC9BEF72-F81A-452C-999A-F349283D11D1}" dt="2022-11-08T15:57:36.761" v="2113" actId="478"/>
          <ac:picMkLst>
            <pc:docMk/>
            <pc:sldMk cId="223225717" sldId="260"/>
            <ac:picMk id="237" creationId="{9C32CD74-29F3-84B4-6645-884D190FCBDD}"/>
          </ac:picMkLst>
        </pc:picChg>
        <pc:picChg chg="add del">
          <ac:chgData name="zihan wang" userId="4ec9aa310fe2e8df" providerId="LiveId" clId="{BC9BEF72-F81A-452C-999A-F349283D11D1}" dt="2022-11-08T15:57:38.518" v="2115" actId="22"/>
          <ac:picMkLst>
            <pc:docMk/>
            <pc:sldMk cId="223225717" sldId="260"/>
            <ac:picMk id="241" creationId="{FE8E4F0E-B0E6-2D6C-9AB9-BBC9BF24EAFF}"/>
          </ac:picMkLst>
        </pc:picChg>
        <pc:picChg chg="add del">
          <ac:chgData name="zihan wang" userId="4ec9aa310fe2e8df" providerId="LiveId" clId="{BC9BEF72-F81A-452C-999A-F349283D11D1}" dt="2022-11-08T15:57:39.976" v="2117" actId="22"/>
          <ac:picMkLst>
            <pc:docMk/>
            <pc:sldMk cId="223225717" sldId="260"/>
            <ac:picMk id="243" creationId="{4E0B7694-8CB4-6CE6-9111-D74F3D544188}"/>
          </ac:picMkLst>
        </pc:picChg>
        <pc:picChg chg="add del mod ord">
          <ac:chgData name="zihan wang" userId="4ec9aa310fe2e8df" providerId="LiveId" clId="{BC9BEF72-F81A-452C-999A-F349283D11D1}" dt="2022-11-08T15:57:56.696" v="2121" actId="478"/>
          <ac:picMkLst>
            <pc:docMk/>
            <pc:sldMk cId="223225717" sldId="260"/>
            <ac:picMk id="245" creationId="{0E1ACA40-4CBA-014A-834D-32BB7D93549E}"/>
          </ac:picMkLst>
        </pc:picChg>
        <pc:picChg chg="add del">
          <ac:chgData name="zihan wang" userId="4ec9aa310fe2e8df" providerId="LiveId" clId="{BC9BEF72-F81A-452C-999A-F349283D11D1}" dt="2022-11-08T15:58:15.143" v="2123" actId="478"/>
          <ac:picMkLst>
            <pc:docMk/>
            <pc:sldMk cId="223225717" sldId="260"/>
            <ac:picMk id="247" creationId="{AA3827F8-4BAC-E9BF-B45B-FAF94579196F}"/>
          </ac:picMkLst>
        </pc:picChg>
        <pc:picChg chg="add del mod ord">
          <ac:chgData name="zihan wang" userId="4ec9aa310fe2e8df" providerId="LiveId" clId="{BC9BEF72-F81A-452C-999A-F349283D11D1}" dt="2022-11-09T10:10:39.818" v="3569" actId="478"/>
          <ac:picMkLst>
            <pc:docMk/>
            <pc:sldMk cId="223225717" sldId="260"/>
            <ac:picMk id="249" creationId="{C8AC9CB9-D6E3-8B38-48B3-0714136652B8}"/>
          </ac:picMkLst>
        </pc:picChg>
        <pc:picChg chg="add del mod">
          <ac:chgData name="zihan wang" userId="4ec9aa310fe2e8df" providerId="LiveId" clId="{BC9BEF72-F81A-452C-999A-F349283D11D1}" dt="2022-11-09T03:32:30.969" v="2449" actId="478"/>
          <ac:picMkLst>
            <pc:docMk/>
            <pc:sldMk cId="223225717" sldId="260"/>
            <ac:picMk id="319" creationId="{C19E22D6-3F08-AC1B-7BBD-B1F895F0C15F}"/>
          </ac:picMkLst>
        </pc:picChg>
        <pc:picChg chg="add del mod">
          <ac:chgData name="zihan wang" userId="4ec9aa310fe2e8df" providerId="LiveId" clId="{BC9BEF72-F81A-452C-999A-F349283D11D1}" dt="2022-11-09T03:32:30.969" v="2449" actId="478"/>
          <ac:picMkLst>
            <pc:docMk/>
            <pc:sldMk cId="223225717" sldId="260"/>
            <ac:picMk id="321" creationId="{99B88D15-BC2A-626E-3D5B-9D40D664F039}"/>
          </ac:picMkLst>
        </pc:picChg>
        <pc:picChg chg="add mod">
          <ac:chgData name="zihan wang" userId="4ec9aa310fe2e8df" providerId="LiveId" clId="{BC9BEF72-F81A-452C-999A-F349283D11D1}" dt="2022-11-09T10:17:28.560" v="3693" actId="1076"/>
          <ac:picMkLst>
            <pc:docMk/>
            <pc:sldMk cId="223225717" sldId="260"/>
            <ac:picMk id="323" creationId="{87129F20-4B73-0224-543A-944F236B4A1F}"/>
          </ac:picMkLst>
        </pc:picChg>
        <pc:cxnChg chg="add mod">
          <ac:chgData name="zihan wang" userId="4ec9aa310fe2e8df" providerId="LiveId" clId="{BC9BEF72-F81A-452C-999A-F349283D11D1}" dt="2022-11-09T03:34:17.440" v="2467" actId="14100"/>
          <ac:cxnSpMkLst>
            <pc:docMk/>
            <pc:sldMk cId="223225717" sldId="260"/>
            <ac:cxnSpMk id="6" creationId="{45438DBF-7510-7AF0-1A2D-90E86674B43B}"/>
          </ac:cxnSpMkLst>
        </pc:cxnChg>
        <pc:cxnChg chg="add mod">
          <ac:chgData name="zihan wang" userId="4ec9aa310fe2e8df" providerId="LiveId" clId="{BC9BEF72-F81A-452C-999A-F349283D11D1}" dt="2022-11-09T03:34:26.787" v="2469" actId="14100"/>
          <ac:cxnSpMkLst>
            <pc:docMk/>
            <pc:sldMk cId="223225717" sldId="260"/>
            <ac:cxnSpMk id="8" creationId="{C72D0E13-24B4-B091-7AB2-ACE1C2B0213A}"/>
          </ac:cxnSpMkLst>
        </pc:cxnChg>
        <pc:cxnChg chg="add del mod">
          <ac:chgData name="zihan wang" userId="4ec9aa310fe2e8df" providerId="LiveId" clId="{BC9BEF72-F81A-452C-999A-F349283D11D1}" dt="2022-11-08T15:40:45.831" v="1917" actId="11529"/>
          <ac:cxnSpMkLst>
            <pc:docMk/>
            <pc:sldMk cId="223225717" sldId="260"/>
            <ac:cxnSpMk id="68" creationId="{1E296A17-08E3-FD0A-68F5-89C5CD93FFD8}"/>
          </ac:cxnSpMkLst>
        </pc:cxnChg>
        <pc:cxnChg chg="add del mod">
          <ac:chgData name="zihan wang" userId="4ec9aa310fe2e8df" providerId="LiveId" clId="{BC9BEF72-F81A-452C-999A-F349283D11D1}" dt="2022-11-08T15:40:44.584" v="1916" actId="11529"/>
          <ac:cxnSpMkLst>
            <pc:docMk/>
            <pc:sldMk cId="223225717" sldId="260"/>
            <ac:cxnSpMk id="70" creationId="{C65DEF89-33BA-0831-F185-F71B586C2218}"/>
          </ac:cxnSpMkLst>
        </pc:cxnChg>
        <pc:cxnChg chg="add mod">
          <ac:chgData name="zihan wang" userId="4ec9aa310fe2e8df" providerId="LiveId" clId="{BC9BEF72-F81A-452C-999A-F349283D11D1}" dt="2022-11-09T03:26:13.787" v="2432" actId="692"/>
          <ac:cxnSpMkLst>
            <pc:docMk/>
            <pc:sldMk cId="223225717" sldId="260"/>
            <ac:cxnSpMk id="72" creationId="{B2CB2529-BBE9-C9FB-C1CA-94264777227D}"/>
          </ac:cxnSpMkLst>
        </pc:cxnChg>
        <pc:cxnChg chg="add mod">
          <ac:chgData name="zihan wang" userId="4ec9aa310fe2e8df" providerId="LiveId" clId="{BC9BEF72-F81A-452C-999A-F349283D11D1}" dt="2022-11-09T03:26:13.787" v="2432" actId="692"/>
          <ac:cxnSpMkLst>
            <pc:docMk/>
            <pc:sldMk cId="223225717" sldId="260"/>
            <ac:cxnSpMk id="74" creationId="{CBA80744-D7B7-DE2D-F2A4-B817B56914B7}"/>
          </ac:cxnSpMkLst>
        </pc:cxnChg>
        <pc:cxnChg chg="add mod">
          <ac:chgData name="zihan wang" userId="4ec9aa310fe2e8df" providerId="LiveId" clId="{BC9BEF72-F81A-452C-999A-F349283D11D1}" dt="2022-11-09T03:26:13.787" v="2432" actId="692"/>
          <ac:cxnSpMkLst>
            <pc:docMk/>
            <pc:sldMk cId="223225717" sldId="260"/>
            <ac:cxnSpMk id="76" creationId="{C2DE2C3A-84D2-2911-38D7-412487FF8A82}"/>
          </ac:cxnSpMkLst>
        </pc:cxnChg>
        <pc:cxnChg chg="add mod">
          <ac:chgData name="zihan wang" userId="4ec9aa310fe2e8df" providerId="LiveId" clId="{BC9BEF72-F81A-452C-999A-F349283D11D1}" dt="2022-11-09T03:26:13.787" v="2432" actId="692"/>
          <ac:cxnSpMkLst>
            <pc:docMk/>
            <pc:sldMk cId="223225717" sldId="260"/>
            <ac:cxnSpMk id="78" creationId="{2A80E906-D7B9-E970-3163-317624D6A3FD}"/>
          </ac:cxnSpMkLst>
        </pc:cxnChg>
        <pc:cxnChg chg="add mod">
          <ac:chgData name="zihan wang" userId="4ec9aa310fe2e8df" providerId="LiveId" clId="{BC9BEF72-F81A-452C-999A-F349283D11D1}" dt="2022-11-09T03:26:13.787" v="2432" actId="692"/>
          <ac:cxnSpMkLst>
            <pc:docMk/>
            <pc:sldMk cId="223225717" sldId="260"/>
            <ac:cxnSpMk id="80" creationId="{B329766E-37BC-E7AC-F70C-969F36A6011A}"/>
          </ac:cxnSpMkLst>
        </pc:cxnChg>
        <pc:cxnChg chg="add mod">
          <ac:chgData name="zihan wang" userId="4ec9aa310fe2e8df" providerId="LiveId" clId="{BC9BEF72-F81A-452C-999A-F349283D11D1}" dt="2022-11-09T03:26:13.787" v="2432" actId="692"/>
          <ac:cxnSpMkLst>
            <pc:docMk/>
            <pc:sldMk cId="223225717" sldId="260"/>
            <ac:cxnSpMk id="82" creationId="{12EEB08C-1684-3827-DC0A-7C64CEADDB26}"/>
          </ac:cxnSpMkLst>
        </pc:cxnChg>
        <pc:cxnChg chg="add mod">
          <ac:chgData name="zihan wang" userId="4ec9aa310fe2e8df" providerId="LiveId" clId="{BC9BEF72-F81A-452C-999A-F349283D11D1}" dt="2022-11-09T03:26:13.787" v="2432" actId="692"/>
          <ac:cxnSpMkLst>
            <pc:docMk/>
            <pc:sldMk cId="223225717" sldId="260"/>
            <ac:cxnSpMk id="84" creationId="{D6F803C1-980D-B664-25BA-E400B564AB12}"/>
          </ac:cxnSpMkLst>
        </pc:cxnChg>
        <pc:cxnChg chg="add mod">
          <ac:chgData name="zihan wang" userId="4ec9aa310fe2e8df" providerId="LiveId" clId="{BC9BEF72-F81A-452C-999A-F349283D11D1}" dt="2022-11-09T03:26:13.787" v="2432" actId="692"/>
          <ac:cxnSpMkLst>
            <pc:docMk/>
            <pc:sldMk cId="223225717" sldId="260"/>
            <ac:cxnSpMk id="86" creationId="{39B1175D-5594-DDAA-AFD9-423EC8381FE2}"/>
          </ac:cxnSpMkLst>
        </pc:cxnChg>
        <pc:cxnChg chg="add mod">
          <ac:chgData name="zihan wang" userId="4ec9aa310fe2e8df" providerId="LiveId" clId="{BC9BEF72-F81A-452C-999A-F349283D11D1}" dt="2022-11-09T03:26:13.787" v="2432" actId="692"/>
          <ac:cxnSpMkLst>
            <pc:docMk/>
            <pc:sldMk cId="223225717" sldId="260"/>
            <ac:cxnSpMk id="88" creationId="{942C5314-3958-F94F-7B82-21B6DAFB8481}"/>
          </ac:cxnSpMkLst>
        </pc:cxnChg>
        <pc:cxnChg chg="add mod">
          <ac:chgData name="zihan wang" userId="4ec9aa310fe2e8df" providerId="LiveId" clId="{BC9BEF72-F81A-452C-999A-F349283D11D1}" dt="2022-11-09T03:26:13.787" v="2432" actId="692"/>
          <ac:cxnSpMkLst>
            <pc:docMk/>
            <pc:sldMk cId="223225717" sldId="260"/>
            <ac:cxnSpMk id="90" creationId="{4635BD45-66A8-4E9F-07A5-F3C2B698FA79}"/>
          </ac:cxnSpMkLst>
        </pc:cxnChg>
        <pc:cxnChg chg="add mod">
          <ac:chgData name="zihan wang" userId="4ec9aa310fe2e8df" providerId="LiveId" clId="{BC9BEF72-F81A-452C-999A-F349283D11D1}" dt="2022-11-09T03:26:13.787" v="2432" actId="692"/>
          <ac:cxnSpMkLst>
            <pc:docMk/>
            <pc:sldMk cId="223225717" sldId="260"/>
            <ac:cxnSpMk id="92" creationId="{F8FCD88D-E09F-767D-4499-3EAA2A0ED53C}"/>
          </ac:cxnSpMkLst>
        </pc:cxnChg>
        <pc:cxnChg chg="add mod">
          <ac:chgData name="zihan wang" userId="4ec9aa310fe2e8df" providerId="LiveId" clId="{BC9BEF72-F81A-452C-999A-F349283D11D1}" dt="2022-11-09T03:26:13.787" v="2432" actId="692"/>
          <ac:cxnSpMkLst>
            <pc:docMk/>
            <pc:sldMk cId="223225717" sldId="260"/>
            <ac:cxnSpMk id="94" creationId="{C130F8AB-40BC-D88D-A329-A877DB8D466A}"/>
          </ac:cxnSpMkLst>
        </pc:cxnChg>
        <pc:cxnChg chg="add mod">
          <ac:chgData name="zihan wang" userId="4ec9aa310fe2e8df" providerId="LiveId" clId="{BC9BEF72-F81A-452C-999A-F349283D11D1}" dt="2022-11-09T03:26:13.787" v="2432" actId="692"/>
          <ac:cxnSpMkLst>
            <pc:docMk/>
            <pc:sldMk cId="223225717" sldId="260"/>
            <ac:cxnSpMk id="96" creationId="{26705684-3B1E-3CAA-EC63-2CF6FDADC578}"/>
          </ac:cxnSpMkLst>
        </pc:cxnChg>
        <pc:cxnChg chg="add mod">
          <ac:chgData name="zihan wang" userId="4ec9aa310fe2e8df" providerId="LiveId" clId="{BC9BEF72-F81A-452C-999A-F349283D11D1}" dt="2022-11-09T03:26:13.787" v="2432" actId="692"/>
          <ac:cxnSpMkLst>
            <pc:docMk/>
            <pc:sldMk cId="223225717" sldId="260"/>
            <ac:cxnSpMk id="98" creationId="{CA0D4F52-8714-922C-D6E8-AE2BD2C35518}"/>
          </ac:cxnSpMkLst>
        </pc:cxnChg>
        <pc:cxnChg chg="add del mod">
          <ac:chgData name="zihan wang" userId="4ec9aa310fe2e8df" providerId="LiveId" clId="{BC9BEF72-F81A-452C-999A-F349283D11D1}" dt="2022-11-09T03:25:04.059" v="2421" actId="478"/>
          <ac:cxnSpMkLst>
            <pc:docMk/>
            <pc:sldMk cId="223225717" sldId="260"/>
            <ac:cxnSpMk id="111" creationId="{CD3AD937-C3DD-FEA7-3DB3-3CE2650CA86B}"/>
          </ac:cxnSpMkLst>
        </pc:cxnChg>
        <pc:cxnChg chg="add del mod">
          <ac:chgData name="zihan wang" userId="4ec9aa310fe2e8df" providerId="LiveId" clId="{BC9BEF72-F81A-452C-999A-F349283D11D1}" dt="2022-11-09T03:25:04.059" v="2421" actId="478"/>
          <ac:cxnSpMkLst>
            <pc:docMk/>
            <pc:sldMk cId="223225717" sldId="260"/>
            <ac:cxnSpMk id="112" creationId="{F9D92EF3-88CF-22AB-3904-A40DE1484EF4}"/>
          </ac:cxnSpMkLst>
        </pc:cxnChg>
        <pc:cxnChg chg="add del mod">
          <ac:chgData name="zihan wang" userId="4ec9aa310fe2e8df" providerId="LiveId" clId="{BC9BEF72-F81A-452C-999A-F349283D11D1}" dt="2022-11-09T03:25:04.059" v="2421" actId="478"/>
          <ac:cxnSpMkLst>
            <pc:docMk/>
            <pc:sldMk cId="223225717" sldId="260"/>
            <ac:cxnSpMk id="113" creationId="{CC68067A-FC5F-C6BF-AC29-E5ED65CC3DF5}"/>
          </ac:cxnSpMkLst>
        </pc:cxnChg>
        <pc:cxnChg chg="add del mod">
          <ac:chgData name="zihan wang" userId="4ec9aa310fe2e8df" providerId="LiveId" clId="{BC9BEF72-F81A-452C-999A-F349283D11D1}" dt="2022-11-09T03:25:04.059" v="2421" actId="478"/>
          <ac:cxnSpMkLst>
            <pc:docMk/>
            <pc:sldMk cId="223225717" sldId="260"/>
            <ac:cxnSpMk id="114" creationId="{78554A0C-2848-3052-A408-308F4BC55295}"/>
          </ac:cxnSpMkLst>
        </pc:cxnChg>
        <pc:cxnChg chg="add del mod">
          <ac:chgData name="zihan wang" userId="4ec9aa310fe2e8df" providerId="LiveId" clId="{BC9BEF72-F81A-452C-999A-F349283D11D1}" dt="2022-11-09T03:25:04.059" v="2421" actId="478"/>
          <ac:cxnSpMkLst>
            <pc:docMk/>
            <pc:sldMk cId="223225717" sldId="260"/>
            <ac:cxnSpMk id="115" creationId="{C9DDD731-8303-E940-06B0-98CB8E9C69B2}"/>
          </ac:cxnSpMkLst>
        </pc:cxnChg>
        <pc:cxnChg chg="add del mod">
          <ac:chgData name="zihan wang" userId="4ec9aa310fe2e8df" providerId="LiveId" clId="{BC9BEF72-F81A-452C-999A-F349283D11D1}" dt="2022-11-09T03:25:04.059" v="2421" actId="478"/>
          <ac:cxnSpMkLst>
            <pc:docMk/>
            <pc:sldMk cId="223225717" sldId="260"/>
            <ac:cxnSpMk id="116" creationId="{55987CF2-642D-7C45-D634-2EA708FF1BE5}"/>
          </ac:cxnSpMkLst>
        </pc:cxnChg>
        <pc:cxnChg chg="add del mod">
          <ac:chgData name="zihan wang" userId="4ec9aa310fe2e8df" providerId="LiveId" clId="{BC9BEF72-F81A-452C-999A-F349283D11D1}" dt="2022-11-09T03:25:04.059" v="2421" actId="478"/>
          <ac:cxnSpMkLst>
            <pc:docMk/>
            <pc:sldMk cId="223225717" sldId="260"/>
            <ac:cxnSpMk id="117" creationId="{F70FC517-F85F-0FD5-F4B3-BD98387743AD}"/>
          </ac:cxnSpMkLst>
        </pc:cxnChg>
        <pc:cxnChg chg="add del mod">
          <ac:chgData name="zihan wang" userId="4ec9aa310fe2e8df" providerId="LiveId" clId="{BC9BEF72-F81A-452C-999A-F349283D11D1}" dt="2022-11-09T03:25:04.059" v="2421" actId="478"/>
          <ac:cxnSpMkLst>
            <pc:docMk/>
            <pc:sldMk cId="223225717" sldId="260"/>
            <ac:cxnSpMk id="118" creationId="{F10FCC46-0A53-5D7A-5830-5602CC881FB4}"/>
          </ac:cxnSpMkLst>
        </pc:cxnChg>
        <pc:cxnChg chg="add del mod">
          <ac:chgData name="zihan wang" userId="4ec9aa310fe2e8df" providerId="LiveId" clId="{BC9BEF72-F81A-452C-999A-F349283D11D1}" dt="2022-11-09T03:25:04.059" v="2421" actId="478"/>
          <ac:cxnSpMkLst>
            <pc:docMk/>
            <pc:sldMk cId="223225717" sldId="260"/>
            <ac:cxnSpMk id="119" creationId="{B071C4D1-2414-DA2E-3C0D-B19B9C07DF83}"/>
          </ac:cxnSpMkLst>
        </pc:cxnChg>
        <pc:cxnChg chg="add del mod">
          <ac:chgData name="zihan wang" userId="4ec9aa310fe2e8df" providerId="LiveId" clId="{BC9BEF72-F81A-452C-999A-F349283D11D1}" dt="2022-11-09T03:25:04.059" v="2421" actId="478"/>
          <ac:cxnSpMkLst>
            <pc:docMk/>
            <pc:sldMk cId="223225717" sldId="260"/>
            <ac:cxnSpMk id="120" creationId="{D400BA39-C9A1-4EFF-409D-07EBB4FC3407}"/>
          </ac:cxnSpMkLst>
        </pc:cxnChg>
        <pc:cxnChg chg="add del mod">
          <ac:chgData name="zihan wang" userId="4ec9aa310fe2e8df" providerId="LiveId" clId="{BC9BEF72-F81A-452C-999A-F349283D11D1}" dt="2022-11-09T03:25:04.059" v="2421" actId="478"/>
          <ac:cxnSpMkLst>
            <pc:docMk/>
            <pc:sldMk cId="223225717" sldId="260"/>
            <ac:cxnSpMk id="121" creationId="{7148BB28-3EDB-98C4-1698-8E340AFF11D5}"/>
          </ac:cxnSpMkLst>
        </pc:cxnChg>
        <pc:cxnChg chg="add del mod">
          <ac:chgData name="zihan wang" userId="4ec9aa310fe2e8df" providerId="LiveId" clId="{BC9BEF72-F81A-452C-999A-F349283D11D1}" dt="2022-11-09T03:25:04.059" v="2421" actId="478"/>
          <ac:cxnSpMkLst>
            <pc:docMk/>
            <pc:sldMk cId="223225717" sldId="260"/>
            <ac:cxnSpMk id="122" creationId="{982A3069-A679-3171-E9A9-7F4BEE73F575}"/>
          </ac:cxnSpMkLst>
        </pc:cxnChg>
        <pc:cxnChg chg="add del mod">
          <ac:chgData name="zihan wang" userId="4ec9aa310fe2e8df" providerId="LiveId" clId="{BC9BEF72-F81A-452C-999A-F349283D11D1}" dt="2022-11-09T03:25:04.059" v="2421" actId="478"/>
          <ac:cxnSpMkLst>
            <pc:docMk/>
            <pc:sldMk cId="223225717" sldId="260"/>
            <ac:cxnSpMk id="123" creationId="{EAC599C1-B91A-58C5-D66B-29DAAF2626D9}"/>
          </ac:cxnSpMkLst>
        </pc:cxnChg>
        <pc:cxnChg chg="add del mod">
          <ac:chgData name="zihan wang" userId="4ec9aa310fe2e8df" providerId="LiveId" clId="{BC9BEF72-F81A-452C-999A-F349283D11D1}" dt="2022-11-09T03:25:04.059" v="2421" actId="478"/>
          <ac:cxnSpMkLst>
            <pc:docMk/>
            <pc:sldMk cId="223225717" sldId="260"/>
            <ac:cxnSpMk id="124" creationId="{0EEFF980-4E82-8E31-59E9-3434443889BD}"/>
          </ac:cxnSpMkLst>
        </pc:cxnChg>
        <pc:cxnChg chg="add del mod">
          <ac:chgData name="zihan wang" userId="4ec9aa310fe2e8df" providerId="LiveId" clId="{BC9BEF72-F81A-452C-999A-F349283D11D1}" dt="2022-11-09T03:25:04.059" v="2421" actId="478"/>
          <ac:cxnSpMkLst>
            <pc:docMk/>
            <pc:sldMk cId="223225717" sldId="260"/>
            <ac:cxnSpMk id="139" creationId="{C9B1B6EF-06F5-9D6B-CBE3-EAEF0C179812}"/>
          </ac:cxnSpMkLst>
        </pc:cxnChg>
        <pc:cxnChg chg="add del mod">
          <ac:chgData name="zihan wang" userId="4ec9aa310fe2e8df" providerId="LiveId" clId="{BC9BEF72-F81A-452C-999A-F349283D11D1}" dt="2022-11-09T03:25:04.059" v="2421" actId="478"/>
          <ac:cxnSpMkLst>
            <pc:docMk/>
            <pc:sldMk cId="223225717" sldId="260"/>
            <ac:cxnSpMk id="140" creationId="{E7E9C8D4-94BC-D32C-5687-B8BF6C36CAED}"/>
          </ac:cxnSpMkLst>
        </pc:cxnChg>
        <pc:cxnChg chg="add del mod">
          <ac:chgData name="zihan wang" userId="4ec9aa310fe2e8df" providerId="LiveId" clId="{BC9BEF72-F81A-452C-999A-F349283D11D1}" dt="2022-11-09T03:25:04.059" v="2421" actId="478"/>
          <ac:cxnSpMkLst>
            <pc:docMk/>
            <pc:sldMk cId="223225717" sldId="260"/>
            <ac:cxnSpMk id="141" creationId="{39A4914C-137F-337B-8AF2-C2C328B5D034}"/>
          </ac:cxnSpMkLst>
        </pc:cxnChg>
        <pc:cxnChg chg="add del mod">
          <ac:chgData name="zihan wang" userId="4ec9aa310fe2e8df" providerId="LiveId" clId="{BC9BEF72-F81A-452C-999A-F349283D11D1}" dt="2022-11-09T03:25:04.059" v="2421" actId="478"/>
          <ac:cxnSpMkLst>
            <pc:docMk/>
            <pc:sldMk cId="223225717" sldId="260"/>
            <ac:cxnSpMk id="142" creationId="{339B2A8C-4809-9C4F-1063-B0CDC206F561}"/>
          </ac:cxnSpMkLst>
        </pc:cxnChg>
        <pc:cxnChg chg="add del mod">
          <ac:chgData name="zihan wang" userId="4ec9aa310fe2e8df" providerId="LiveId" clId="{BC9BEF72-F81A-452C-999A-F349283D11D1}" dt="2022-11-09T03:25:04.059" v="2421" actId="478"/>
          <ac:cxnSpMkLst>
            <pc:docMk/>
            <pc:sldMk cId="223225717" sldId="260"/>
            <ac:cxnSpMk id="143" creationId="{E9346B19-95DE-3724-B77E-BA1B7A343C43}"/>
          </ac:cxnSpMkLst>
        </pc:cxnChg>
        <pc:cxnChg chg="add del mod">
          <ac:chgData name="zihan wang" userId="4ec9aa310fe2e8df" providerId="LiveId" clId="{BC9BEF72-F81A-452C-999A-F349283D11D1}" dt="2022-11-09T03:25:04.059" v="2421" actId="478"/>
          <ac:cxnSpMkLst>
            <pc:docMk/>
            <pc:sldMk cId="223225717" sldId="260"/>
            <ac:cxnSpMk id="144" creationId="{5ADFD93F-D8FA-6C02-10AD-9986AE14FA15}"/>
          </ac:cxnSpMkLst>
        </pc:cxnChg>
        <pc:cxnChg chg="add del mod">
          <ac:chgData name="zihan wang" userId="4ec9aa310fe2e8df" providerId="LiveId" clId="{BC9BEF72-F81A-452C-999A-F349283D11D1}" dt="2022-11-09T03:25:04.059" v="2421" actId="478"/>
          <ac:cxnSpMkLst>
            <pc:docMk/>
            <pc:sldMk cId="223225717" sldId="260"/>
            <ac:cxnSpMk id="145" creationId="{DB6C8AF8-1226-F193-E30D-85FA6FBDAC69}"/>
          </ac:cxnSpMkLst>
        </pc:cxnChg>
        <pc:cxnChg chg="add del mod">
          <ac:chgData name="zihan wang" userId="4ec9aa310fe2e8df" providerId="LiveId" clId="{BC9BEF72-F81A-452C-999A-F349283D11D1}" dt="2022-11-09T03:25:04.059" v="2421" actId="478"/>
          <ac:cxnSpMkLst>
            <pc:docMk/>
            <pc:sldMk cId="223225717" sldId="260"/>
            <ac:cxnSpMk id="146" creationId="{94E51C6B-C0C2-22B1-1377-71B12C6BCDF1}"/>
          </ac:cxnSpMkLst>
        </pc:cxnChg>
        <pc:cxnChg chg="add del mod">
          <ac:chgData name="zihan wang" userId="4ec9aa310fe2e8df" providerId="LiveId" clId="{BC9BEF72-F81A-452C-999A-F349283D11D1}" dt="2022-11-09T03:25:04.059" v="2421" actId="478"/>
          <ac:cxnSpMkLst>
            <pc:docMk/>
            <pc:sldMk cId="223225717" sldId="260"/>
            <ac:cxnSpMk id="147" creationId="{D252F2AD-5EB2-7783-A37B-AA18D4AECF91}"/>
          </ac:cxnSpMkLst>
        </pc:cxnChg>
        <pc:cxnChg chg="add del mod">
          <ac:chgData name="zihan wang" userId="4ec9aa310fe2e8df" providerId="LiveId" clId="{BC9BEF72-F81A-452C-999A-F349283D11D1}" dt="2022-11-09T03:25:04.059" v="2421" actId="478"/>
          <ac:cxnSpMkLst>
            <pc:docMk/>
            <pc:sldMk cId="223225717" sldId="260"/>
            <ac:cxnSpMk id="148" creationId="{E6A2751D-B1E9-04B0-B020-C97D16CFFBED}"/>
          </ac:cxnSpMkLst>
        </pc:cxnChg>
        <pc:cxnChg chg="add del mod">
          <ac:chgData name="zihan wang" userId="4ec9aa310fe2e8df" providerId="LiveId" clId="{BC9BEF72-F81A-452C-999A-F349283D11D1}" dt="2022-11-09T03:25:04.059" v="2421" actId="478"/>
          <ac:cxnSpMkLst>
            <pc:docMk/>
            <pc:sldMk cId="223225717" sldId="260"/>
            <ac:cxnSpMk id="149" creationId="{2C71BC62-E6CB-2970-239F-76BDC1969D7F}"/>
          </ac:cxnSpMkLst>
        </pc:cxnChg>
        <pc:cxnChg chg="add del mod">
          <ac:chgData name="zihan wang" userId="4ec9aa310fe2e8df" providerId="LiveId" clId="{BC9BEF72-F81A-452C-999A-F349283D11D1}" dt="2022-11-09T03:25:04.059" v="2421" actId="478"/>
          <ac:cxnSpMkLst>
            <pc:docMk/>
            <pc:sldMk cId="223225717" sldId="260"/>
            <ac:cxnSpMk id="150" creationId="{32B0C63E-104C-15B8-3F1F-755A5E24D934}"/>
          </ac:cxnSpMkLst>
        </pc:cxnChg>
        <pc:cxnChg chg="add del mod">
          <ac:chgData name="zihan wang" userId="4ec9aa310fe2e8df" providerId="LiveId" clId="{BC9BEF72-F81A-452C-999A-F349283D11D1}" dt="2022-11-09T03:25:04.059" v="2421" actId="478"/>
          <ac:cxnSpMkLst>
            <pc:docMk/>
            <pc:sldMk cId="223225717" sldId="260"/>
            <ac:cxnSpMk id="151" creationId="{EFD4CEA7-6100-E462-EB05-BE69626396AA}"/>
          </ac:cxnSpMkLst>
        </pc:cxnChg>
        <pc:cxnChg chg="add del mod">
          <ac:chgData name="zihan wang" userId="4ec9aa310fe2e8df" providerId="LiveId" clId="{BC9BEF72-F81A-452C-999A-F349283D11D1}" dt="2022-11-09T03:25:04.059" v="2421" actId="478"/>
          <ac:cxnSpMkLst>
            <pc:docMk/>
            <pc:sldMk cId="223225717" sldId="260"/>
            <ac:cxnSpMk id="152" creationId="{A8C38532-806D-16A4-547D-C5C274EB7C6B}"/>
          </ac:cxnSpMkLst>
        </pc:cxnChg>
        <pc:cxnChg chg="add del mod">
          <ac:chgData name="zihan wang" userId="4ec9aa310fe2e8df" providerId="LiveId" clId="{BC9BEF72-F81A-452C-999A-F349283D11D1}" dt="2022-11-09T03:25:04.059" v="2421" actId="478"/>
          <ac:cxnSpMkLst>
            <pc:docMk/>
            <pc:sldMk cId="223225717" sldId="260"/>
            <ac:cxnSpMk id="167" creationId="{9ED05A0C-1A9D-6C9C-8667-F28CD3E559BD}"/>
          </ac:cxnSpMkLst>
        </pc:cxnChg>
        <pc:cxnChg chg="add del mod">
          <ac:chgData name="zihan wang" userId="4ec9aa310fe2e8df" providerId="LiveId" clId="{BC9BEF72-F81A-452C-999A-F349283D11D1}" dt="2022-11-09T03:25:04.059" v="2421" actId="478"/>
          <ac:cxnSpMkLst>
            <pc:docMk/>
            <pc:sldMk cId="223225717" sldId="260"/>
            <ac:cxnSpMk id="168" creationId="{B3A3D025-0ABC-49A5-A25F-EFF082ED2B68}"/>
          </ac:cxnSpMkLst>
        </pc:cxnChg>
        <pc:cxnChg chg="add mod">
          <ac:chgData name="zihan wang" userId="4ec9aa310fe2e8df" providerId="LiveId" clId="{BC9BEF72-F81A-452C-999A-F349283D11D1}" dt="2022-11-08T15:44:42.108" v="1968" actId="571"/>
          <ac:cxnSpMkLst>
            <pc:docMk/>
            <pc:sldMk cId="223225717" sldId="260"/>
            <ac:cxnSpMk id="169" creationId="{41EF6054-4F4A-BA55-0E5F-3E85586A3176}"/>
          </ac:cxnSpMkLst>
        </pc:cxnChg>
        <pc:cxnChg chg="add mod">
          <ac:chgData name="zihan wang" userId="4ec9aa310fe2e8df" providerId="LiveId" clId="{BC9BEF72-F81A-452C-999A-F349283D11D1}" dt="2022-11-08T15:44:42.108" v="1968" actId="571"/>
          <ac:cxnSpMkLst>
            <pc:docMk/>
            <pc:sldMk cId="223225717" sldId="260"/>
            <ac:cxnSpMk id="170" creationId="{4BA72E8A-B739-8EF5-0D99-2D8D8A30EF1B}"/>
          </ac:cxnSpMkLst>
        </pc:cxnChg>
        <pc:cxnChg chg="add del mod">
          <ac:chgData name="zihan wang" userId="4ec9aa310fe2e8df" providerId="LiveId" clId="{BC9BEF72-F81A-452C-999A-F349283D11D1}" dt="2022-11-09T03:25:04.059" v="2421" actId="478"/>
          <ac:cxnSpMkLst>
            <pc:docMk/>
            <pc:sldMk cId="223225717" sldId="260"/>
            <ac:cxnSpMk id="171" creationId="{4D626667-FA19-A9F2-0CAF-69CF425C0870}"/>
          </ac:cxnSpMkLst>
        </pc:cxnChg>
        <pc:cxnChg chg="add del mod">
          <ac:chgData name="zihan wang" userId="4ec9aa310fe2e8df" providerId="LiveId" clId="{BC9BEF72-F81A-452C-999A-F349283D11D1}" dt="2022-11-09T03:25:04.059" v="2421" actId="478"/>
          <ac:cxnSpMkLst>
            <pc:docMk/>
            <pc:sldMk cId="223225717" sldId="260"/>
            <ac:cxnSpMk id="172" creationId="{C4FBFC62-53F7-6BF0-C778-3A443FB3255B}"/>
          </ac:cxnSpMkLst>
        </pc:cxnChg>
        <pc:cxnChg chg="add mod">
          <ac:chgData name="zihan wang" userId="4ec9aa310fe2e8df" providerId="LiveId" clId="{BC9BEF72-F81A-452C-999A-F349283D11D1}" dt="2022-11-09T03:23:20.833" v="2397" actId="14100"/>
          <ac:cxnSpMkLst>
            <pc:docMk/>
            <pc:sldMk cId="223225717" sldId="260"/>
            <ac:cxnSpMk id="181" creationId="{2019777D-22E4-487B-25BB-DDB0FF27769F}"/>
          </ac:cxnSpMkLst>
        </pc:cxnChg>
        <pc:cxnChg chg="add del mod">
          <ac:chgData name="zihan wang" userId="4ec9aa310fe2e8df" providerId="LiveId" clId="{BC9BEF72-F81A-452C-999A-F349283D11D1}" dt="2022-11-09T03:23:39.160" v="2402" actId="478"/>
          <ac:cxnSpMkLst>
            <pc:docMk/>
            <pc:sldMk cId="223225717" sldId="260"/>
            <ac:cxnSpMk id="182" creationId="{FF2B4057-E770-92AE-0786-08622C3C22C5}"/>
          </ac:cxnSpMkLst>
        </pc:cxnChg>
        <pc:cxnChg chg="add mod">
          <ac:chgData name="zihan wang" userId="4ec9aa310fe2e8df" providerId="LiveId" clId="{BC9BEF72-F81A-452C-999A-F349283D11D1}" dt="2022-11-09T03:23:18.080" v="2396" actId="14100"/>
          <ac:cxnSpMkLst>
            <pc:docMk/>
            <pc:sldMk cId="223225717" sldId="260"/>
            <ac:cxnSpMk id="183" creationId="{CA6EF5BD-DAC9-C379-C0F1-5E5AFE36A933}"/>
          </ac:cxnSpMkLst>
        </pc:cxnChg>
        <pc:cxnChg chg="add del mod">
          <ac:chgData name="zihan wang" userId="4ec9aa310fe2e8df" providerId="LiveId" clId="{BC9BEF72-F81A-452C-999A-F349283D11D1}" dt="2022-11-09T03:24:02.832" v="2408" actId="478"/>
          <ac:cxnSpMkLst>
            <pc:docMk/>
            <pc:sldMk cId="223225717" sldId="260"/>
            <ac:cxnSpMk id="184" creationId="{319F28F0-5EAC-AA45-9472-7E35048BB96E}"/>
          </ac:cxnSpMkLst>
        </pc:cxnChg>
        <pc:cxnChg chg="add del mod">
          <ac:chgData name="zihan wang" userId="4ec9aa310fe2e8df" providerId="LiveId" clId="{BC9BEF72-F81A-452C-999A-F349283D11D1}" dt="2022-11-09T03:23:54.875" v="2406" actId="478"/>
          <ac:cxnSpMkLst>
            <pc:docMk/>
            <pc:sldMk cId="223225717" sldId="260"/>
            <ac:cxnSpMk id="185" creationId="{24691EF6-3AE4-B5D3-48FC-5733196881F7}"/>
          </ac:cxnSpMkLst>
        </pc:cxnChg>
        <pc:cxnChg chg="add mod">
          <ac:chgData name="zihan wang" userId="4ec9aa310fe2e8df" providerId="LiveId" clId="{BC9BEF72-F81A-452C-999A-F349283D11D1}" dt="2022-11-09T03:23:36.693" v="2401" actId="14100"/>
          <ac:cxnSpMkLst>
            <pc:docMk/>
            <pc:sldMk cId="223225717" sldId="260"/>
            <ac:cxnSpMk id="186" creationId="{089DBCA1-64D6-008A-E5E5-5F19114E6ED1}"/>
          </ac:cxnSpMkLst>
        </pc:cxnChg>
        <pc:cxnChg chg="add del mod">
          <ac:chgData name="zihan wang" userId="4ec9aa310fe2e8df" providerId="LiveId" clId="{BC9BEF72-F81A-452C-999A-F349283D11D1}" dt="2022-11-09T03:23:49.828" v="2405" actId="478"/>
          <ac:cxnSpMkLst>
            <pc:docMk/>
            <pc:sldMk cId="223225717" sldId="260"/>
            <ac:cxnSpMk id="187" creationId="{FC26BD05-B56C-0ACE-B8B8-493D06B036DA}"/>
          </ac:cxnSpMkLst>
        </pc:cxnChg>
        <pc:cxnChg chg="add mod">
          <ac:chgData name="zihan wang" userId="4ec9aa310fe2e8df" providerId="LiveId" clId="{BC9BEF72-F81A-452C-999A-F349283D11D1}" dt="2022-11-09T03:24:41.230" v="2418" actId="14100"/>
          <ac:cxnSpMkLst>
            <pc:docMk/>
            <pc:sldMk cId="223225717" sldId="260"/>
            <ac:cxnSpMk id="188" creationId="{F4A2FC16-D556-AB20-DE4E-82B17FE46004}"/>
          </ac:cxnSpMkLst>
        </pc:cxnChg>
        <pc:cxnChg chg="add del mod">
          <ac:chgData name="zihan wang" userId="4ec9aa310fe2e8df" providerId="LiveId" clId="{BC9BEF72-F81A-452C-999A-F349283D11D1}" dt="2022-11-09T03:24:21.919" v="2413" actId="478"/>
          <ac:cxnSpMkLst>
            <pc:docMk/>
            <pc:sldMk cId="223225717" sldId="260"/>
            <ac:cxnSpMk id="189" creationId="{411DC545-F74D-432A-6887-9243D7B39DEB}"/>
          </ac:cxnSpMkLst>
        </pc:cxnChg>
        <pc:cxnChg chg="add mod">
          <ac:chgData name="zihan wang" userId="4ec9aa310fe2e8df" providerId="LiveId" clId="{BC9BEF72-F81A-452C-999A-F349283D11D1}" dt="2022-11-09T03:24:00.144" v="2407" actId="14100"/>
          <ac:cxnSpMkLst>
            <pc:docMk/>
            <pc:sldMk cId="223225717" sldId="260"/>
            <ac:cxnSpMk id="190" creationId="{1C0A68A8-25C2-23E3-0955-36A47A171D22}"/>
          </ac:cxnSpMkLst>
        </pc:cxnChg>
        <pc:cxnChg chg="add del mod">
          <ac:chgData name="zihan wang" userId="4ec9aa310fe2e8df" providerId="LiveId" clId="{BC9BEF72-F81A-452C-999A-F349283D11D1}" dt="2022-11-09T03:23:45.929" v="2404" actId="478"/>
          <ac:cxnSpMkLst>
            <pc:docMk/>
            <pc:sldMk cId="223225717" sldId="260"/>
            <ac:cxnSpMk id="191" creationId="{3670246F-9256-79DD-5D76-08DFEEDB3B18}"/>
          </ac:cxnSpMkLst>
        </pc:cxnChg>
        <pc:cxnChg chg="add mod">
          <ac:chgData name="zihan wang" userId="4ec9aa310fe2e8df" providerId="LiveId" clId="{BC9BEF72-F81A-452C-999A-F349283D11D1}" dt="2022-11-09T03:24:19.814" v="2412" actId="14100"/>
          <ac:cxnSpMkLst>
            <pc:docMk/>
            <pc:sldMk cId="223225717" sldId="260"/>
            <ac:cxnSpMk id="192" creationId="{0D373774-A51F-F649-4B01-EBD9B353DA88}"/>
          </ac:cxnSpMkLst>
        </pc:cxnChg>
        <pc:cxnChg chg="add mod">
          <ac:chgData name="zihan wang" userId="4ec9aa310fe2e8df" providerId="LiveId" clId="{BC9BEF72-F81A-452C-999A-F349283D11D1}" dt="2022-11-09T03:23:42.958" v="2403" actId="14100"/>
          <ac:cxnSpMkLst>
            <pc:docMk/>
            <pc:sldMk cId="223225717" sldId="260"/>
            <ac:cxnSpMk id="193" creationId="{70C941E3-6AE1-1130-3B72-D5B118926287}"/>
          </ac:cxnSpMkLst>
        </pc:cxnChg>
        <pc:cxnChg chg="add mod">
          <ac:chgData name="zihan wang" userId="4ec9aa310fe2e8df" providerId="LiveId" clId="{BC9BEF72-F81A-452C-999A-F349283D11D1}" dt="2022-11-09T03:24:09.046" v="2409" actId="14100"/>
          <ac:cxnSpMkLst>
            <pc:docMk/>
            <pc:sldMk cId="223225717" sldId="260"/>
            <ac:cxnSpMk id="194" creationId="{04764E5E-8EEE-4A0E-652E-AD764419CBCB}"/>
          </ac:cxnSpMkLst>
        </pc:cxnChg>
        <pc:cxnChg chg="add del mod">
          <ac:chgData name="zihan wang" userId="4ec9aa310fe2e8df" providerId="LiveId" clId="{BC9BEF72-F81A-452C-999A-F349283D11D1}" dt="2022-11-09T03:23:30.430" v="2400" actId="478"/>
          <ac:cxnSpMkLst>
            <pc:docMk/>
            <pc:sldMk cId="223225717" sldId="260"/>
            <ac:cxnSpMk id="195" creationId="{413E62A5-1DD4-51B7-76FF-424AD5510EF8}"/>
          </ac:cxnSpMkLst>
        </pc:cxnChg>
        <pc:cxnChg chg="add mod">
          <ac:chgData name="zihan wang" userId="4ec9aa310fe2e8df" providerId="LiveId" clId="{BC9BEF72-F81A-452C-999A-F349283D11D1}" dt="2022-11-09T03:23:36.693" v="2401" actId="14100"/>
          <ac:cxnSpMkLst>
            <pc:docMk/>
            <pc:sldMk cId="223225717" sldId="260"/>
            <ac:cxnSpMk id="196" creationId="{5DA9D36A-F141-2A1C-0CC7-F8A85DBC1609}"/>
          </ac:cxnSpMkLst>
        </pc:cxnChg>
        <pc:cxnChg chg="add del mod">
          <ac:chgData name="zihan wang" userId="4ec9aa310fe2e8df" providerId="LiveId" clId="{BC9BEF72-F81A-452C-999A-F349283D11D1}" dt="2022-11-09T03:23:27.470" v="2399" actId="478"/>
          <ac:cxnSpMkLst>
            <pc:docMk/>
            <pc:sldMk cId="223225717" sldId="260"/>
            <ac:cxnSpMk id="197" creationId="{841DE6B4-6248-AE1F-BD6C-CE998D1C27A5}"/>
          </ac:cxnSpMkLst>
        </pc:cxnChg>
        <pc:cxnChg chg="add del mod">
          <ac:chgData name="zihan wang" userId="4ec9aa310fe2e8df" providerId="LiveId" clId="{BC9BEF72-F81A-452C-999A-F349283D11D1}" dt="2022-11-09T03:24:02.832" v="2408" actId="478"/>
          <ac:cxnSpMkLst>
            <pc:docMk/>
            <pc:sldMk cId="223225717" sldId="260"/>
            <ac:cxnSpMk id="198" creationId="{15922269-7A54-D773-9302-FCDE57D182D7}"/>
          </ac:cxnSpMkLst>
        </pc:cxnChg>
        <pc:cxnChg chg="add del mod">
          <ac:chgData name="zihan wang" userId="4ec9aa310fe2e8df" providerId="LiveId" clId="{BC9BEF72-F81A-452C-999A-F349283D11D1}" dt="2022-11-09T03:23:54.875" v="2406" actId="478"/>
          <ac:cxnSpMkLst>
            <pc:docMk/>
            <pc:sldMk cId="223225717" sldId="260"/>
            <ac:cxnSpMk id="199" creationId="{3E110AAD-B533-D69A-D860-4773E2D5A80B}"/>
          </ac:cxnSpMkLst>
        </pc:cxnChg>
        <pc:cxnChg chg="add mod">
          <ac:chgData name="zihan wang" userId="4ec9aa310fe2e8df" providerId="LiveId" clId="{BC9BEF72-F81A-452C-999A-F349283D11D1}" dt="2022-11-09T03:24:30.552" v="2414" actId="14100"/>
          <ac:cxnSpMkLst>
            <pc:docMk/>
            <pc:sldMk cId="223225717" sldId="260"/>
            <ac:cxnSpMk id="200" creationId="{5B8FBA03-AF21-7938-9799-84478CDC2403}"/>
          </ac:cxnSpMkLst>
        </pc:cxnChg>
        <pc:cxnChg chg="add del mod">
          <ac:chgData name="zihan wang" userId="4ec9aa310fe2e8df" providerId="LiveId" clId="{BC9BEF72-F81A-452C-999A-F349283D11D1}" dt="2022-11-09T03:23:49.828" v="2405" actId="478"/>
          <ac:cxnSpMkLst>
            <pc:docMk/>
            <pc:sldMk cId="223225717" sldId="260"/>
            <ac:cxnSpMk id="201" creationId="{D610528B-044C-6D67-1923-0C2D818E366F}"/>
          </ac:cxnSpMkLst>
        </pc:cxnChg>
        <pc:cxnChg chg="add mod">
          <ac:chgData name="zihan wang" userId="4ec9aa310fe2e8df" providerId="LiveId" clId="{BC9BEF72-F81A-452C-999A-F349283D11D1}" dt="2022-11-09T03:23:18.080" v="2396" actId="14100"/>
          <ac:cxnSpMkLst>
            <pc:docMk/>
            <pc:sldMk cId="223225717" sldId="260"/>
            <ac:cxnSpMk id="202" creationId="{A128CB72-16B4-8436-B86C-67613033FA07}"/>
          </ac:cxnSpMkLst>
        </pc:cxnChg>
        <pc:cxnChg chg="add del mod">
          <ac:chgData name="zihan wang" userId="4ec9aa310fe2e8df" providerId="LiveId" clId="{BC9BEF72-F81A-452C-999A-F349283D11D1}" dt="2022-11-09T03:24:16.893" v="2411" actId="478"/>
          <ac:cxnSpMkLst>
            <pc:docMk/>
            <pc:sldMk cId="223225717" sldId="260"/>
            <ac:cxnSpMk id="203" creationId="{2ED772B4-0BE0-72D9-34BA-BD11FFF6FDC1}"/>
          </ac:cxnSpMkLst>
        </pc:cxnChg>
        <pc:cxnChg chg="add mod">
          <ac:chgData name="zihan wang" userId="4ec9aa310fe2e8df" providerId="LiveId" clId="{BC9BEF72-F81A-452C-999A-F349283D11D1}" dt="2022-11-09T03:24:00.144" v="2407" actId="14100"/>
          <ac:cxnSpMkLst>
            <pc:docMk/>
            <pc:sldMk cId="223225717" sldId="260"/>
            <ac:cxnSpMk id="204" creationId="{BA4F71C8-C524-49EF-B85C-4E6DFD8C5259}"/>
          </ac:cxnSpMkLst>
        </pc:cxnChg>
        <pc:cxnChg chg="add del mod">
          <ac:chgData name="zihan wang" userId="4ec9aa310fe2e8df" providerId="LiveId" clId="{BC9BEF72-F81A-452C-999A-F349283D11D1}" dt="2022-11-09T03:23:45.929" v="2404" actId="478"/>
          <ac:cxnSpMkLst>
            <pc:docMk/>
            <pc:sldMk cId="223225717" sldId="260"/>
            <ac:cxnSpMk id="205" creationId="{CC5F1789-76C6-E381-75E1-D559CFF8CCCC}"/>
          </ac:cxnSpMkLst>
        </pc:cxnChg>
        <pc:cxnChg chg="add del mod">
          <ac:chgData name="zihan wang" userId="4ec9aa310fe2e8df" providerId="LiveId" clId="{BC9BEF72-F81A-452C-999A-F349283D11D1}" dt="2022-11-09T03:24:12.616" v="2410" actId="478"/>
          <ac:cxnSpMkLst>
            <pc:docMk/>
            <pc:sldMk cId="223225717" sldId="260"/>
            <ac:cxnSpMk id="206" creationId="{3EEB111E-7B89-526F-BCEB-4F90955016CC}"/>
          </ac:cxnSpMkLst>
        </pc:cxnChg>
        <pc:cxnChg chg="add mod">
          <ac:chgData name="zihan wang" userId="4ec9aa310fe2e8df" providerId="LiveId" clId="{BC9BEF72-F81A-452C-999A-F349283D11D1}" dt="2022-11-09T03:23:42.958" v="2403" actId="14100"/>
          <ac:cxnSpMkLst>
            <pc:docMk/>
            <pc:sldMk cId="223225717" sldId="260"/>
            <ac:cxnSpMk id="207" creationId="{A08C96F6-B99F-C823-EC33-07A90B5185B3}"/>
          </ac:cxnSpMkLst>
        </pc:cxnChg>
        <pc:cxnChg chg="add mod">
          <ac:chgData name="zihan wang" userId="4ec9aa310fe2e8df" providerId="LiveId" clId="{BC9BEF72-F81A-452C-999A-F349283D11D1}" dt="2022-11-09T03:24:09.046" v="2409" actId="14100"/>
          <ac:cxnSpMkLst>
            <pc:docMk/>
            <pc:sldMk cId="223225717" sldId="260"/>
            <ac:cxnSpMk id="208" creationId="{2D6A9999-E54F-5ECE-66BE-7F08C88F8F33}"/>
          </ac:cxnSpMkLst>
        </pc:cxnChg>
        <pc:cxnChg chg="add mod">
          <ac:chgData name="zihan wang" userId="4ec9aa310fe2e8df" providerId="LiveId" clId="{BC9BEF72-F81A-452C-999A-F349283D11D1}" dt="2022-11-09T03:24:32.549" v="2415" actId="14100"/>
          <ac:cxnSpMkLst>
            <pc:docMk/>
            <pc:sldMk cId="223225717" sldId="260"/>
            <ac:cxnSpMk id="209" creationId="{D73F0C79-87A3-86FC-F3D8-B5482D70F510}"/>
          </ac:cxnSpMkLst>
        </pc:cxnChg>
        <pc:cxnChg chg="add mod">
          <ac:chgData name="zihan wang" userId="4ec9aa310fe2e8df" providerId="LiveId" clId="{BC9BEF72-F81A-452C-999A-F349283D11D1}" dt="2022-11-09T03:24:36.025" v="2416" actId="14100"/>
          <ac:cxnSpMkLst>
            <pc:docMk/>
            <pc:sldMk cId="223225717" sldId="260"/>
            <ac:cxnSpMk id="210" creationId="{30AE05DE-7EBE-E85F-3EA4-5BD06A2136F0}"/>
          </ac:cxnSpMkLst>
        </pc:cxnChg>
        <pc:cxnChg chg="add mod">
          <ac:chgData name="zihan wang" userId="4ec9aa310fe2e8df" providerId="LiveId" clId="{BC9BEF72-F81A-452C-999A-F349283D11D1}" dt="2022-11-09T03:24:42.928" v="2419" actId="14100"/>
          <ac:cxnSpMkLst>
            <pc:docMk/>
            <pc:sldMk cId="223225717" sldId="260"/>
            <ac:cxnSpMk id="211" creationId="{03407CA4-728C-C0FD-A0AE-7D157F8E5D70}"/>
          </ac:cxnSpMkLst>
        </pc:cxnChg>
        <pc:cxnChg chg="add mod">
          <ac:chgData name="zihan wang" userId="4ec9aa310fe2e8df" providerId="LiveId" clId="{BC9BEF72-F81A-452C-999A-F349283D11D1}" dt="2022-11-09T03:24:37.778" v="2417" actId="14100"/>
          <ac:cxnSpMkLst>
            <pc:docMk/>
            <pc:sldMk cId="223225717" sldId="260"/>
            <ac:cxnSpMk id="212" creationId="{F669DB10-59BB-A8E8-6D7B-794A6B321F06}"/>
          </ac:cxnSpMkLst>
        </pc:cxnChg>
        <pc:cxnChg chg="add mod">
          <ac:chgData name="zihan wang" userId="4ec9aa310fe2e8df" providerId="LiveId" clId="{BC9BEF72-F81A-452C-999A-F349283D11D1}" dt="2022-11-09T03:22:47.107" v="2389" actId="14100"/>
          <ac:cxnSpMkLst>
            <pc:docMk/>
            <pc:sldMk cId="223225717" sldId="260"/>
            <ac:cxnSpMk id="213" creationId="{3D80CB2B-E76A-4547-6417-134F29F49D09}"/>
          </ac:cxnSpMkLst>
        </pc:cxnChg>
        <pc:cxnChg chg="add mod">
          <ac:chgData name="zihan wang" userId="4ec9aa310fe2e8df" providerId="LiveId" clId="{BC9BEF72-F81A-452C-999A-F349283D11D1}" dt="2022-11-09T03:22:49.408" v="2390" actId="14100"/>
          <ac:cxnSpMkLst>
            <pc:docMk/>
            <pc:sldMk cId="223225717" sldId="260"/>
            <ac:cxnSpMk id="214" creationId="{A9F5EC16-7CD4-C917-DFFD-06802961E02A}"/>
          </ac:cxnSpMkLst>
        </pc:cxnChg>
        <pc:cxnChg chg="add mod">
          <ac:chgData name="zihan wang" userId="4ec9aa310fe2e8df" providerId="LiveId" clId="{BC9BEF72-F81A-452C-999A-F349283D11D1}" dt="2022-11-09T03:22:23.647" v="2386" actId="692"/>
          <ac:cxnSpMkLst>
            <pc:docMk/>
            <pc:sldMk cId="223225717" sldId="260"/>
            <ac:cxnSpMk id="215" creationId="{7B9BABA3-7C2B-6D24-BF13-B137DAB4F61D}"/>
          </ac:cxnSpMkLst>
        </pc:cxnChg>
        <pc:cxnChg chg="add mod">
          <ac:chgData name="zihan wang" userId="4ec9aa310fe2e8df" providerId="LiveId" clId="{BC9BEF72-F81A-452C-999A-F349283D11D1}" dt="2022-11-09T03:22:44.347" v="2388" actId="14100"/>
          <ac:cxnSpMkLst>
            <pc:docMk/>
            <pc:sldMk cId="223225717" sldId="260"/>
            <ac:cxnSpMk id="216" creationId="{DCFF6F40-CFAA-B3BA-9EE7-9D80ED940F2D}"/>
          </ac:cxnSpMkLst>
        </pc:cxnChg>
        <pc:cxnChg chg="add mod">
          <ac:chgData name="zihan wang" userId="4ec9aa310fe2e8df" providerId="LiveId" clId="{BC9BEF72-F81A-452C-999A-F349283D11D1}" dt="2022-11-09T03:22:23.647" v="2386" actId="692"/>
          <ac:cxnSpMkLst>
            <pc:docMk/>
            <pc:sldMk cId="223225717" sldId="260"/>
            <ac:cxnSpMk id="217" creationId="{356C905F-AF06-8FD0-EF1D-62B027D8168D}"/>
          </ac:cxnSpMkLst>
        </pc:cxnChg>
        <pc:cxnChg chg="add mod">
          <ac:chgData name="zihan wang" userId="4ec9aa310fe2e8df" providerId="LiveId" clId="{BC9BEF72-F81A-452C-999A-F349283D11D1}" dt="2022-11-09T03:22:23.647" v="2386" actId="692"/>
          <ac:cxnSpMkLst>
            <pc:docMk/>
            <pc:sldMk cId="223225717" sldId="260"/>
            <ac:cxnSpMk id="218" creationId="{B200FDDC-3053-8D40-D884-8A48CE3BB402}"/>
          </ac:cxnSpMkLst>
        </pc:cxnChg>
        <pc:cxnChg chg="add mod">
          <ac:chgData name="zihan wang" userId="4ec9aa310fe2e8df" providerId="LiveId" clId="{BC9BEF72-F81A-452C-999A-F349283D11D1}" dt="2022-11-09T03:22:23.647" v="2386" actId="692"/>
          <ac:cxnSpMkLst>
            <pc:docMk/>
            <pc:sldMk cId="223225717" sldId="260"/>
            <ac:cxnSpMk id="219" creationId="{9BA4BC92-A9D0-F900-0927-DA701702FFCD}"/>
          </ac:cxnSpMkLst>
        </pc:cxnChg>
        <pc:cxnChg chg="add mod">
          <ac:chgData name="zihan wang" userId="4ec9aa310fe2e8df" providerId="LiveId" clId="{BC9BEF72-F81A-452C-999A-F349283D11D1}" dt="2022-11-09T03:22:23.647" v="2386" actId="692"/>
          <ac:cxnSpMkLst>
            <pc:docMk/>
            <pc:sldMk cId="223225717" sldId="260"/>
            <ac:cxnSpMk id="220" creationId="{C126B3C3-78DA-18C1-138B-44F378CBF222}"/>
          </ac:cxnSpMkLst>
        </pc:cxnChg>
        <pc:cxnChg chg="add mod">
          <ac:chgData name="zihan wang" userId="4ec9aa310fe2e8df" providerId="LiveId" clId="{BC9BEF72-F81A-452C-999A-F349283D11D1}" dt="2022-11-09T03:22:23.647" v="2386" actId="692"/>
          <ac:cxnSpMkLst>
            <pc:docMk/>
            <pc:sldMk cId="223225717" sldId="260"/>
            <ac:cxnSpMk id="221" creationId="{0506FE1B-142B-0C1E-E1BF-6AADB485FAC4}"/>
          </ac:cxnSpMkLst>
        </pc:cxnChg>
        <pc:cxnChg chg="add mod">
          <ac:chgData name="zihan wang" userId="4ec9aa310fe2e8df" providerId="LiveId" clId="{BC9BEF72-F81A-452C-999A-F349283D11D1}" dt="2022-11-09T03:23:04.110" v="2393" actId="14100"/>
          <ac:cxnSpMkLst>
            <pc:docMk/>
            <pc:sldMk cId="223225717" sldId="260"/>
            <ac:cxnSpMk id="222" creationId="{E50A9DD9-DA3A-3507-6A0A-B4D415D2A854}"/>
          </ac:cxnSpMkLst>
        </pc:cxnChg>
        <pc:cxnChg chg="add mod">
          <ac:chgData name="zihan wang" userId="4ec9aa310fe2e8df" providerId="LiveId" clId="{BC9BEF72-F81A-452C-999A-F349283D11D1}" dt="2022-11-09T03:23:01.098" v="2392" actId="14100"/>
          <ac:cxnSpMkLst>
            <pc:docMk/>
            <pc:sldMk cId="223225717" sldId="260"/>
            <ac:cxnSpMk id="223" creationId="{99B33AFC-1598-6E92-B3C9-8D82F98E8339}"/>
          </ac:cxnSpMkLst>
        </pc:cxnChg>
        <pc:cxnChg chg="add mod">
          <ac:chgData name="zihan wang" userId="4ec9aa310fe2e8df" providerId="LiveId" clId="{BC9BEF72-F81A-452C-999A-F349283D11D1}" dt="2022-11-09T03:22:59.483" v="2391" actId="14100"/>
          <ac:cxnSpMkLst>
            <pc:docMk/>
            <pc:sldMk cId="223225717" sldId="260"/>
            <ac:cxnSpMk id="224" creationId="{B1C4555C-583C-C614-386C-A8EDADF21D07}"/>
          </ac:cxnSpMkLst>
        </pc:cxnChg>
        <pc:cxnChg chg="add mod">
          <ac:chgData name="zihan wang" userId="4ec9aa310fe2e8df" providerId="LiveId" clId="{BC9BEF72-F81A-452C-999A-F349283D11D1}" dt="2022-11-09T03:23:07.674" v="2395" actId="14100"/>
          <ac:cxnSpMkLst>
            <pc:docMk/>
            <pc:sldMk cId="223225717" sldId="260"/>
            <ac:cxnSpMk id="225" creationId="{8CD71797-C1C0-FE98-D11F-7BD65D85A3CF}"/>
          </ac:cxnSpMkLst>
        </pc:cxnChg>
        <pc:cxnChg chg="add mod">
          <ac:chgData name="zihan wang" userId="4ec9aa310fe2e8df" providerId="LiveId" clId="{BC9BEF72-F81A-452C-999A-F349283D11D1}" dt="2022-11-09T03:23:05.645" v="2394" actId="14100"/>
          <ac:cxnSpMkLst>
            <pc:docMk/>
            <pc:sldMk cId="223225717" sldId="260"/>
            <ac:cxnSpMk id="226" creationId="{1AB9D5BB-B93B-04DC-C80C-FAD61F557FB4}"/>
          </ac:cxnSpMkLst>
        </pc:cxnChg>
        <pc:cxnChg chg="add del mod">
          <ac:chgData name="zihan wang" userId="4ec9aa310fe2e8df" providerId="LiveId" clId="{BC9BEF72-F81A-452C-999A-F349283D11D1}" dt="2022-11-09T03:25:56.275" v="2430" actId="478"/>
          <ac:cxnSpMkLst>
            <pc:docMk/>
            <pc:sldMk cId="223225717" sldId="260"/>
            <ac:cxnSpMk id="284" creationId="{A6897650-D877-FDB2-4D8B-D6FE6AEEC467}"/>
          </ac:cxnSpMkLst>
        </pc:cxnChg>
        <pc:cxnChg chg="add mod">
          <ac:chgData name="zihan wang" userId="4ec9aa310fe2e8df" providerId="LiveId" clId="{BC9BEF72-F81A-452C-999A-F349283D11D1}" dt="2022-11-09T03:25:49.404" v="2429" actId="14100"/>
          <ac:cxnSpMkLst>
            <pc:docMk/>
            <pc:sldMk cId="223225717" sldId="260"/>
            <ac:cxnSpMk id="285" creationId="{6CE0A56F-2DD9-1904-65A2-A73D690F136D}"/>
          </ac:cxnSpMkLst>
        </pc:cxnChg>
        <pc:cxnChg chg="add mod">
          <ac:chgData name="zihan wang" userId="4ec9aa310fe2e8df" providerId="LiveId" clId="{BC9BEF72-F81A-452C-999A-F349283D11D1}" dt="2022-11-09T03:25:49.404" v="2429" actId="14100"/>
          <ac:cxnSpMkLst>
            <pc:docMk/>
            <pc:sldMk cId="223225717" sldId="260"/>
            <ac:cxnSpMk id="286" creationId="{FF599F41-1C45-0984-C80A-533C1B410CEE}"/>
          </ac:cxnSpMkLst>
        </pc:cxnChg>
        <pc:cxnChg chg="add mod">
          <ac:chgData name="zihan wang" userId="4ec9aa310fe2e8df" providerId="LiveId" clId="{BC9BEF72-F81A-452C-999A-F349283D11D1}" dt="2022-11-09T03:25:42.608" v="2428" actId="14100"/>
          <ac:cxnSpMkLst>
            <pc:docMk/>
            <pc:sldMk cId="223225717" sldId="260"/>
            <ac:cxnSpMk id="287" creationId="{E78730B9-C12C-0FDC-CF2F-2E382C8993DA}"/>
          </ac:cxnSpMkLst>
        </pc:cxnChg>
        <pc:cxnChg chg="add mod">
          <ac:chgData name="zihan wang" userId="4ec9aa310fe2e8df" providerId="LiveId" clId="{BC9BEF72-F81A-452C-999A-F349283D11D1}" dt="2022-11-09T03:25:49.404" v="2429" actId="14100"/>
          <ac:cxnSpMkLst>
            <pc:docMk/>
            <pc:sldMk cId="223225717" sldId="260"/>
            <ac:cxnSpMk id="288" creationId="{4A89DEAD-9A69-C4F0-C14A-14953E318315}"/>
          </ac:cxnSpMkLst>
        </pc:cxnChg>
        <pc:cxnChg chg="add del mod">
          <ac:chgData name="zihan wang" userId="4ec9aa310fe2e8df" providerId="LiveId" clId="{BC9BEF72-F81A-452C-999A-F349283D11D1}" dt="2022-11-09T03:26:00.400" v="2431" actId="478"/>
          <ac:cxnSpMkLst>
            <pc:docMk/>
            <pc:sldMk cId="223225717" sldId="260"/>
            <ac:cxnSpMk id="289" creationId="{620CF497-2B2B-1B89-817C-27AAD717C2BE}"/>
          </ac:cxnSpMkLst>
        </pc:cxnChg>
        <pc:cxnChg chg="add mod">
          <ac:chgData name="zihan wang" userId="4ec9aa310fe2e8df" providerId="LiveId" clId="{BC9BEF72-F81A-452C-999A-F349283D11D1}" dt="2022-11-09T03:25:49.404" v="2429" actId="14100"/>
          <ac:cxnSpMkLst>
            <pc:docMk/>
            <pc:sldMk cId="223225717" sldId="260"/>
            <ac:cxnSpMk id="290" creationId="{CE0A2B5B-B9C4-F89F-D2BC-941BE45AD775}"/>
          </ac:cxnSpMkLst>
        </pc:cxnChg>
        <pc:cxnChg chg="add mod">
          <ac:chgData name="zihan wang" userId="4ec9aa310fe2e8df" providerId="LiveId" clId="{BC9BEF72-F81A-452C-999A-F349283D11D1}" dt="2022-11-09T03:25:49.404" v="2429" actId="14100"/>
          <ac:cxnSpMkLst>
            <pc:docMk/>
            <pc:sldMk cId="223225717" sldId="260"/>
            <ac:cxnSpMk id="291" creationId="{CFE65A23-B893-D388-B0EA-BCFC87D56638}"/>
          </ac:cxnSpMkLst>
        </pc:cxnChg>
        <pc:cxnChg chg="add mod">
          <ac:chgData name="zihan wang" userId="4ec9aa310fe2e8df" providerId="LiveId" clId="{BC9BEF72-F81A-452C-999A-F349283D11D1}" dt="2022-11-09T03:25:22.418" v="2424" actId="14100"/>
          <ac:cxnSpMkLst>
            <pc:docMk/>
            <pc:sldMk cId="223225717" sldId="260"/>
            <ac:cxnSpMk id="292" creationId="{69DCC233-CA74-2273-C08C-43B7AD8D4958}"/>
          </ac:cxnSpMkLst>
        </pc:cxnChg>
        <pc:cxnChg chg="add mod">
          <ac:chgData name="zihan wang" userId="4ec9aa310fe2e8df" providerId="LiveId" clId="{BC9BEF72-F81A-452C-999A-F349283D11D1}" dt="2022-11-09T03:25:35.383" v="2426" actId="14100"/>
          <ac:cxnSpMkLst>
            <pc:docMk/>
            <pc:sldMk cId="223225717" sldId="260"/>
            <ac:cxnSpMk id="293" creationId="{A712AFAC-DA6D-592A-52C7-2A469F2E867B}"/>
          </ac:cxnSpMkLst>
        </pc:cxnChg>
        <pc:cxnChg chg="add mod">
          <ac:chgData name="zihan wang" userId="4ec9aa310fe2e8df" providerId="LiveId" clId="{BC9BEF72-F81A-452C-999A-F349283D11D1}" dt="2022-11-09T03:25:22.418" v="2424" actId="14100"/>
          <ac:cxnSpMkLst>
            <pc:docMk/>
            <pc:sldMk cId="223225717" sldId="260"/>
            <ac:cxnSpMk id="294" creationId="{4CCA8126-8071-B679-AE4E-311D205D4FCF}"/>
          </ac:cxnSpMkLst>
        </pc:cxnChg>
        <pc:cxnChg chg="add mod">
          <ac:chgData name="zihan wang" userId="4ec9aa310fe2e8df" providerId="LiveId" clId="{BC9BEF72-F81A-452C-999A-F349283D11D1}" dt="2022-11-09T03:25:29.601" v="2425" actId="14100"/>
          <ac:cxnSpMkLst>
            <pc:docMk/>
            <pc:sldMk cId="223225717" sldId="260"/>
            <ac:cxnSpMk id="295" creationId="{A1E564F0-DA1F-9351-5D01-A449342E1854}"/>
          </ac:cxnSpMkLst>
        </pc:cxnChg>
        <pc:cxnChg chg="add mod">
          <ac:chgData name="zihan wang" userId="4ec9aa310fe2e8df" providerId="LiveId" clId="{BC9BEF72-F81A-452C-999A-F349283D11D1}" dt="2022-11-09T03:25:22.418" v="2424" actId="14100"/>
          <ac:cxnSpMkLst>
            <pc:docMk/>
            <pc:sldMk cId="223225717" sldId="260"/>
            <ac:cxnSpMk id="296" creationId="{F5B7D430-BCB1-895A-EC8E-0AA01F29A555}"/>
          </ac:cxnSpMkLst>
        </pc:cxnChg>
        <pc:cxnChg chg="add mod">
          <ac:chgData name="zihan wang" userId="4ec9aa310fe2e8df" providerId="LiveId" clId="{BC9BEF72-F81A-452C-999A-F349283D11D1}" dt="2022-11-09T03:25:29.601" v="2425" actId="14100"/>
          <ac:cxnSpMkLst>
            <pc:docMk/>
            <pc:sldMk cId="223225717" sldId="260"/>
            <ac:cxnSpMk id="297" creationId="{8CA5FB16-1571-B4C6-9386-D967596B5076}"/>
          </ac:cxnSpMkLst>
        </pc:cxnChg>
        <pc:cxnChg chg="add mod">
          <ac:chgData name="zihan wang" userId="4ec9aa310fe2e8df" providerId="LiveId" clId="{BC9BEF72-F81A-452C-999A-F349283D11D1}" dt="2022-11-09T03:25:35.383" v="2426" actId="14100"/>
          <ac:cxnSpMkLst>
            <pc:docMk/>
            <pc:sldMk cId="223225717" sldId="260"/>
            <ac:cxnSpMk id="298" creationId="{FC8FD3E1-3A68-69B8-BFA3-83F01EF47EAD}"/>
          </ac:cxnSpMkLst>
        </pc:cxnChg>
        <pc:cxnChg chg="add mod">
          <ac:chgData name="zihan wang" userId="4ec9aa310fe2e8df" providerId="LiveId" clId="{BC9BEF72-F81A-452C-999A-F349283D11D1}" dt="2022-11-09T03:25:38.935" v="2427" actId="14100"/>
          <ac:cxnSpMkLst>
            <pc:docMk/>
            <pc:sldMk cId="223225717" sldId="260"/>
            <ac:cxnSpMk id="299" creationId="{C8378BB6-2BB6-9200-81C8-2B350B9C1FDB}"/>
          </ac:cxnSpMkLst>
        </pc:cxnChg>
        <pc:cxnChg chg="add mod">
          <ac:chgData name="zihan wang" userId="4ec9aa310fe2e8df" providerId="LiveId" clId="{BC9BEF72-F81A-452C-999A-F349283D11D1}" dt="2022-11-09T03:25:42.608" v="2428" actId="14100"/>
          <ac:cxnSpMkLst>
            <pc:docMk/>
            <pc:sldMk cId="223225717" sldId="260"/>
            <ac:cxnSpMk id="300" creationId="{3DABF7ED-A092-1F4D-7F69-E7422C867BF7}"/>
          </ac:cxnSpMkLst>
        </pc:cxnChg>
        <pc:cxnChg chg="add mod">
          <ac:chgData name="zihan wang" userId="4ec9aa310fe2e8df" providerId="LiveId" clId="{BC9BEF72-F81A-452C-999A-F349283D11D1}" dt="2022-11-09T03:25:38.935" v="2427" actId="14100"/>
          <ac:cxnSpMkLst>
            <pc:docMk/>
            <pc:sldMk cId="223225717" sldId="260"/>
            <ac:cxnSpMk id="301" creationId="{4A879AA1-36DC-71DD-537A-32225A29A131}"/>
          </ac:cxnSpMkLst>
        </pc:cxnChg>
      </pc:sldChg>
      <pc:sldChg chg="modSp add mod ord modNotesTx">
        <pc:chgData name="zihan wang" userId="4ec9aa310fe2e8df" providerId="LiveId" clId="{BC9BEF72-F81A-452C-999A-F349283D11D1}" dt="2022-11-09T12:33:58.119" v="4106" actId="20577"/>
        <pc:sldMkLst>
          <pc:docMk/>
          <pc:sldMk cId="634419422" sldId="261"/>
        </pc:sldMkLst>
        <pc:spChg chg="mod">
          <ac:chgData name="zihan wang" userId="4ec9aa310fe2e8df" providerId="LiveId" clId="{BC9BEF72-F81A-452C-999A-F349283D11D1}" dt="2022-11-08T14:42:47.581" v="1628" actId="20577"/>
          <ac:spMkLst>
            <pc:docMk/>
            <pc:sldMk cId="634419422" sldId="261"/>
            <ac:spMk id="3" creationId="{98E683BE-6538-67C1-8018-D87C794CC5C3}"/>
          </ac:spMkLst>
        </pc:spChg>
      </pc:sldChg>
      <pc:sldChg chg="modSp add del mod">
        <pc:chgData name="zihan wang" userId="4ec9aa310fe2e8df" providerId="LiveId" clId="{BC9BEF72-F81A-452C-999A-F349283D11D1}" dt="2022-11-09T02:20:26.268" v="2159" actId="47"/>
        <pc:sldMkLst>
          <pc:docMk/>
          <pc:sldMk cId="2192924732" sldId="262"/>
        </pc:sldMkLst>
        <pc:spChg chg="mod">
          <ac:chgData name="zihan wang" userId="4ec9aa310fe2e8df" providerId="LiveId" clId="{BC9BEF72-F81A-452C-999A-F349283D11D1}" dt="2022-11-09T02:20:13.998" v="2157" actId="20577"/>
          <ac:spMkLst>
            <pc:docMk/>
            <pc:sldMk cId="2192924732" sldId="262"/>
            <ac:spMk id="3" creationId="{98E683BE-6538-67C1-8018-D87C794CC5C3}"/>
          </ac:spMkLst>
        </pc:spChg>
      </pc:sldChg>
      <pc:sldChg chg="addSp delSp modSp add mod delAnim modAnim">
        <pc:chgData name="zihan wang" userId="4ec9aa310fe2e8df" providerId="LiveId" clId="{BC9BEF72-F81A-452C-999A-F349283D11D1}" dt="2022-11-09T10:32:14.146" v="3958"/>
        <pc:sldMkLst>
          <pc:docMk/>
          <pc:sldMk cId="3366558185" sldId="263"/>
        </pc:sldMkLst>
        <pc:spChg chg="mod">
          <ac:chgData name="zihan wang" userId="4ec9aa310fe2e8df" providerId="LiveId" clId="{BC9BEF72-F81A-452C-999A-F349283D11D1}" dt="2022-11-09T10:32:14.146" v="3958"/>
          <ac:spMkLst>
            <pc:docMk/>
            <pc:sldMk cId="3366558185" sldId="263"/>
            <ac:spMk id="3" creationId="{98E683BE-6538-67C1-8018-D87C794CC5C3}"/>
          </ac:spMkLst>
        </pc:spChg>
        <pc:spChg chg="mod">
          <ac:chgData name="zihan wang" userId="4ec9aa310fe2e8df" providerId="LiveId" clId="{BC9BEF72-F81A-452C-999A-F349283D11D1}" dt="2022-11-09T02:43:27.449" v="2284"/>
          <ac:spMkLst>
            <pc:docMk/>
            <pc:sldMk cId="3366558185" sldId="263"/>
            <ac:spMk id="9" creationId="{E3DF2378-7F2C-62D9-1D82-411F197895F0}"/>
          </ac:spMkLst>
        </pc:spChg>
        <pc:grpChg chg="add del mod">
          <ac:chgData name="zihan wang" userId="4ec9aa310fe2e8df" providerId="LiveId" clId="{BC9BEF72-F81A-452C-999A-F349283D11D1}" dt="2022-11-09T02:43:42.762" v="2287" actId="21"/>
          <ac:grpSpMkLst>
            <pc:docMk/>
            <pc:sldMk cId="3366558185" sldId="263"/>
            <ac:grpSpMk id="2" creationId="{AF8BB9B9-5DF0-9E12-05DC-524A360C15E1}"/>
          </ac:grpSpMkLst>
        </pc:grpChg>
        <pc:grpChg chg="add del mod">
          <ac:chgData name="zihan wang" userId="4ec9aa310fe2e8df" providerId="LiveId" clId="{BC9BEF72-F81A-452C-999A-F349283D11D1}" dt="2022-11-09T02:43:42.762" v="2287" actId="21"/>
          <ac:grpSpMkLst>
            <pc:docMk/>
            <pc:sldMk cId="3366558185" sldId="263"/>
            <ac:grpSpMk id="7" creationId="{3D986F96-C56D-6281-7675-D24A65C776D5}"/>
          </ac:grpSpMkLst>
        </pc:grpChg>
        <pc:grpChg chg="mod">
          <ac:chgData name="zihan wang" userId="4ec9aa310fe2e8df" providerId="LiveId" clId="{BC9BEF72-F81A-452C-999A-F349283D11D1}" dt="2022-11-09T02:43:27.449" v="2284"/>
          <ac:grpSpMkLst>
            <pc:docMk/>
            <pc:sldMk cId="3366558185" sldId="263"/>
            <ac:grpSpMk id="8" creationId="{816EEB57-52C2-4BF8-B873-791CDE051B39}"/>
          </ac:grpSpMkLst>
        </pc:grpChg>
        <pc:picChg chg="mod">
          <ac:chgData name="zihan wang" userId="4ec9aa310fe2e8df" providerId="LiveId" clId="{BC9BEF72-F81A-452C-999A-F349283D11D1}" dt="2022-11-09T02:43:27.449" v="2284"/>
          <ac:picMkLst>
            <pc:docMk/>
            <pc:sldMk cId="3366558185" sldId="263"/>
            <ac:picMk id="4" creationId="{78660099-8EDB-72FD-B144-A30E15DAD4C3}"/>
          </ac:picMkLst>
        </pc:picChg>
        <pc:picChg chg="mod">
          <ac:chgData name="zihan wang" userId="4ec9aa310fe2e8df" providerId="LiveId" clId="{BC9BEF72-F81A-452C-999A-F349283D11D1}" dt="2022-11-09T02:43:27.449" v="2284"/>
          <ac:picMkLst>
            <pc:docMk/>
            <pc:sldMk cId="3366558185" sldId="263"/>
            <ac:picMk id="5" creationId="{7D8A805E-531B-EDB4-C4E9-280CD3296173}"/>
          </ac:picMkLst>
        </pc:picChg>
        <pc:picChg chg="add del mod">
          <ac:chgData name="zihan wang" userId="4ec9aa310fe2e8df" providerId="LiveId" clId="{BC9BEF72-F81A-452C-999A-F349283D11D1}" dt="2022-11-09T02:43:42.762" v="2287" actId="21"/>
          <ac:picMkLst>
            <pc:docMk/>
            <pc:sldMk cId="3366558185" sldId="263"/>
            <ac:picMk id="6" creationId="{1FA870DC-9D42-7E5C-303A-957CBD45CE48}"/>
          </ac:picMkLst>
        </pc:picChg>
        <pc:picChg chg="mod">
          <ac:chgData name="zihan wang" userId="4ec9aa310fe2e8df" providerId="LiveId" clId="{BC9BEF72-F81A-452C-999A-F349283D11D1}" dt="2022-11-09T02:43:27.449" v="2284"/>
          <ac:picMkLst>
            <pc:docMk/>
            <pc:sldMk cId="3366558185" sldId="263"/>
            <ac:picMk id="10" creationId="{4FF8D1DA-9D9A-02A8-9A85-3FCAF7EBA4AF}"/>
          </ac:picMkLst>
        </pc:picChg>
        <pc:picChg chg="mod">
          <ac:chgData name="zihan wang" userId="4ec9aa310fe2e8df" providerId="LiveId" clId="{BC9BEF72-F81A-452C-999A-F349283D11D1}" dt="2022-11-09T02:43:27.449" v="2284"/>
          <ac:picMkLst>
            <pc:docMk/>
            <pc:sldMk cId="3366558185" sldId="263"/>
            <ac:picMk id="11" creationId="{70B1BBC7-EB8F-D301-44C4-BC5B86D3DAB9}"/>
          </ac:picMkLst>
        </pc:picChg>
      </pc:sldChg>
      <pc:sldChg chg="addSp delSp modSp add mod modAnim modNotesTx">
        <pc:chgData name="zihan wang" userId="4ec9aa310fe2e8df" providerId="LiveId" clId="{BC9BEF72-F81A-452C-999A-F349283D11D1}" dt="2022-11-09T14:46:02.803" v="5419" actId="20577"/>
        <pc:sldMkLst>
          <pc:docMk/>
          <pc:sldMk cId="3581555062" sldId="264"/>
        </pc:sldMkLst>
        <pc:spChg chg="mod">
          <ac:chgData name="zihan wang" userId="4ec9aa310fe2e8df" providerId="LiveId" clId="{BC9BEF72-F81A-452C-999A-F349283D11D1}" dt="2022-11-09T02:23:13.924" v="2174"/>
          <ac:spMkLst>
            <pc:docMk/>
            <pc:sldMk cId="3581555062" sldId="264"/>
            <ac:spMk id="3" creationId="{98E683BE-6538-67C1-8018-D87C794CC5C3}"/>
          </ac:spMkLst>
        </pc:spChg>
        <pc:spChg chg="mod">
          <ac:chgData name="zihan wang" userId="4ec9aa310fe2e8df" providerId="LiveId" clId="{BC9BEF72-F81A-452C-999A-F349283D11D1}" dt="2022-11-09T02:23:39.737" v="2175"/>
          <ac:spMkLst>
            <pc:docMk/>
            <pc:sldMk cId="3581555062" sldId="264"/>
            <ac:spMk id="5" creationId="{65331884-7590-EA46-8886-8E9A2B6CBBE1}"/>
          </ac:spMkLst>
        </pc:spChg>
        <pc:spChg chg="mod">
          <ac:chgData name="zihan wang" userId="4ec9aa310fe2e8df" providerId="LiveId" clId="{BC9BEF72-F81A-452C-999A-F349283D11D1}" dt="2022-11-09T02:23:39.737" v="2175"/>
          <ac:spMkLst>
            <pc:docMk/>
            <pc:sldMk cId="3581555062" sldId="264"/>
            <ac:spMk id="7" creationId="{DD9EB8E5-1127-CB48-E95E-53B91E0F7397}"/>
          </ac:spMkLst>
        </pc:spChg>
        <pc:spChg chg="mod">
          <ac:chgData name="zihan wang" userId="4ec9aa310fe2e8df" providerId="LiveId" clId="{BC9BEF72-F81A-452C-999A-F349283D11D1}" dt="2022-11-09T02:23:39.737" v="2175"/>
          <ac:spMkLst>
            <pc:docMk/>
            <pc:sldMk cId="3581555062" sldId="264"/>
            <ac:spMk id="16" creationId="{500FA368-0C50-2BFF-F112-79F59970D197}"/>
          </ac:spMkLst>
        </pc:spChg>
        <pc:spChg chg="mod">
          <ac:chgData name="zihan wang" userId="4ec9aa310fe2e8df" providerId="LiveId" clId="{BC9BEF72-F81A-452C-999A-F349283D11D1}" dt="2022-11-09T02:25:57.177" v="2194" actId="113"/>
          <ac:spMkLst>
            <pc:docMk/>
            <pc:sldMk cId="3581555062" sldId="264"/>
            <ac:spMk id="18" creationId="{D0E30F21-5ECE-F01A-0DFD-B26AB1F4D105}"/>
          </ac:spMkLst>
        </pc:spChg>
        <pc:spChg chg="del">
          <ac:chgData name="zihan wang" userId="4ec9aa310fe2e8df" providerId="LiveId" clId="{BC9BEF72-F81A-452C-999A-F349283D11D1}" dt="2022-11-09T02:20:30.132" v="2160" actId="478"/>
          <ac:spMkLst>
            <pc:docMk/>
            <pc:sldMk cId="3581555062" sldId="264"/>
            <ac:spMk id="30" creationId="{0B06A7D6-CF3B-97E3-EEF4-7B48BC205166}"/>
          </ac:spMkLst>
        </pc:spChg>
        <pc:spChg chg="del">
          <ac:chgData name="zihan wang" userId="4ec9aa310fe2e8df" providerId="LiveId" clId="{BC9BEF72-F81A-452C-999A-F349283D11D1}" dt="2022-11-09T02:20:30.132" v="2160" actId="478"/>
          <ac:spMkLst>
            <pc:docMk/>
            <pc:sldMk cId="3581555062" sldId="264"/>
            <ac:spMk id="31" creationId="{13A9B979-0B8E-261B-0AD6-4B6F6D96B2D1}"/>
          </ac:spMkLst>
        </pc:spChg>
        <pc:spChg chg="del">
          <ac:chgData name="zihan wang" userId="4ec9aa310fe2e8df" providerId="LiveId" clId="{BC9BEF72-F81A-452C-999A-F349283D11D1}" dt="2022-11-09T02:20:30.132" v="2160" actId="478"/>
          <ac:spMkLst>
            <pc:docMk/>
            <pc:sldMk cId="3581555062" sldId="264"/>
            <ac:spMk id="32" creationId="{4104526E-AAEF-C77D-B577-D48FD3F132DA}"/>
          </ac:spMkLst>
        </pc:spChg>
        <pc:spChg chg="del">
          <ac:chgData name="zihan wang" userId="4ec9aa310fe2e8df" providerId="LiveId" clId="{BC9BEF72-F81A-452C-999A-F349283D11D1}" dt="2022-11-09T02:20:30.132" v="2160" actId="478"/>
          <ac:spMkLst>
            <pc:docMk/>
            <pc:sldMk cId="3581555062" sldId="264"/>
            <ac:spMk id="37" creationId="{5E912CD8-5A7F-3625-9F87-5758C9341095}"/>
          </ac:spMkLst>
        </pc:spChg>
        <pc:spChg chg="del">
          <ac:chgData name="zihan wang" userId="4ec9aa310fe2e8df" providerId="LiveId" clId="{BC9BEF72-F81A-452C-999A-F349283D11D1}" dt="2022-11-09T02:20:30.132" v="2160" actId="478"/>
          <ac:spMkLst>
            <pc:docMk/>
            <pc:sldMk cId="3581555062" sldId="264"/>
            <ac:spMk id="38" creationId="{44D5A6E4-763F-DAB9-428B-2AB710290CFB}"/>
          </ac:spMkLst>
        </pc:spChg>
        <pc:spChg chg="del">
          <ac:chgData name="zihan wang" userId="4ec9aa310fe2e8df" providerId="LiveId" clId="{BC9BEF72-F81A-452C-999A-F349283D11D1}" dt="2022-11-09T02:20:30.132" v="2160" actId="478"/>
          <ac:spMkLst>
            <pc:docMk/>
            <pc:sldMk cId="3581555062" sldId="264"/>
            <ac:spMk id="39" creationId="{01DF46E8-8F81-1EED-4869-BD7EF6EDFFB6}"/>
          </ac:spMkLst>
        </pc:spChg>
        <pc:spChg chg="del">
          <ac:chgData name="zihan wang" userId="4ec9aa310fe2e8df" providerId="LiveId" clId="{BC9BEF72-F81A-452C-999A-F349283D11D1}" dt="2022-11-09T02:20:30.132" v="2160" actId="478"/>
          <ac:spMkLst>
            <pc:docMk/>
            <pc:sldMk cId="3581555062" sldId="264"/>
            <ac:spMk id="46" creationId="{A56FFD12-E954-97A8-D8C2-9AF07D990CEE}"/>
          </ac:spMkLst>
        </pc:spChg>
        <pc:spChg chg="del">
          <ac:chgData name="zihan wang" userId="4ec9aa310fe2e8df" providerId="LiveId" clId="{BC9BEF72-F81A-452C-999A-F349283D11D1}" dt="2022-11-09T02:20:30.132" v="2160" actId="478"/>
          <ac:spMkLst>
            <pc:docMk/>
            <pc:sldMk cId="3581555062" sldId="264"/>
            <ac:spMk id="59" creationId="{42EDD3CE-0E6F-C090-5E87-BBD94BF877FC}"/>
          </ac:spMkLst>
        </pc:spChg>
        <pc:spChg chg="del">
          <ac:chgData name="zihan wang" userId="4ec9aa310fe2e8df" providerId="LiveId" clId="{BC9BEF72-F81A-452C-999A-F349283D11D1}" dt="2022-11-09T02:20:30.132" v="2160" actId="478"/>
          <ac:spMkLst>
            <pc:docMk/>
            <pc:sldMk cId="3581555062" sldId="264"/>
            <ac:spMk id="60" creationId="{2B3332FC-DE98-11BA-5DEC-916FAFCDC14B}"/>
          </ac:spMkLst>
        </pc:spChg>
        <pc:spChg chg="del">
          <ac:chgData name="zihan wang" userId="4ec9aa310fe2e8df" providerId="LiveId" clId="{BC9BEF72-F81A-452C-999A-F349283D11D1}" dt="2022-11-09T02:20:30.132" v="2160" actId="478"/>
          <ac:spMkLst>
            <pc:docMk/>
            <pc:sldMk cId="3581555062" sldId="264"/>
            <ac:spMk id="227" creationId="{7C60B0B6-521D-3BA3-A5B2-FD0D686AFDAD}"/>
          </ac:spMkLst>
        </pc:spChg>
        <pc:spChg chg="del">
          <ac:chgData name="zihan wang" userId="4ec9aa310fe2e8df" providerId="LiveId" clId="{BC9BEF72-F81A-452C-999A-F349283D11D1}" dt="2022-11-09T02:20:30.132" v="2160" actId="478"/>
          <ac:spMkLst>
            <pc:docMk/>
            <pc:sldMk cId="3581555062" sldId="264"/>
            <ac:spMk id="228" creationId="{0467F5C3-0365-7324-5F47-A1D953685DD9}"/>
          </ac:spMkLst>
        </pc:spChg>
        <pc:spChg chg="del">
          <ac:chgData name="zihan wang" userId="4ec9aa310fe2e8df" providerId="LiveId" clId="{BC9BEF72-F81A-452C-999A-F349283D11D1}" dt="2022-11-09T02:20:30.132" v="2160" actId="478"/>
          <ac:spMkLst>
            <pc:docMk/>
            <pc:sldMk cId="3581555062" sldId="264"/>
            <ac:spMk id="232" creationId="{6A74E6CD-83EE-4AFF-93D8-5CF859F8DB04}"/>
          </ac:spMkLst>
        </pc:spChg>
        <pc:spChg chg="del">
          <ac:chgData name="zihan wang" userId="4ec9aa310fe2e8df" providerId="LiveId" clId="{BC9BEF72-F81A-452C-999A-F349283D11D1}" dt="2022-11-09T02:20:30.132" v="2160" actId="478"/>
          <ac:spMkLst>
            <pc:docMk/>
            <pc:sldMk cId="3581555062" sldId="264"/>
            <ac:spMk id="233" creationId="{7BDD0963-178E-DB8F-ECE8-EA4C260430EF}"/>
          </ac:spMkLst>
        </pc:spChg>
        <pc:spChg chg="del">
          <ac:chgData name="zihan wang" userId="4ec9aa310fe2e8df" providerId="LiveId" clId="{BC9BEF72-F81A-452C-999A-F349283D11D1}" dt="2022-11-09T02:20:30.132" v="2160" actId="478"/>
          <ac:spMkLst>
            <pc:docMk/>
            <pc:sldMk cId="3581555062" sldId="264"/>
            <ac:spMk id="234" creationId="{260FBD30-E8C7-4792-AB92-581A6095E556}"/>
          </ac:spMkLst>
        </pc:spChg>
        <pc:spChg chg="del">
          <ac:chgData name="zihan wang" userId="4ec9aa310fe2e8df" providerId="LiveId" clId="{BC9BEF72-F81A-452C-999A-F349283D11D1}" dt="2022-11-09T02:20:30.132" v="2160" actId="478"/>
          <ac:spMkLst>
            <pc:docMk/>
            <pc:sldMk cId="3581555062" sldId="264"/>
            <ac:spMk id="235" creationId="{D5B52659-EB6E-EA22-879D-33D6F661EC98}"/>
          </ac:spMkLst>
        </pc:spChg>
        <pc:spChg chg="del">
          <ac:chgData name="zihan wang" userId="4ec9aa310fe2e8df" providerId="LiveId" clId="{BC9BEF72-F81A-452C-999A-F349283D11D1}" dt="2022-11-09T02:20:30.132" v="2160" actId="478"/>
          <ac:spMkLst>
            <pc:docMk/>
            <pc:sldMk cId="3581555062" sldId="264"/>
            <ac:spMk id="238" creationId="{9DFFCDE8-CC80-2B40-98B3-A5BED472C6E3}"/>
          </ac:spMkLst>
        </pc:spChg>
        <pc:spChg chg="del">
          <ac:chgData name="zihan wang" userId="4ec9aa310fe2e8df" providerId="LiveId" clId="{BC9BEF72-F81A-452C-999A-F349283D11D1}" dt="2022-11-09T02:20:30.132" v="2160" actId="478"/>
          <ac:spMkLst>
            <pc:docMk/>
            <pc:sldMk cId="3581555062" sldId="264"/>
            <ac:spMk id="239" creationId="{1603E6C5-E6F3-EE39-1966-60F9FE4B5550}"/>
          </ac:spMkLst>
        </pc:spChg>
        <pc:spChg chg="del">
          <ac:chgData name="zihan wang" userId="4ec9aa310fe2e8df" providerId="LiveId" clId="{BC9BEF72-F81A-452C-999A-F349283D11D1}" dt="2022-11-09T02:20:30.132" v="2160" actId="478"/>
          <ac:spMkLst>
            <pc:docMk/>
            <pc:sldMk cId="3581555062" sldId="264"/>
            <ac:spMk id="250" creationId="{6729C191-783B-E569-9BFF-B374933B5A46}"/>
          </ac:spMkLst>
        </pc:spChg>
        <pc:grpChg chg="add mod">
          <ac:chgData name="zihan wang" userId="4ec9aa310fe2e8df" providerId="LiveId" clId="{BC9BEF72-F81A-452C-999A-F349283D11D1}" dt="2022-11-09T02:38:11.215" v="2267" actId="1076"/>
          <ac:grpSpMkLst>
            <pc:docMk/>
            <pc:sldMk cId="3581555062" sldId="264"/>
            <ac:grpSpMk id="2" creationId="{84CB2D91-C6AE-09D4-BAEE-E6C912E18AAF}"/>
          </ac:grpSpMkLst>
        </pc:grpChg>
        <pc:grpChg chg="add mod">
          <ac:chgData name="zihan wang" userId="4ec9aa310fe2e8df" providerId="LiveId" clId="{BC9BEF72-F81A-452C-999A-F349283D11D1}" dt="2022-11-09T02:23:41.665" v="2176" actId="1076"/>
          <ac:grpSpMkLst>
            <pc:docMk/>
            <pc:sldMk cId="3581555062" sldId="264"/>
            <ac:grpSpMk id="12" creationId="{69CF11DD-BD50-EC11-01C4-0C3ED9A90847}"/>
          </ac:grpSpMkLst>
        </pc:grpChg>
        <pc:grpChg chg="del">
          <ac:chgData name="zihan wang" userId="4ec9aa310fe2e8df" providerId="LiveId" clId="{BC9BEF72-F81A-452C-999A-F349283D11D1}" dt="2022-11-09T02:20:30.132" v="2160" actId="478"/>
          <ac:grpSpMkLst>
            <pc:docMk/>
            <pc:sldMk cId="3581555062" sldId="264"/>
            <ac:grpSpMk id="33" creationId="{A126587E-5F81-DDD2-FBB7-22175F2B6EBD}"/>
          </ac:grpSpMkLst>
        </pc:grpChg>
        <pc:grpChg chg="del">
          <ac:chgData name="zihan wang" userId="4ec9aa310fe2e8df" providerId="LiveId" clId="{BC9BEF72-F81A-452C-999A-F349283D11D1}" dt="2022-11-09T02:20:30.132" v="2160" actId="478"/>
          <ac:grpSpMkLst>
            <pc:docMk/>
            <pc:sldMk cId="3581555062" sldId="264"/>
            <ac:grpSpMk id="34" creationId="{8338BA08-7359-65E7-072E-1DD5C19B3928}"/>
          </ac:grpSpMkLst>
        </pc:grpChg>
        <pc:grpChg chg="del">
          <ac:chgData name="zihan wang" userId="4ec9aa310fe2e8df" providerId="LiveId" clId="{BC9BEF72-F81A-452C-999A-F349283D11D1}" dt="2022-11-09T02:20:30.132" v="2160" actId="478"/>
          <ac:grpSpMkLst>
            <pc:docMk/>
            <pc:sldMk cId="3581555062" sldId="264"/>
            <ac:grpSpMk id="66" creationId="{FB829C1A-C904-D18F-6732-C9040F8B9791}"/>
          </ac:grpSpMkLst>
        </pc:grpChg>
        <pc:grpChg chg="del">
          <ac:chgData name="zihan wang" userId="4ec9aa310fe2e8df" providerId="LiveId" clId="{BC9BEF72-F81A-452C-999A-F349283D11D1}" dt="2022-11-09T02:20:30.132" v="2160" actId="478"/>
          <ac:grpSpMkLst>
            <pc:docMk/>
            <pc:sldMk cId="3581555062" sldId="264"/>
            <ac:grpSpMk id="99" creationId="{B1680BC6-81FD-5AA2-F282-0D71ABA50D8C}"/>
          </ac:grpSpMkLst>
        </pc:grpChg>
        <pc:grpChg chg="del">
          <ac:chgData name="zihan wang" userId="4ec9aa310fe2e8df" providerId="LiveId" clId="{BC9BEF72-F81A-452C-999A-F349283D11D1}" dt="2022-11-09T02:20:30.132" v="2160" actId="478"/>
          <ac:grpSpMkLst>
            <pc:docMk/>
            <pc:sldMk cId="3581555062" sldId="264"/>
            <ac:grpSpMk id="105" creationId="{863EAAC4-9430-ABE9-8B4B-E6F8F4A51565}"/>
          </ac:grpSpMkLst>
        </pc:grpChg>
        <pc:picChg chg="del">
          <ac:chgData name="zihan wang" userId="4ec9aa310fe2e8df" providerId="LiveId" clId="{BC9BEF72-F81A-452C-999A-F349283D11D1}" dt="2022-11-09T02:20:30.132" v="2160" actId="478"/>
          <ac:picMkLst>
            <pc:docMk/>
            <pc:sldMk cId="3581555062" sldId="264"/>
            <ac:picMk id="4" creationId="{AC5E821D-D694-00D1-A843-D2576925B60E}"/>
          </ac:picMkLst>
        </pc:picChg>
        <pc:picChg chg="mod">
          <ac:chgData name="zihan wang" userId="4ec9aa310fe2e8df" providerId="LiveId" clId="{BC9BEF72-F81A-452C-999A-F349283D11D1}" dt="2022-11-09T02:23:39.737" v="2175"/>
          <ac:picMkLst>
            <pc:docMk/>
            <pc:sldMk cId="3581555062" sldId="264"/>
            <ac:picMk id="9" creationId="{0C373100-A37C-A688-2059-920B7E9D7923}"/>
          </ac:picMkLst>
        </pc:picChg>
        <pc:picChg chg="mod">
          <ac:chgData name="zihan wang" userId="4ec9aa310fe2e8df" providerId="LiveId" clId="{BC9BEF72-F81A-452C-999A-F349283D11D1}" dt="2022-11-09T02:23:39.737" v="2175"/>
          <ac:picMkLst>
            <pc:docMk/>
            <pc:sldMk cId="3581555062" sldId="264"/>
            <ac:picMk id="10" creationId="{8EB37042-2964-68A1-A051-D68F75E4E296}"/>
          </ac:picMkLst>
        </pc:picChg>
        <pc:picChg chg="mod">
          <ac:chgData name="zihan wang" userId="4ec9aa310fe2e8df" providerId="LiveId" clId="{BC9BEF72-F81A-452C-999A-F349283D11D1}" dt="2022-11-09T02:23:39.737" v="2175"/>
          <ac:picMkLst>
            <pc:docMk/>
            <pc:sldMk cId="3581555062" sldId="264"/>
            <ac:picMk id="20" creationId="{70FB55A0-088B-A6C7-EA74-63F937BD1FAE}"/>
          </ac:picMkLst>
        </pc:picChg>
        <pc:picChg chg="mod">
          <ac:chgData name="zihan wang" userId="4ec9aa310fe2e8df" providerId="LiveId" clId="{BC9BEF72-F81A-452C-999A-F349283D11D1}" dt="2022-11-09T02:23:39.737" v="2175"/>
          <ac:picMkLst>
            <pc:docMk/>
            <pc:sldMk cId="3581555062" sldId="264"/>
            <ac:picMk id="21" creationId="{EB413167-58BA-CEC7-B147-D9E1B3E54E77}"/>
          </ac:picMkLst>
        </pc:picChg>
        <pc:picChg chg="add del mod">
          <ac:chgData name="zihan wang" userId="4ec9aa310fe2e8df" providerId="LiveId" clId="{BC9BEF72-F81A-452C-999A-F349283D11D1}" dt="2022-11-09T02:38:12.928" v="2270" actId="22"/>
          <ac:picMkLst>
            <pc:docMk/>
            <pc:sldMk cId="3581555062" sldId="264"/>
            <ac:picMk id="25" creationId="{CF9172F5-84A0-59F7-2C6B-5E94D5278A24}"/>
          </ac:picMkLst>
        </pc:picChg>
        <pc:picChg chg="add del mod">
          <ac:chgData name="zihan wang" userId="4ec9aa310fe2e8df" providerId="LiveId" clId="{BC9BEF72-F81A-452C-999A-F349283D11D1}" dt="2022-11-09T02:38:10.504" v="2265" actId="22"/>
          <ac:picMkLst>
            <pc:docMk/>
            <pc:sldMk cId="3581555062" sldId="264"/>
            <ac:picMk id="27" creationId="{0DB05B5F-ADF5-5FAF-D2F5-E17426273178}"/>
          </ac:picMkLst>
        </pc:picChg>
        <pc:picChg chg="del">
          <ac:chgData name="zihan wang" userId="4ec9aa310fe2e8df" providerId="LiveId" clId="{BC9BEF72-F81A-452C-999A-F349283D11D1}" dt="2022-11-09T02:20:30.132" v="2160" actId="478"/>
          <ac:picMkLst>
            <pc:docMk/>
            <pc:sldMk cId="3581555062" sldId="264"/>
            <ac:picMk id="249" creationId="{C8AC9CB9-D6E3-8B38-48B3-0714136652B8}"/>
          </ac:picMkLst>
        </pc:picChg>
        <pc:cxnChg chg="del mod">
          <ac:chgData name="zihan wang" userId="4ec9aa310fe2e8df" providerId="LiveId" clId="{BC9BEF72-F81A-452C-999A-F349283D11D1}" dt="2022-11-09T02:20:30.132" v="2160" actId="478"/>
          <ac:cxnSpMkLst>
            <pc:docMk/>
            <pc:sldMk cId="3581555062" sldId="264"/>
            <ac:cxnSpMk id="6" creationId="{45438DBF-7510-7AF0-1A2D-90E86674B43B}"/>
          </ac:cxnSpMkLst>
        </pc:cxnChg>
        <pc:cxnChg chg="del mod">
          <ac:chgData name="zihan wang" userId="4ec9aa310fe2e8df" providerId="LiveId" clId="{BC9BEF72-F81A-452C-999A-F349283D11D1}" dt="2022-11-09T02:20:30.132" v="2160" actId="478"/>
          <ac:cxnSpMkLst>
            <pc:docMk/>
            <pc:sldMk cId="3581555062" sldId="264"/>
            <ac:cxnSpMk id="8" creationId="{C72D0E13-24B4-B091-7AB2-ACE1C2B0213A}"/>
          </ac:cxnSpMkLst>
        </pc:cxnChg>
        <pc:cxnChg chg="del mod">
          <ac:chgData name="zihan wang" userId="4ec9aa310fe2e8df" providerId="LiveId" clId="{BC9BEF72-F81A-452C-999A-F349283D11D1}" dt="2022-11-09T02:20:30.132" v="2160" actId="478"/>
          <ac:cxnSpMkLst>
            <pc:docMk/>
            <pc:sldMk cId="3581555062" sldId="264"/>
            <ac:cxnSpMk id="72" creationId="{B2CB2529-BBE9-C9FB-C1CA-94264777227D}"/>
          </ac:cxnSpMkLst>
        </pc:cxnChg>
        <pc:cxnChg chg="del mod">
          <ac:chgData name="zihan wang" userId="4ec9aa310fe2e8df" providerId="LiveId" clId="{BC9BEF72-F81A-452C-999A-F349283D11D1}" dt="2022-11-09T02:20:30.132" v="2160" actId="478"/>
          <ac:cxnSpMkLst>
            <pc:docMk/>
            <pc:sldMk cId="3581555062" sldId="264"/>
            <ac:cxnSpMk id="74" creationId="{CBA80744-D7B7-DE2D-F2A4-B817B56914B7}"/>
          </ac:cxnSpMkLst>
        </pc:cxnChg>
        <pc:cxnChg chg="del mod">
          <ac:chgData name="zihan wang" userId="4ec9aa310fe2e8df" providerId="LiveId" clId="{BC9BEF72-F81A-452C-999A-F349283D11D1}" dt="2022-11-09T02:20:30.132" v="2160" actId="478"/>
          <ac:cxnSpMkLst>
            <pc:docMk/>
            <pc:sldMk cId="3581555062" sldId="264"/>
            <ac:cxnSpMk id="76" creationId="{C2DE2C3A-84D2-2911-38D7-412487FF8A82}"/>
          </ac:cxnSpMkLst>
        </pc:cxnChg>
        <pc:cxnChg chg="del mod">
          <ac:chgData name="zihan wang" userId="4ec9aa310fe2e8df" providerId="LiveId" clId="{BC9BEF72-F81A-452C-999A-F349283D11D1}" dt="2022-11-09T02:20:30.132" v="2160" actId="478"/>
          <ac:cxnSpMkLst>
            <pc:docMk/>
            <pc:sldMk cId="3581555062" sldId="264"/>
            <ac:cxnSpMk id="78" creationId="{2A80E906-D7B9-E970-3163-317624D6A3FD}"/>
          </ac:cxnSpMkLst>
        </pc:cxnChg>
        <pc:cxnChg chg="del mod">
          <ac:chgData name="zihan wang" userId="4ec9aa310fe2e8df" providerId="LiveId" clId="{BC9BEF72-F81A-452C-999A-F349283D11D1}" dt="2022-11-09T02:20:30.132" v="2160" actId="478"/>
          <ac:cxnSpMkLst>
            <pc:docMk/>
            <pc:sldMk cId="3581555062" sldId="264"/>
            <ac:cxnSpMk id="80" creationId="{B329766E-37BC-E7AC-F70C-969F36A6011A}"/>
          </ac:cxnSpMkLst>
        </pc:cxnChg>
        <pc:cxnChg chg="del mod">
          <ac:chgData name="zihan wang" userId="4ec9aa310fe2e8df" providerId="LiveId" clId="{BC9BEF72-F81A-452C-999A-F349283D11D1}" dt="2022-11-09T02:20:30.132" v="2160" actId="478"/>
          <ac:cxnSpMkLst>
            <pc:docMk/>
            <pc:sldMk cId="3581555062" sldId="264"/>
            <ac:cxnSpMk id="82" creationId="{12EEB08C-1684-3827-DC0A-7C64CEADDB26}"/>
          </ac:cxnSpMkLst>
        </pc:cxnChg>
        <pc:cxnChg chg="del mod">
          <ac:chgData name="zihan wang" userId="4ec9aa310fe2e8df" providerId="LiveId" clId="{BC9BEF72-F81A-452C-999A-F349283D11D1}" dt="2022-11-09T02:20:30.132" v="2160" actId="478"/>
          <ac:cxnSpMkLst>
            <pc:docMk/>
            <pc:sldMk cId="3581555062" sldId="264"/>
            <ac:cxnSpMk id="84" creationId="{D6F803C1-980D-B664-25BA-E400B564AB12}"/>
          </ac:cxnSpMkLst>
        </pc:cxnChg>
        <pc:cxnChg chg="del mod">
          <ac:chgData name="zihan wang" userId="4ec9aa310fe2e8df" providerId="LiveId" clId="{BC9BEF72-F81A-452C-999A-F349283D11D1}" dt="2022-11-09T02:20:30.132" v="2160" actId="478"/>
          <ac:cxnSpMkLst>
            <pc:docMk/>
            <pc:sldMk cId="3581555062" sldId="264"/>
            <ac:cxnSpMk id="86" creationId="{39B1175D-5594-DDAA-AFD9-423EC8381FE2}"/>
          </ac:cxnSpMkLst>
        </pc:cxnChg>
        <pc:cxnChg chg="del mod">
          <ac:chgData name="zihan wang" userId="4ec9aa310fe2e8df" providerId="LiveId" clId="{BC9BEF72-F81A-452C-999A-F349283D11D1}" dt="2022-11-09T02:20:30.132" v="2160" actId="478"/>
          <ac:cxnSpMkLst>
            <pc:docMk/>
            <pc:sldMk cId="3581555062" sldId="264"/>
            <ac:cxnSpMk id="88" creationId="{942C5314-3958-F94F-7B82-21B6DAFB8481}"/>
          </ac:cxnSpMkLst>
        </pc:cxnChg>
        <pc:cxnChg chg="del mod">
          <ac:chgData name="zihan wang" userId="4ec9aa310fe2e8df" providerId="LiveId" clId="{BC9BEF72-F81A-452C-999A-F349283D11D1}" dt="2022-11-09T02:20:30.132" v="2160" actId="478"/>
          <ac:cxnSpMkLst>
            <pc:docMk/>
            <pc:sldMk cId="3581555062" sldId="264"/>
            <ac:cxnSpMk id="90" creationId="{4635BD45-66A8-4E9F-07A5-F3C2B698FA79}"/>
          </ac:cxnSpMkLst>
        </pc:cxnChg>
        <pc:cxnChg chg="del mod">
          <ac:chgData name="zihan wang" userId="4ec9aa310fe2e8df" providerId="LiveId" clId="{BC9BEF72-F81A-452C-999A-F349283D11D1}" dt="2022-11-09T02:20:30.132" v="2160" actId="478"/>
          <ac:cxnSpMkLst>
            <pc:docMk/>
            <pc:sldMk cId="3581555062" sldId="264"/>
            <ac:cxnSpMk id="92" creationId="{F8FCD88D-E09F-767D-4499-3EAA2A0ED53C}"/>
          </ac:cxnSpMkLst>
        </pc:cxnChg>
        <pc:cxnChg chg="del mod">
          <ac:chgData name="zihan wang" userId="4ec9aa310fe2e8df" providerId="LiveId" clId="{BC9BEF72-F81A-452C-999A-F349283D11D1}" dt="2022-11-09T02:20:30.132" v="2160" actId="478"/>
          <ac:cxnSpMkLst>
            <pc:docMk/>
            <pc:sldMk cId="3581555062" sldId="264"/>
            <ac:cxnSpMk id="94" creationId="{C130F8AB-40BC-D88D-A329-A877DB8D466A}"/>
          </ac:cxnSpMkLst>
        </pc:cxnChg>
        <pc:cxnChg chg="del mod">
          <ac:chgData name="zihan wang" userId="4ec9aa310fe2e8df" providerId="LiveId" clId="{BC9BEF72-F81A-452C-999A-F349283D11D1}" dt="2022-11-09T02:20:30.132" v="2160" actId="478"/>
          <ac:cxnSpMkLst>
            <pc:docMk/>
            <pc:sldMk cId="3581555062" sldId="264"/>
            <ac:cxnSpMk id="96" creationId="{26705684-3B1E-3CAA-EC63-2CF6FDADC578}"/>
          </ac:cxnSpMkLst>
        </pc:cxnChg>
        <pc:cxnChg chg="del mod">
          <ac:chgData name="zihan wang" userId="4ec9aa310fe2e8df" providerId="LiveId" clId="{BC9BEF72-F81A-452C-999A-F349283D11D1}" dt="2022-11-09T02:20:30.132" v="2160" actId="478"/>
          <ac:cxnSpMkLst>
            <pc:docMk/>
            <pc:sldMk cId="3581555062" sldId="264"/>
            <ac:cxnSpMk id="98" creationId="{CA0D4F52-8714-922C-D6E8-AE2BD2C35518}"/>
          </ac:cxnSpMkLst>
        </pc:cxnChg>
        <pc:cxnChg chg="del mod">
          <ac:chgData name="zihan wang" userId="4ec9aa310fe2e8df" providerId="LiveId" clId="{BC9BEF72-F81A-452C-999A-F349283D11D1}" dt="2022-11-09T02:20:30.132" v="2160" actId="478"/>
          <ac:cxnSpMkLst>
            <pc:docMk/>
            <pc:sldMk cId="3581555062" sldId="264"/>
            <ac:cxnSpMk id="111" creationId="{CD3AD937-C3DD-FEA7-3DB3-3CE2650CA86B}"/>
          </ac:cxnSpMkLst>
        </pc:cxnChg>
        <pc:cxnChg chg="del mod">
          <ac:chgData name="zihan wang" userId="4ec9aa310fe2e8df" providerId="LiveId" clId="{BC9BEF72-F81A-452C-999A-F349283D11D1}" dt="2022-11-09T02:20:30.132" v="2160" actId="478"/>
          <ac:cxnSpMkLst>
            <pc:docMk/>
            <pc:sldMk cId="3581555062" sldId="264"/>
            <ac:cxnSpMk id="112" creationId="{F9D92EF3-88CF-22AB-3904-A40DE1484EF4}"/>
          </ac:cxnSpMkLst>
        </pc:cxnChg>
        <pc:cxnChg chg="del mod">
          <ac:chgData name="zihan wang" userId="4ec9aa310fe2e8df" providerId="LiveId" clId="{BC9BEF72-F81A-452C-999A-F349283D11D1}" dt="2022-11-09T02:20:30.132" v="2160" actId="478"/>
          <ac:cxnSpMkLst>
            <pc:docMk/>
            <pc:sldMk cId="3581555062" sldId="264"/>
            <ac:cxnSpMk id="113" creationId="{CC68067A-FC5F-C6BF-AC29-E5ED65CC3DF5}"/>
          </ac:cxnSpMkLst>
        </pc:cxnChg>
        <pc:cxnChg chg="del mod">
          <ac:chgData name="zihan wang" userId="4ec9aa310fe2e8df" providerId="LiveId" clId="{BC9BEF72-F81A-452C-999A-F349283D11D1}" dt="2022-11-09T02:20:30.132" v="2160" actId="478"/>
          <ac:cxnSpMkLst>
            <pc:docMk/>
            <pc:sldMk cId="3581555062" sldId="264"/>
            <ac:cxnSpMk id="114" creationId="{78554A0C-2848-3052-A408-308F4BC55295}"/>
          </ac:cxnSpMkLst>
        </pc:cxnChg>
        <pc:cxnChg chg="del mod">
          <ac:chgData name="zihan wang" userId="4ec9aa310fe2e8df" providerId="LiveId" clId="{BC9BEF72-F81A-452C-999A-F349283D11D1}" dt="2022-11-09T02:20:30.132" v="2160" actId="478"/>
          <ac:cxnSpMkLst>
            <pc:docMk/>
            <pc:sldMk cId="3581555062" sldId="264"/>
            <ac:cxnSpMk id="115" creationId="{C9DDD731-8303-E940-06B0-98CB8E9C69B2}"/>
          </ac:cxnSpMkLst>
        </pc:cxnChg>
        <pc:cxnChg chg="del mod">
          <ac:chgData name="zihan wang" userId="4ec9aa310fe2e8df" providerId="LiveId" clId="{BC9BEF72-F81A-452C-999A-F349283D11D1}" dt="2022-11-09T02:20:30.132" v="2160" actId="478"/>
          <ac:cxnSpMkLst>
            <pc:docMk/>
            <pc:sldMk cId="3581555062" sldId="264"/>
            <ac:cxnSpMk id="116" creationId="{55987CF2-642D-7C45-D634-2EA708FF1BE5}"/>
          </ac:cxnSpMkLst>
        </pc:cxnChg>
        <pc:cxnChg chg="del mod">
          <ac:chgData name="zihan wang" userId="4ec9aa310fe2e8df" providerId="LiveId" clId="{BC9BEF72-F81A-452C-999A-F349283D11D1}" dt="2022-11-09T02:20:30.132" v="2160" actId="478"/>
          <ac:cxnSpMkLst>
            <pc:docMk/>
            <pc:sldMk cId="3581555062" sldId="264"/>
            <ac:cxnSpMk id="117" creationId="{F70FC517-F85F-0FD5-F4B3-BD98387743AD}"/>
          </ac:cxnSpMkLst>
        </pc:cxnChg>
        <pc:cxnChg chg="del mod">
          <ac:chgData name="zihan wang" userId="4ec9aa310fe2e8df" providerId="LiveId" clId="{BC9BEF72-F81A-452C-999A-F349283D11D1}" dt="2022-11-09T02:20:30.132" v="2160" actId="478"/>
          <ac:cxnSpMkLst>
            <pc:docMk/>
            <pc:sldMk cId="3581555062" sldId="264"/>
            <ac:cxnSpMk id="118" creationId="{F10FCC46-0A53-5D7A-5830-5602CC881FB4}"/>
          </ac:cxnSpMkLst>
        </pc:cxnChg>
        <pc:cxnChg chg="del mod">
          <ac:chgData name="zihan wang" userId="4ec9aa310fe2e8df" providerId="LiveId" clId="{BC9BEF72-F81A-452C-999A-F349283D11D1}" dt="2022-11-09T02:20:30.132" v="2160" actId="478"/>
          <ac:cxnSpMkLst>
            <pc:docMk/>
            <pc:sldMk cId="3581555062" sldId="264"/>
            <ac:cxnSpMk id="119" creationId="{B071C4D1-2414-DA2E-3C0D-B19B9C07DF83}"/>
          </ac:cxnSpMkLst>
        </pc:cxnChg>
        <pc:cxnChg chg="del mod">
          <ac:chgData name="zihan wang" userId="4ec9aa310fe2e8df" providerId="LiveId" clId="{BC9BEF72-F81A-452C-999A-F349283D11D1}" dt="2022-11-09T02:20:30.132" v="2160" actId="478"/>
          <ac:cxnSpMkLst>
            <pc:docMk/>
            <pc:sldMk cId="3581555062" sldId="264"/>
            <ac:cxnSpMk id="120" creationId="{D400BA39-C9A1-4EFF-409D-07EBB4FC3407}"/>
          </ac:cxnSpMkLst>
        </pc:cxnChg>
        <pc:cxnChg chg="del mod">
          <ac:chgData name="zihan wang" userId="4ec9aa310fe2e8df" providerId="LiveId" clId="{BC9BEF72-F81A-452C-999A-F349283D11D1}" dt="2022-11-09T02:20:30.132" v="2160" actId="478"/>
          <ac:cxnSpMkLst>
            <pc:docMk/>
            <pc:sldMk cId="3581555062" sldId="264"/>
            <ac:cxnSpMk id="121" creationId="{7148BB28-3EDB-98C4-1698-8E340AFF11D5}"/>
          </ac:cxnSpMkLst>
        </pc:cxnChg>
        <pc:cxnChg chg="del mod">
          <ac:chgData name="zihan wang" userId="4ec9aa310fe2e8df" providerId="LiveId" clId="{BC9BEF72-F81A-452C-999A-F349283D11D1}" dt="2022-11-09T02:20:30.132" v="2160" actId="478"/>
          <ac:cxnSpMkLst>
            <pc:docMk/>
            <pc:sldMk cId="3581555062" sldId="264"/>
            <ac:cxnSpMk id="122" creationId="{982A3069-A679-3171-E9A9-7F4BEE73F575}"/>
          </ac:cxnSpMkLst>
        </pc:cxnChg>
        <pc:cxnChg chg="del mod">
          <ac:chgData name="zihan wang" userId="4ec9aa310fe2e8df" providerId="LiveId" clId="{BC9BEF72-F81A-452C-999A-F349283D11D1}" dt="2022-11-09T02:20:30.132" v="2160" actId="478"/>
          <ac:cxnSpMkLst>
            <pc:docMk/>
            <pc:sldMk cId="3581555062" sldId="264"/>
            <ac:cxnSpMk id="123" creationId="{EAC599C1-B91A-58C5-D66B-29DAAF2626D9}"/>
          </ac:cxnSpMkLst>
        </pc:cxnChg>
        <pc:cxnChg chg="del mod">
          <ac:chgData name="zihan wang" userId="4ec9aa310fe2e8df" providerId="LiveId" clId="{BC9BEF72-F81A-452C-999A-F349283D11D1}" dt="2022-11-09T02:20:30.132" v="2160" actId="478"/>
          <ac:cxnSpMkLst>
            <pc:docMk/>
            <pc:sldMk cId="3581555062" sldId="264"/>
            <ac:cxnSpMk id="124" creationId="{0EEFF980-4E82-8E31-59E9-3434443889BD}"/>
          </ac:cxnSpMkLst>
        </pc:cxnChg>
        <pc:cxnChg chg="del mod">
          <ac:chgData name="zihan wang" userId="4ec9aa310fe2e8df" providerId="LiveId" clId="{BC9BEF72-F81A-452C-999A-F349283D11D1}" dt="2022-11-09T02:20:30.132" v="2160" actId="478"/>
          <ac:cxnSpMkLst>
            <pc:docMk/>
            <pc:sldMk cId="3581555062" sldId="264"/>
            <ac:cxnSpMk id="139" creationId="{C9B1B6EF-06F5-9D6B-CBE3-EAEF0C179812}"/>
          </ac:cxnSpMkLst>
        </pc:cxnChg>
        <pc:cxnChg chg="del mod">
          <ac:chgData name="zihan wang" userId="4ec9aa310fe2e8df" providerId="LiveId" clId="{BC9BEF72-F81A-452C-999A-F349283D11D1}" dt="2022-11-09T02:20:30.132" v="2160" actId="478"/>
          <ac:cxnSpMkLst>
            <pc:docMk/>
            <pc:sldMk cId="3581555062" sldId="264"/>
            <ac:cxnSpMk id="140" creationId="{E7E9C8D4-94BC-D32C-5687-B8BF6C36CAED}"/>
          </ac:cxnSpMkLst>
        </pc:cxnChg>
        <pc:cxnChg chg="del mod">
          <ac:chgData name="zihan wang" userId="4ec9aa310fe2e8df" providerId="LiveId" clId="{BC9BEF72-F81A-452C-999A-F349283D11D1}" dt="2022-11-09T02:20:30.132" v="2160" actId="478"/>
          <ac:cxnSpMkLst>
            <pc:docMk/>
            <pc:sldMk cId="3581555062" sldId="264"/>
            <ac:cxnSpMk id="141" creationId="{39A4914C-137F-337B-8AF2-C2C328B5D034}"/>
          </ac:cxnSpMkLst>
        </pc:cxnChg>
        <pc:cxnChg chg="del mod">
          <ac:chgData name="zihan wang" userId="4ec9aa310fe2e8df" providerId="LiveId" clId="{BC9BEF72-F81A-452C-999A-F349283D11D1}" dt="2022-11-09T02:20:30.132" v="2160" actId="478"/>
          <ac:cxnSpMkLst>
            <pc:docMk/>
            <pc:sldMk cId="3581555062" sldId="264"/>
            <ac:cxnSpMk id="142" creationId="{339B2A8C-4809-9C4F-1063-B0CDC206F561}"/>
          </ac:cxnSpMkLst>
        </pc:cxnChg>
        <pc:cxnChg chg="del mod">
          <ac:chgData name="zihan wang" userId="4ec9aa310fe2e8df" providerId="LiveId" clId="{BC9BEF72-F81A-452C-999A-F349283D11D1}" dt="2022-11-09T02:20:30.132" v="2160" actId="478"/>
          <ac:cxnSpMkLst>
            <pc:docMk/>
            <pc:sldMk cId="3581555062" sldId="264"/>
            <ac:cxnSpMk id="143" creationId="{E9346B19-95DE-3724-B77E-BA1B7A343C43}"/>
          </ac:cxnSpMkLst>
        </pc:cxnChg>
        <pc:cxnChg chg="del mod">
          <ac:chgData name="zihan wang" userId="4ec9aa310fe2e8df" providerId="LiveId" clId="{BC9BEF72-F81A-452C-999A-F349283D11D1}" dt="2022-11-09T02:20:30.132" v="2160" actId="478"/>
          <ac:cxnSpMkLst>
            <pc:docMk/>
            <pc:sldMk cId="3581555062" sldId="264"/>
            <ac:cxnSpMk id="144" creationId="{5ADFD93F-D8FA-6C02-10AD-9986AE14FA15}"/>
          </ac:cxnSpMkLst>
        </pc:cxnChg>
        <pc:cxnChg chg="del mod">
          <ac:chgData name="zihan wang" userId="4ec9aa310fe2e8df" providerId="LiveId" clId="{BC9BEF72-F81A-452C-999A-F349283D11D1}" dt="2022-11-09T02:20:30.132" v="2160" actId="478"/>
          <ac:cxnSpMkLst>
            <pc:docMk/>
            <pc:sldMk cId="3581555062" sldId="264"/>
            <ac:cxnSpMk id="145" creationId="{DB6C8AF8-1226-F193-E30D-85FA6FBDAC69}"/>
          </ac:cxnSpMkLst>
        </pc:cxnChg>
        <pc:cxnChg chg="del mod">
          <ac:chgData name="zihan wang" userId="4ec9aa310fe2e8df" providerId="LiveId" clId="{BC9BEF72-F81A-452C-999A-F349283D11D1}" dt="2022-11-09T02:20:30.132" v="2160" actId="478"/>
          <ac:cxnSpMkLst>
            <pc:docMk/>
            <pc:sldMk cId="3581555062" sldId="264"/>
            <ac:cxnSpMk id="146" creationId="{94E51C6B-C0C2-22B1-1377-71B12C6BCDF1}"/>
          </ac:cxnSpMkLst>
        </pc:cxnChg>
        <pc:cxnChg chg="del mod">
          <ac:chgData name="zihan wang" userId="4ec9aa310fe2e8df" providerId="LiveId" clId="{BC9BEF72-F81A-452C-999A-F349283D11D1}" dt="2022-11-09T02:20:30.132" v="2160" actId="478"/>
          <ac:cxnSpMkLst>
            <pc:docMk/>
            <pc:sldMk cId="3581555062" sldId="264"/>
            <ac:cxnSpMk id="147" creationId="{D252F2AD-5EB2-7783-A37B-AA18D4AECF91}"/>
          </ac:cxnSpMkLst>
        </pc:cxnChg>
        <pc:cxnChg chg="del mod">
          <ac:chgData name="zihan wang" userId="4ec9aa310fe2e8df" providerId="LiveId" clId="{BC9BEF72-F81A-452C-999A-F349283D11D1}" dt="2022-11-09T02:20:30.132" v="2160" actId="478"/>
          <ac:cxnSpMkLst>
            <pc:docMk/>
            <pc:sldMk cId="3581555062" sldId="264"/>
            <ac:cxnSpMk id="148" creationId="{E6A2751D-B1E9-04B0-B020-C97D16CFFBED}"/>
          </ac:cxnSpMkLst>
        </pc:cxnChg>
        <pc:cxnChg chg="del mod">
          <ac:chgData name="zihan wang" userId="4ec9aa310fe2e8df" providerId="LiveId" clId="{BC9BEF72-F81A-452C-999A-F349283D11D1}" dt="2022-11-09T02:20:30.132" v="2160" actId="478"/>
          <ac:cxnSpMkLst>
            <pc:docMk/>
            <pc:sldMk cId="3581555062" sldId="264"/>
            <ac:cxnSpMk id="149" creationId="{2C71BC62-E6CB-2970-239F-76BDC1969D7F}"/>
          </ac:cxnSpMkLst>
        </pc:cxnChg>
        <pc:cxnChg chg="del mod">
          <ac:chgData name="zihan wang" userId="4ec9aa310fe2e8df" providerId="LiveId" clId="{BC9BEF72-F81A-452C-999A-F349283D11D1}" dt="2022-11-09T02:20:30.132" v="2160" actId="478"/>
          <ac:cxnSpMkLst>
            <pc:docMk/>
            <pc:sldMk cId="3581555062" sldId="264"/>
            <ac:cxnSpMk id="150" creationId="{32B0C63E-104C-15B8-3F1F-755A5E24D934}"/>
          </ac:cxnSpMkLst>
        </pc:cxnChg>
        <pc:cxnChg chg="del mod">
          <ac:chgData name="zihan wang" userId="4ec9aa310fe2e8df" providerId="LiveId" clId="{BC9BEF72-F81A-452C-999A-F349283D11D1}" dt="2022-11-09T02:20:30.132" v="2160" actId="478"/>
          <ac:cxnSpMkLst>
            <pc:docMk/>
            <pc:sldMk cId="3581555062" sldId="264"/>
            <ac:cxnSpMk id="151" creationId="{EFD4CEA7-6100-E462-EB05-BE69626396AA}"/>
          </ac:cxnSpMkLst>
        </pc:cxnChg>
        <pc:cxnChg chg="del mod">
          <ac:chgData name="zihan wang" userId="4ec9aa310fe2e8df" providerId="LiveId" clId="{BC9BEF72-F81A-452C-999A-F349283D11D1}" dt="2022-11-09T02:20:30.132" v="2160" actId="478"/>
          <ac:cxnSpMkLst>
            <pc:docMk/>
            <pc:sldMk cId="3581555062" sldId="264"/>
            <ac:cxnSpMk id="152" creationId="{A8C38532-806D-16A4-547D-C5C274EB7C6B}"/>
          </ac:cxnSpMkLst>
        </pc:cxnChg>
        <pc:cxnChg chg="del">
          <ac:chgData name="zihan wang" userId="4ec9aa310fe2e8df" providerId="LiveId" clId="{BC9BEF72-F81A-452C-999A-F349283D11D1}" dt="2022-11-09T02:20:30.132" v="2160" actId="478"/>
          <ac:cxnSpMkLst>
            <pc:docMk/>
            <pc:sldMk cId="3581555062" sldId="264"/>
            <ac:cxnSpMk id="167" creationId="{9ED05A0C-1A9D-6C9C-8667-F28CD3E559BD}"/>
          </ac:cxnSpMkLst>
        </pc:cxnChg>
        <pc:cxnChg chg="del mod">
          <ac:chgData name="zihan wang" userId="4ec9aa310fe2e8df" providerId="LiveId" clId="{BC9BEF72-F81A-452C-999A-F349283D11D1}" dt="2022-11-09T02:20:30.132" v="2160" actId="478"/>
          <ac:cxnSpMkLst>
            <pc:docMk/>
            <pc:sldMk cId="3581555062" sldId="264"/>
            <ac:cxnSpMk id="168" creationId="{B3A3D025-0ABC-49A5-A25F-EFF082ED2B68}"/>
          </ac:cxnSpMkLst>
        </pc:cxnChg>
        <pc:cxnChg chg="del mod">
          <ac:chgData name="zihan wang" userId="4ec9aa310fe2e8df" providerId="LiveId" clId="{BC9BEF72-F81A-452C-999A-F349283D11D1}" dt="2022-11-09T02:20:30.132" v="2160" actId="478"/>
          <ac:cxnSpMkLst>
            <pc:docMk/>
            <pc:sldMk cId="3581555062" sldId="264"/>
            <ac:cxnSpMk id="171" creationId="{4D626667-FA19-A9F2-0CAF-69CF425C0870}"/>
          </ac:cxnSpMkLst>
        </pc:cxnChg>
        <pc:cxnChg chg="del">
          <ac:chgData name="zihan wang" userId="4ec9aa310fe2e8df" providerId="LiveId" clId="{BC9BEF72-F81A-452C-999A-F349283D11D1}" dt="2022-11-09T02:20:30.132" v="2160" actId="478"/>
          <ac:cxnSpMkLst>
            <pc:docMk/>
            <pc:sldMk cId="3581555062" sldId="264"/>
            <ac:cxnSpMk id="172" creationId="{C4FBFC62-53F7-6BF0-C778-3A443FB3255B}"/>
          </ac:cxnSpMkLst>
        </pc:cxnChg>
        <pc:cxnChg chg="del">
          <ac:chgData name="zihan wang" userId="4ec9aa310fe2e8df" providerId="LiveId" clId="{BC9BEF72-F81A-452C-999A-F349283D11D1}" dt="2022-11-09T02:20:30.132" v="2160" actId="478"/>
          <ac:cxnSpMkLst>
            <pc:docMk/>
            <pc:sldMk cId="3581555062" sldId="264"/>
            <ac:cxnSpMk id="181" creationId="{2019777D-22E4-487B-25BB-DDB0FF27769F}"/>
          </ac:cxnSpMkLst>
        </pc:cxnChg>
        <pc:cxnChg chg="del">
          <ac:chgData name="zihan wang" userId="4ec9aa310fe2e8df" providerId="LiveId" clId="{BC9BEF72-F81A-452C-999A-F349283D11D1}" dt="2022-11-09T02:20:30.132" v="2160" actId="478"/>
          <ac:cxnSpMkLst>
            <pc:docMk/>
            <pc:sldMk cId="3581555062" sldId="264"/>
            <ac:cxnSpMk id="182" creationId="{FF2B4057-E770-92AE-0786-08622C3C22C5}"/>
          </ac:cxnSpMkLst>
        </pc:cxnChg>
        <pc:cxnChg chg="del">
          <ac:chgData name="zihan wang" userId="4ec9aa310fe2e8df" providerId="LiveId" clId="{BC9BEF72-F81A-452C-999A-F349283D11D1}" dt="2022-11-09T02:20:30.132" v="2160" actId="478"/>
          <ac:cxnSpMkLst>
            <pc:docMk/>
            <pc:sldMk cId="3581555062" sldId="264"/>
            <ac:cxnSpMk id="183" creationId="{CA6EF5BD-DAC9-C379-C0F1-5E5AFE36A933}"/>
          </ac:cxnSpMkLst>
        </pc:cxnChg>
        <pc:cxnChg chg="del">
          <ac:chgData name="zihan wang" userId="4ec9aa310fe2e8df" providerId="LiveId" clId="{BC9BEF72-F81A-452C-999A-F349283D11D1}" dt="2022-11-09T02:20:30.132" v="2160" actId="478"/>
          <ac:cxnSpMkLst>
            <pc:docMk/>
            <pc:sldMk cId="3581555062" sldId="264"/>
            <ac:cxnSpMk id="184" creationId="{319F28F0-5EAC-AA45-9472-7E35048BB96E}"/>
          </ac:cxnSpMkLst>
        </pc:cxnChg>
        <pc:cxnChg chg="del">
          <ac:chgData name="zihan wang" userId="4ec9aa310fe2e8df" providerId="LiveId" clId="{BC9BEF72-F81A-452C-999A-F349283D11D1}" dt="2022-11-09T02:20:30.132" v="2160" actId="478"/>
          <ac:cxnSpMkLst>
            <pc:docMk/>
            <pc:sldMk cId="3581555062" sldId="264"/>
            <ac:cxnSpMk id="185" creationId="{24691EF6-3AE4-B5D3-48FC-5733196881F7}"/>
          </ac:cxnSpMkLst>
        </pc:cxnChg>
        <pc:cxnChg chg="del">
          <ac:chgData name="zihan wang" userId="4ec9aa310fe2e8df" providerId="LiveId" clId="{BC9BEF72-F81A-452C-999A-F349283D11D1}" dt="2022-11-09T02:20:30.132" v="2160" actId="478"/>
          <ac:cxnSpMkLst>
            <pc:docMk/>
            <pc:sldMk cId="3581555062" sldId="264"/>
            <ac:cxnSpMk id="186" creationId="{089DBCA1-64D6-008A-E5E5-5F19114E6ED1}"/>
          </ac:cxnSpMkLst>
        </pc:cxnChg>
        <pc:cxnChg chg="del">
          <ac:chgData name="zihan wang" userId="4ec9aa310fe2e8df" providerId="LiveId" clId="{BC9BEF72-F81A-452C-999A-F349283D11D1}" dt="2022-11-09T02:20:30.132" v="2160" actId="478"/>
          <ac:cxnSpMkLst>
            <pc:docMk/>
            <pc:sldMk cId="3581555062" sldId="264"/>
            <ac:cxnSpMk id="187" creationId="{FC26BD05-B56C-0ACE-B8B8-493D06B036DA}"/>
          </ac:cxnSpMkLst>
        </pc:cxnChg>
        <pc:cxnChg chg="del">
          <ac:chgData name="zihan wang" userId="4ec9aa310fe2e8df" providerId="LiveId" clId="{BC9BEF72-F81A-452C-999A-F349283D11D1}" dt="2022-11-09T02:20:30.132" v="2160" actId="478"/>
          <ac:cxnSpMkLst>
            <pc:docMk/>
            <pc:sldMk cId="3581555062" sldId="264"/>
            <ac:cxnSpMk id="188" creationId="{F4A2FC16-D556-AB20-DE4E-82B17FE46004}"/>
          </ac:cxnSpMkLst>
        </pc:cxnChg>
        <pc:cxnChg chg="del">
          <ac:chgData name="zihan wang" userId="4ec9aa310fe2e8df" providerId="LiveId" clId="{BC9BEF72-F81A-452C-999A-F349283D11D1}" dt="2022-11-09T02:20:30.132" v="2160" actId="478"/>
          <ac:cxnSpMkLst>
            <pc:docMk/>
            <pc:sldMk cId="3581555062" sldId="264"/>
            <ac:cxnSpMk id="189" creationId="{411DC545-F74D-432A-6887-9243D7B39DEB}"/>
          </ac:cxnSpMkLst>
        </pc:cxnChg>
        <pc:cxnChg chg="del">
          <ac:chgData name="zihan wang" userId="4ec9aa310fe2e8df" providerId="LiveId" clId="{BC9BEF72-F81A-452C-999A-F349283D11D1}" dt="2022-11-09T02:20:30.132" v="2160" actId="478"/>
          <ac:cxnSpMkLst>
            <pc:docMk/>
            <pc:sldMk cId="3581555062" sldId="264"/>
            <ac:cxnSpMk id="190" creationId="{1C0A68A8-25C2-23E3-0955-36A47A171D22}"/>
          </ac:cxnSpMkLst>
        </pc:cxnChg>
        <pc:cxnChg chg="del">
          <ac:chgData name="zihan wang" userId="4ec9aa310fe2e8df" providerId="LiveId" clId="{BC9BEF72-F81A-452C-999A-F349283D11D1}" dt="2022-11-09T02:20:30.132" v="2160" actId="478"/>
          <ac:cxnSpMkLst>
            <pc:docMk/>
            <pc:sldMk cId="3581555062" sldId="264"/>
            <ac:cxnSpMk id="191" creationId="{3670246F-9256-79DD-5D76-08DFEEDB3B18}"/>
          </ac:cxnSpMkLst>
        </pc:cxnChg>
        <pc:cxnChg chg="del">
          <ac:chgData name="zihan wang" userId="4ec9aa310fe2e8df" providerId="LiveId" clId="{BC9BEF72-F81A-452C-999A-F349283D11D1}" dt="2022-11-09T02:20:30.132" v="2160" actId="478"/>
          <ac:cxnSpMkLst>
            <pc:docMk/>
            <pc:sldMk cId="3581555062" sldId="264"/>
            <ac:cxnSpMk id="192" creationId="{0D373774-A51F-F649-4B01-EBD9B353DA88}"/>
          </ac:cxnSpMkLst>
        </pc:cxnChg>
        <pc:cxnChg chg="del">
          <ac:chgData name="zihan wang" userId="4ec9aa310fe2e8df" providerId="LiveId" clId="{BC9BEF72-F81A-452C-999A-F349283D11D1}" dt="2022-11-09T02:20:30.132" v="2160" actId="478"/>
          <ac:cxnSpMkLst>
            <pc:docMk/>
            <pc:sldMk cId="3581555062" sldId="264"/>
            <ac:cxnSpMk id="193" creationId="{70C941E3-6AE1-1130-3B72-D5B118926287}"/>
          </ac:cxnSpMkLst>
        </pc:cxnChg>
        <pc:cxnChg chg="del">
          <ac:chgData name="zihan wang" userId="4ec9aa310fe2e8df" providerId="LiveId" clId="{BC9BEF72-F81A-452C-999A-F349283D11D1}" dt="2022-11-09T02:20:30.132" v="2160" actId="478"/>
          <ac:cxnSpMkLst>
            <pc:docMk/>
            <pc:sldMk cId="3581555062" sldId="264"/>
            <ac:cxnSpMk id="194" creationId="{04764E5E-8EEE-4A0E-652E-AD764419CBCB}"/>
          </ac:cxnSpMkLst>
        </pc:cxnChg>
        <pc:cxnChg chg="del">
          <ac:chgData name="zihan wang" userId="4ec9aa310fe2e8df" providerId="LiveId" clId="{BC9BEF72-F81A-452C-999A-F349283D11D1}" dt="2022-11-09T02:20:30.132" v="2160" actId="478"/>
          <ac:cxnSpMkLst>
            <pc:docMk/>
            <pc:sldMk cId="3581555062" sldId="264"/>
            <ac:cxnSpMk id="195" creationId="{413E62A5-1DD4-51B7-76FF-424AD5510EF8}"/>
          </ac:cxnSpMkLst>
        </pc:cxnChg>
        <pc:cxnChg chg="del">
          <ac:chgData name="zihan wang" userId="4ec9aa310fe2e8df" providerId="LiveId" clId="{BC9BEF72-F81A-452C-999A-F349283D11D1}" dt="2022-11-09T02:20:30.132" v="2160" actId="478"/>
          <ac:cxnSpMkLst>
            <pc:docMk/>
            <pc:sldMk cId="3581555062" sldId="264"/>
            <ac:cxnSpMk id="196" creationId="{5DA9D36A-F141-2A1C-0CC7-F8A85DBC1609}"/>
          </ac:cxnSpMkLst>
        </pc:cxnChg>
        <pc:cxnChg chg="del">
          <ac:chgData name="zihan wang" userId="4ec9aa310fe2e8df" providerId="LiveId" clId="{BC9BEF72-F81A-452C-999A-F349283D11D1}" dt="2022-11-09T02:20:30.132" v="2160" actId="478"/>
          <ac:cxnSpMkLst>
            <pc:docMk/>
            <pc:sldMk cId="3581555062" sldId="264"/>
            <ac:cxnSpMk id="197" creationId="{841DE6B4-6248-AE1F-BD6C-CE998D1C27A5}"/>
          </ac:cxnSpMkLst>
        </pc:cxnChg>
        <pc:cxnChg chg="del">
          <ac:chgData name="zihan wang" userId="4ec9aa310fe2e8df" providerId="LiveId" clId="{BC9BEF72-F81A-452C-999A-F349283D11D1}" dt="2022-11-09T02:20:30.132" v="2160" actId="478"/>
          <ac:cxnSpMkLst>
            <pc:docMk/>
            <pc:sldMk cId="3581555062" sldId="264"/>
            <ac:cxnSpMk id="198" creationId="{15922269-7A54-D773-9302-FCDE57D182D7}"/>
          </ac:cxnSpMkLst>
        </pc:cxnChg>
        <pc:cxnChg chg="del">
          <ac:chgData name="zihan wang" userId="4ec9aa310fe2e8df" providerId="LiveId" clId="{BC9BEF72-F81A-452C-999A-F349283D11D1}" dt="2022-11-09T02:20:30.132" v="2160" actId="478"/>
          <ac:cxnSpMkLst>
            <pc:docMk/>
            <pc:sldMk cId="3581555062" sldId="264"/>
            <ac:cxnSpMk id="199" creationId="{3E110AAD-B533-D69A-D860-4773E2D5A80B}"/>
          </ac:cxnSpMkLst>
        </pc:cxnChg>
        <pc:cxnChg chg="del">
          <ac:chgData name="zihan wang" userId="4ec9aa310fe2e8df" providerId="LiveId" clId="{BC9BEF72-F81A-452C-999A-F349283D11D1}" dt="2022-11-09T02:20:30.132" v="2160" actId="478"/>
          <ac:cxnSpMkLst>
            <pc:docMk/>
            <pc:sldMk cId="3581555062" sldId="264"/>
            <ac:cxnSpMk id="200" creationId="{5B8FBA03-AF21-7938-9799-84478CDC2403}"/>
          </ac:cxnSpMkLst>
        </pc:cxnChg>
        <pc:cxnChg chg="del">
          <ac:chgData name="zihan wang" userId="4ec9aa310fe2e8df" providerId="LiveId" clId="{BC9BEF72-F81A-452C-999A-F349283D11D1}" dt="2022-11-09T02:20:30.132" v="2160" actId="478"/>
          <ac:cxnSpMkLst>
            <pc:docMk/>
            <pc:sldMk cId="3581555062" sldId="264"/>
            <ac:cxnSpMk id="201" creationId="{D610528B-044C-6D67-1923-0C2D818E366F}"/>
          </ac:cxnSpMkLst>
        </pc:cxnChg>
        <pc:cxnChg chg="del">
          <ac:chgData name="zihan wang" userId="4ec9aa310fe2e8df" providerId="LiveId" clId="{BC9BEF72-F81A-452C-999A-F349283D11D1}" dt="2022-11-09T02:20:30.132" v="2160" actId="478"/>
          <ac:cxnSpMkLst>
            <pc:docMk/>
            <pc:sldMk cId="3581555062" sldId="264"/>
            <ac:cxnSpMk id="202" creationId="{A128CB72-16B4-8436-B86C-67613033FA07}"/>
          </ac:cxnSpMkLst>
        </pc:cxnChg>
        <pc:cxnChg chg="del">
          <ac:chgData name="zihan wang" userId="4ec9aa310fe2e8df" providerId="LiveId" clId="{BC9BEF72-F81A-452C-999A-F349283D11D1}" dt="2022-11-09T02:20:30.132" v="2160" actId="478"/>
          <ac:cxnSpMkLst>
            <pc:docMk/>
            <pc:sldMk cId="3581555062" sldId="264"/>
            <ac:cxnSpMk id="203" creationId="{2ED772B4-0BE0-72D9-34BA-BD11FFF6FDC1}"/>
          </ac:cxnSpMkLst>
        </pc:cxnChg>
        <pc:cxnChg chg="del">
          <ac:chgData name="zihan wang" userId="4ec9aa310fe2e8df" providerId="LiveId" clId="{BC9BEF72-F81A-452C-999A-F349283D11D1}" dt="2022-11-09T02:20:30.132" v="2160" actId="478"/>
          <ac:cxnSpMkLst>
            <pc:docMk/>
            <pc:sldMk cId="3581555062" sldId="264"/>
            <ac:cxnSpMk id="204" creationId="{BA4F71C8-C524-49EF-B85C-4E6DFD8C5259}"/>
          </ac:cxnSpMkLst>
        </pc:cxnChg>
        <pc:cxnChg chg="del">
          <ac:chgData name="zihan wang" userId="4ec9aa310fe2e8df" providerId="LiveId" clId="{BC9BEF72-F81A-452C-999A-F349283D11D1}" dt="2022-11-09T02:20:30.132" v="2160" actId="478"/>
          <ac:cxnSpMkLst>
            <pc:docMk/>
            <pc:sldMk cId="3581555062" sldId="264"/>
            <ac:cxnSpMk id="205" creationId="{CC5F1789-76C6-E381-75E1-D559CFF8CCCC}"/>
          </ac:cxnSpMkLst>
        </pc:cxnChg>
        <pc:cxnChg chg="del">
          <ac:chgData name="zihan wang" userId="4ec9aa310fe2e8df" providerId="LiveId" clId="{BC9BEF72-F81A-452C-999A-F349283D11D1}" dt="2022-11-09T02:20:30.132" v="2160" actId="478"/>
          <ac:cxnSpMkLst>
            <pc:docMk/>
            <pc:sldMk cId="3581555062" sldId="264"/>
            <ac:cxnSpMk id="206" creationId="{3EEB111E-7B89-526F-BCEB-4F90955016CC}"/>
          </ac:cxnSpMkLst>
        </pc:cxnChg>
        <pc:cxnChg chg="del">
          <ac:chgData name="zihan wang" userId="4ec9aa310fe2e8df" providerId="LiveId" clId="{BC9BEF72-F81A-452C-999A-F349283D11D1}" dt="2022-11-09T02:20:30.132" v="2160" actId="478"/>
          <ac:cxnSpMkLst>
            <pc:docMk/>
            <pc:sldMk cId="3581555062" sldId="264"/>
            <ac:cxnSpMk id="207" creationId="{A08C96F6-B99F-C823-EC33-07A90B5185B3}"/>
          </ac:cxnSpMkLst>
        </pc:cxnChg>
        <pc:cxnChg chg="del">
          <ac:chgData name="zihan wang" userId="4ec9aa310fe2e8df" providerId="LiveId" clId="{BC9BEF72-F81A-452C-999A-F349283D11D1}" dt="2022-11-09T02:20:30.132" v="2160" actId="478"/>
          <ac:cxnSpMkLst>
            <pc:docMk/>
            <pc:sldMk cId="3581555062" sldId="264"/>
            <ac:cxnSpMk id="208" creationId="{2D6A9999-E54F-5ECE-66BE-7F08C88F8F33}"/>
          </ac:cxnSpMkLst>
        </pc:cxnChg>
        <pc:cxnChg chg="del">
          <ac:chgData name="zihan wang" userId="4ec9aa310fe2e8df" providerId="LiveId" clId="{BC9BEF72-F81A-452C-999A-F349283D11D1}" dt="2022-11-09T02:20:30.132" v="2160" actId="478"/>
          <ac:cxnSpMkLst>
            <pc:docMk/>
            <pc:sldMk cId="3581555062" sldId="264"/>
            <ac:cxnSpMk id="209" creationId="{D73F0C79-87A3-86FC-F3D8-B5482D70F510}"/>
          </ac:cxnSpMkLst>
        </pc:cxnChg>
        <pc:cxnChg chg="del">
          <ac:chgData name="zihan wang" userId="4ec9aa310fe2e8df" providerId="LiveId" clId="{BC9BEF72-F81A-452C-999A-F349283D11D1}" dt="2022-11-09T02:20:30.132" v="2160" actId="478"/>
          <ac:cxnSpMkLst>
            <pc:docMk/>
            <pc:sldMk cId="3581555062" sldId="264"/>
            <ac:cxnSpMk id="210" creationId="{30AE05DE-7EBE-E85F-3EA4-5BD06A2136F0}"/>
          </ac:cxnSpMkLst>
        </pc:cxnChg>
        <pc:cxnChg chg="del">
          <ac:chgData name="zihan wang" userId="4ec9aa310fe2e8df" providerId="LiveId" clId="{BC9BEF72-F81A-452C-999A-F349283D11D1}" dt="2022-11-09T02:20:30.132" v="2160" actId="478"/>
          <ac:cxnSpMkLst>
            <pc:docMk/>
            <pc:sldMk cId="3581555062" sldId="264"/>
            <ac:cxnSpMk id="211" creationId="{03407CA4-728C-C0FD-A0AE-7D157F8E5D70}"/>
          </ac:cxnSpMkLst>
        </pc:cxnChg>
        <pc:cxnChg chg="del">
          <ac:chgData name="zihan wang" userId="4ec9aa310fe2e8df" providerId="LiveId" clId="{BC9BEF72-F81A-452C-999A-F349283D11D1}" dt="2022-11-09T02:20:30.132" v="2160" actId="478"/>
          <ac:cxnSpMkLst>
            <pc:docMk/>
            <pc:sldMk cId="3581555062" sldId="264"/>
            <ac:cxnSpMk id="212" creationId="{F669DB10-59BB-A8E8-6D7B-794A6B321F06}"/>
          </ac:cxnSpMkLst>
        </pc:cxnChg>
        <pc:cxnChg chg="del">
          <ac:chgData name="zihan wang" userId="4ec9aa310fe2e8df" providerId="LiveId" clId="{BC9BEF72-F81A-452C-999A-F349283D11D1}" dt="2022-11-09T02:20:30.132" v="2160" actId="478"/>
          <ac:cxnSpMkLst>
            <pc:docMk/>
            <pc:sldMk cId="3581555062" sldId="264"/>
            <ac:cxnSpMk id="213" creationId="{3D80CB2B-E76A-4547-6417-134F29F49D09}"/>
          </ac:cxnSpMkLst>
        </pc:cxnChg>
        <pc:cxnChg chg="del">
          <ac:chgData name="zihan wang" userId="4ec9aa310fe2e8df" providerId="LiveId" clId="{BC9BEF72-F81A-452C-999A-F349283D11D1}" dt="2022-11-09T02:20:30.132" v="2160" actId="478"/>
          <ac:cxnSpMkLst>
            <pc:docMk/>
            <pc:sldMk cId="3581555062" sldId="264"/>
            <ac:cxnSpMk id="214" creationId="{A9F5EC16-7CD4-C917-DFFD-06802961E02A}"/>
          </ac:cxnSpMkLst>
        </pc:cxnChg>
        <pc:cxnChg chg="del">
          <ac:chgData name="zihan wang" userId="4ec9aa310fe2e8df" providerId="LiveId" clId="{BC9BEF72-F81A-452C-999A-F349283D11D1}" dt="2022-11-09T02:20:30.132" v="2160" actId="478"/>
          <ac:cxnSpMkLst>
            <pc:docMk/>
            <pc:sldMk cId="3581555062" sldId="264"/>
            <ac:cxnSpMk id="215" creationId="{7B9BABA3-7C2B-6D24-BF13-B137DAB4F61D}"/>
          </ac:cxnSpMkLst>
        </pc:cxnChg>
        <pc:cxnChg chg="del">
          <ac:chgData name="zihan wang" userId="4ec9aa310fe2e8df" providerId="LiveId" clId="{BC9BEF72-F81A-452C-999A-F349283D11D1}" dt="2022-11-09T02:20:30.132" v="2160" actId="478"/>
          <ac:cxnSpMkLst>
            <pc:docMk/>
            <pc:sldMk cId="3581555062" sldId="264"/>
            <ac:cxnSpMk id="216" creationId="{DCFF6F40-CFAA-B3BA-9EE7-9D80ED940F2D}"/>
          </ac:cxnSpMkLst>
        </pc:cxnChg>
        <pc:cxnChg chg="del">
          <ac:chgData name="zihan wang" userId="4ec9aa310fe2e8df" providerId="LiveId" clId="{BC9BEF72-F81A-452C-999A-F349283D11D1}" dt="2022-11-09T02:20:30.132" v="2160" actId="478"/>
          <ac:cxnSpMkLst>
            <pc:docMk/>
            <pc:sldMk cId="3581555062" sldId="264"/>
            <ac:cxnSpMk id="217" creationId="{356C905F-AF06-8FD0-EF1D-62B027D8168D}"/>
          </ac:cxnSpMkLst>
        </pc:cxnChg>
        <pc:cxnChg chg="del">
          <ac:chgData name="zihan wang" userId="4ec9aa310fe2e8df" providerId="LiveId" clId="{BC9BEF72-F81A-452C-999A-F349283D11D1}" dt="2022-11-09T02:20:30.132" v="2160" actId="478"/>
          <ac:cxnSpMkLst>
            <pc:docMk/>
            <pc:sldMk cId="3581555062" sldId="264"/>
            <ac:cxnSpMk id="218" creationId="{B200FDDC-3053-8D40-D884-8A48CE3BB402}"/>
          </ac:cxnSpMkLst>
        </pc:cxnChg>
        <pc:cxnChg chg="del">
          <ac:chgData name="zihan wang" userId="4ec9aa310fe2e8df" providerId="LiveId" clId="{BC9BEF72-F81A-452C-999A-F349283D11D1}" dt="2022-11-09T02:20:30.132" v="2160" actId="478"/>
          <ac:cxnSpMkLst>
            <pc:docMk/>
            <pc:sldMk cId="3581555062" sldId="264"/>
            <ac:cxnSpMk id="219" creationId="{9BA4BC92-A9D0-F900-0927-DA701702FFCD}"/>
          </ac:cxnSpMkLst>
        </pc:cxnChg>
        <pc:cxnChg chg="del">
          <ac:chgData name="zihan wang" userId="4ec9aa310fe2e8df" providerId="LiveId" clId="{BC9BEF72-F81A-452C-999A-F349283D11D1}" dt="2022-11-09T02:20:30.132" v="2160" actId="478"/>
          <ac:cxnSpMkLst>
            <pc:docMk/>
            <pc:sldMk cId="3581555062" sldId="264"/>
            <ac:cxnSpMk id="220" creationId="{C126B3C3-78DA-18C1-138B-44F378CBF222}"/>
          </ac:cxnSpMkLst>
        </pc:cxnChg>
        <pc:cxnChg chg="del">
          <ac:chgData name="zihan wang" userId="4ec9aa310fe2e8df" providerId="LiveId" clId="{BC9BEF72-F81A-452C-999A-F349283D11D1}" dt="2022-11-09T02:20:30.132" v="2160" actId="478"/>
          <ac:cxnSpMkLst>
            <pc:docMk/>
            <pc:sldMk cId="3581555062" sldId="264"/>
            <ac:cxnSpMk id="221" creationId="{0506FE1B-142B-0C1E-E1BF-6AADB485FAC4}"/>
          </ac:cxnSpMkLst>
        </pc:cxnChg>
        <pc:cxnChg chg="del">
          <ac:chgData name="zihan wang" userId="4ec9aa310fe2e8df" providerId="LiveId" clId="{BC9BEF72-F81A-452C-999A-F349283D11D1}" dt="2022-11-09T02:20:30.132" v="2160" actId="478"/>
          <ac:cxnSpMkLst>
            <pc:docMk/>
            <pc:sldMk cId="3581555062" sldId="264"/>
            <ac:cxnSpMk id="222" creationId="{E50A9DD9-DA3A-3507-6A0A-B4D415D2A854}"/>
          </ac:cxnSpMkLst>
        </pc:cxnChg>
        <pc:cxnChg chg="del">
          <ac:chgData name="zihan wang" userId="4ec9aa310fe2e8df" providerId="LiveId" clId="{BC9BEF72-F81A-452C-999A-F349283D11D1}" dt="2022-11-09T02:20:30.132" v="2160" actId="478"/>
          <ac:cxnSpMkLst>
            <pc:docMk/>
            <pc:sldMk cId="3581555062" sldId="264"/>
            <ac:cxnSpMk id="223" creationId="{99B33AFC-1598-6E92-B3C9-8D82F98E8339}"/>
          </ac:cxnSpMkLst>
        </pc:cxnChg>
        <pc:cxnChg chg="del">
          <ac:chgData name="zihan wang" userId="4ec9aa310fe2e8df" providerId="LiveId" clId="{BC9BEF72-F81A-452C-999A-F349283D11D1}" dt="2022-11-09T02:20:30.132" v="2160" actId="478"/>
          <ac:cxnSpMkLst>
            <pc:docMk/>
            <pc:sldMk cId="3581555062" sldId="264"/>
            <ac:cxnSpMk id="224" creationId="{B1C4555C-583C-C614-386C-A8EDADF21D07}"/>
          </ac:cxnSpMkLst>
        </pc:cxnChg>
        <pc:cxnChg chg="del">
          <ac:chgData name="zihan wang" userId="4ec9aa310fe2e8df" providerId="LiveId" clId="{BC9BEF72-F81A-452C-999A-F349283D11D1}" dt="2022-11-09T02:20:30.132" v="2160" actId="478"/>
          <ac:cxnSpMkLst>
            <pc:docMk/>
            <pc:sldMk cId="3581555062" sldId="264"/>
            <ac:cxnSpMk id="225" creationId="{8CD71797-C1C0-FE98-D11F-7BD65D85A3CF}"/>
          </ac:cxnSpMkLst>
        </pc:cxnChg>
        <pc:cxnChg chg="del">
          <ac:chgData name="zihan wang" userId="4ec9aa310fe2e8df" providerId="LiveId" clId="{BC9BEF72-F81A-452C-999A-F349283D11D1}" dt="2022-11-09T02:20:30.132" v="2160" actId="478"/>
          <ac:cxnSpMkLst>
            <pc:docMk/>
            <pc:sldMk cId="3581555062" sldId="264"/>
            <ac:cxnSpMk id="226" creationId="{1AB9D5BB-B93B-04DC-C80C-FAD61F557FB4}"/>
          </ac:cxnSpMkLst>
        </pc:cxnChg>
      </pc:sldChg>
      <pc:sldChg chg="addSp delSp modSp add mod addAnim delAnim modAnim">
        <pc:chgData name="zihan wang" userId="4ec9aa310fe2e8df" providerId="LiveId" clId="{BC9BEF72-F81A-452C-999A-F349283D11D1}" dt="2022-11-09T02:46:13.218" v="2312" actId="20577"/>
        <pc:sldMkLst>
          <pc:docMk/>
          <pc:sldMk cId="3171683929" sldId="265"/>
        </pc:sldMkLst>
        <pc:spChg chg="add del mod topLvl">
          <ac:chgData name="zihan wang" userId="4ec9aa310fe2e8df" providerId="LiveId" clId="{BC9BEF72-F81A-452C-999A-F349283D11D1}" dt="2022-11-09T02:24:50.413" v="2185" actId="478"/>
          <ac:spMkLst>
            <pc:docMk/>
            <pc:sldMk cId="3171683929" sldId="265"/>
            <ac:spMk id="8" creationId="{46596B3B-9232-9E41-4056-D1795C86F35C}"/>
          </ac:spMkLst>
        </pc:spChg>
        <pc:spChg chg="add del mod">
          <ac:chgData name="zihan wang" userId="4ec9aa310fe2e8df" providerId="LiveId" clId="{BC9BEF72-F81A-452C-999A-F349283D11D1}" dt="2022-11-09T02:25:31.242" v="2193"/>
          <ac:spMkLst>
            <pc:docMk/>
            <pc:sldMk cId="3171683929" sldId="265"/>
            <ac:spMk id="15" creationId="{EDFF936C-0FF2-72B4-E8E5-C8AEB5E5A549}"/>
          </ac:spMkLst>
        </pc:spChg>
        <pc:spChg chg="add mod">
          <ac:chgData name="zihan wang" userId="4ec9aa310fe2e8df" providerId="LiveId" clId="{BC9BEF72-F81A-452C-999A-F349283D11D1}" dt="2022-11-09T02:46:13.218" v="2312" actId="20577"/>
          <ac:spMkLst>
            <pc:docMk/>
            <pc:sldMk cId="3171683929" sldId="265"/>
            <ac:spMk id="17" creationId="{57FF08AC-607A-6B92-ED21-AA3F0452F223}"/>
          </ac:spMkLst>
        </pc:spChg>
        <pc:grpChg chg="del">
          <ac:chgData name="zihan wang" userId="4ec9aa310fe2e8df" providerId="LiveId" clId="{BC9BEF72-F81A-452C-999A-F349283D11D1}" dt="2022-11-09T02:23:47.163" v="2178" actId="478"/>
          <ac:grpSpMkLst>
            <pc:docMk/>
            <pc:sldMk cId="3171683929" sldId="265"/>
            <ac:grpSpMk id="2" creationId="{84CB2D91-C6AE-09D4-BAEE-E6C912E18AAF}"/>
          </ac:grpSpMkLst>
        </pc:grpChg>
        <pc:grpChg chg="add del mod">
          <ac:chgData name="zihan wang" userId="4ec9aa310fe2e8df" providerId="LiveId" clId="{BC9BEF72-F81A-452C-999A-F349283D11D1}" dt="2022-11-09T02:24:50.413" v="2185" actId="478"/>
          <ac:grpSpMkLst>
            <pc:docMk/>
            <pc:sldMk cId="3171683929" sldId="265"/>
            <ac:grpSpMk id="4" creationId="{5A443940-5213-ABB5-1772-6D6A5A39EE45}"/>
          </ac:grpSpMkLst>
        </pc:grpChg>
        <pc:grpChg chg="add mod">
          <ac:chgData name="zihan wang" userId="4ec9aa310fe2e8df" providerId="LiveId" clId="{BC9BEF72-F81A-452C-999A-F349283D11D1}" dt="2022-11-09T02:24:27.034" v="2184" actId="1076"/>
          <ac:grpSpMkLst>
            <pc:docMk/>
            <pc:sldMk cId="3171683929" sldId="265"/>
            <ac:grpSpMk id="11" creationId="{6EA5AE87-0B91-055C-D1B9-E6D0C427D0BF}"/>
          </ac:grpSpMkLst>
        </pc:grpChg>
        <pc:grpChg chg="del">
          <ac:chgData name="zihan wang" userId="4ec9aa310fe2e8df" providerId="LiveId" clId="{BC9BEF72-F81A-452C-999A-F349283D11D1}" dt="2022-11-09T02:23:47.163" v="2178" actId="478"/>
          <ac:grpSpMkLst>
            <pc:docMk/>
            <pc:sldMk cId="3171683929" sldId="265"/>
            <ac:grpSpMk id="12" creationId="{69CF11DD-BD50-EC11-01C4-0C3ED9A90847}"/>
          </ac:grpSpMkLst>
        </pc:grpChg>
        <pc:picChg chg="mod topLvl">
          <ac:chgData name="zihan wang" userId="4ec9aa310fe2e8df" providerId="LiveId" clId="{BC9BEF72-F81A-452C-999A-F349283D11D1}" dt="2022-11-09T02:24:50.413" v="2185" actId="478"/>
          <ac:picMkLst>
            <pc:docMk/>
            <pc:sldMk cId="3171683929" sldId="265"/>
            <ac:picMk id="6" creationId="{7E34C4BA-D76B-3D22-14DB-F2AFFBCB4585}"/>
          </ac:picMkLst>
        </pc:picChg>
        <pc:picChg chg="mod">
          <ac:chgData name="zihan wang" userId="4ec9aa310fe2e8df" providerId="LiveId" clId="{BC9BEF72-F81A-452C-999A-F349283D11D1}" dt="2022-11-09T02:24:22.489" v="2183"/>
          <ac:picMkLst>
            <pc:docMk/>
            <pc:sldMk cId="3171683929" sldId="265"/>
            <ac:picMk id="13" creationId="{E38C790A-CE38-7B23-5D49-4B05C7DBFCCB}"/>
          </ac:picMkLst>
        </pc:picChg>
        <pc:picChg chg="mod">
          <ac:chgData name="zihan wang" userId="4ec9aa310fe2e8df" providerId="LiveId" clId="{BC9BEF72-F81A-452C-999A-F349283D11D1}" dt="2022-11-09T02:24:22.489" v="2183"/>
          <ac:picMkLst>
            <pc:docMk/>
            <pc:sldMk cId="3171683929" sldId="265"/>
            <ac:picMk id="14" creationId="{E6AF778A-B0F8-7B63-5E8E-4966521CFF62}"/>
          </ac:picMkLst>
        </pc:picChg>
      </pc:sldChg>
      <pc:sldChg chg="addSp delSp modSp add mod delAnim modAnim">
        <pc:chgData name="zihan wang" userId="4ec9aa310fe2e8df" providerId="LiveId" clId="{BC9BEF72-F81A-452C-999A-F349283D11D1}" dt="2022-11-09T03:05:06.983" v="2363"/>
        <pc:sldMkLst>
          <pc:docMk/>
          <pc:sldMk cId="3347741753" sldId="266"/>
        </pc:sldMkLst>
        <pc:spChg chg="del mod topLvl">
          <ac:chgData name="zihan wang" userId="4ec9aa310fe2e8df" providerId="LiveId" clId="{BC9BEF72-F81A-452C-999A-F349283D11D1}" dt="2022-11-09T02:39:59.919" v="2277" actId="478"/>
          <ac:spMkLst>
            <pc:docMk/>
            <pc:sldMk cId="3347741753" sldId="266"/>
            <ac:spMk id="5" creationId="{9FAEAC2E-0C5C-5A5E-0C1B-3F7E405A6CB3}"/>
          </ac:spMkLst>
        </pc:spChg>
        <pc:spChg chg="mod">
          <ac:chgData name="zihan wang" userId="4ec9aa310fe2e8df" providerId="LiveId" clId="{BC9BEF72-F81A-452C-999A-F349283D11D1}" dt="2022-11-09T03:04:20.373" v="2352" actId="1076"/>
          <ac:spMkLst>
            <pc:docMk/>
            <pc:sldMk cId="3347741753" sldId="266"/>
            <ac:spMk id="17" creationId="{57FF08AC-607A-6B92-ED21-AA3F0452F223}"/>
          </ac:spMkLst>
        </pc:spChg>
        <pc:spChg chg="del mod topLvl">
          <ac:chgData name="zihan wang" userId="4ec9aa310fe2e8df" providerId="LiveId" clId="{BC9BEF72-F81A-452C-999A-F349283D11D1}" dt="2022-11-09T02:43:50.754" v="2290" actId="478"/>
          <ac:spMkLst>
            <pc:docMk/>
            <pc:sldMk cId="3347741753" sldId="266"/>
            <ac:spMk id="21" creationId="{69E993B4-70B6-5536-B9A5-876603E68CBF}"/>
          </ac:spMkLst>
        </pc:spChg>
        <pc:spChg chg="del mod topLvl">
          <ac:chgData name="zihan wang" userId="4ec9aa310fe2e8df" providerId="LiveId" clId="{BC9BEF72-F81A-452C-999A-F349283D11D1}" dt="2022-11-09T03:03:55.724" v="2351" actId="478"/>
          <ac:spMkLst>
            <pc:docMk/>
            <pc:sldMk cId="3347741753" sldId="266"/>
            <ac:spMk id="26" creationId="{1B2EED12-99F2-9419-6315-59A1302E7279}"/>
          </ac:spMkLst>
        </pc:spChg>
        <pc:grpChg chg="add del mod">
          <ac:chgData name="zihan wang" userId="4ec9aa310fe2e8df" providerId="LiveId" clId="{BC9BEF72-F81A-452C-999A-F349283D11D1}" dt="2022-11-09T02:39:59.919" v="2277" actId="478"/>
          <ac:grpSpMkLst>
            <pc:docMk/>
            <pc:sldMk cId="3347741753" sldId="266"/>
            <ac:grpSpMk id="2" creationId="{26E66512-52CA-F08D-A0E0-24B68A6A0EFE}"/>
          </ac:grpSpMkLst>
        </pc:grpChg>
        <pc:grpChg chg="del">
          <ac:chgData name="zihan wang" userId="4ec9aa310fe2e8df" providerId="LiveId" clId="{BC9BEF72-F81A-452C-999A-F349283D11D1}" dt="2022-11-09T02:39:01.501" v="2272" actId="478"/>
          <ac:grpSpMkLst>
            <pc:docMk/>
            <pc:sldMk cId="3347741753" sldId="266"/>
            <ac:grpSpMk id="11" creationId="{6EA5AE87-0B91-055C-D1B9-E6D0C427D0BF}"/>
          </ac:grpSpMkLst>
        </pc:grpChg>
        <pc:grpChg chg="add del mod">
          <ac:chgData name="zihan wang" userId="4ec9aa310fe2e8df" providerId="LiveId" clId="{BC9BEF72-F81A-452C-999A-F349283D11D1}" dt="2022-11-09T03:03:41.920" v="2347" actId="478"/>
          <ac:grpSpMkLst>
            <pc:docMk/>
            <pc:sldMk cId="3347741753" sldId="266"/>
            <ac:grpSpMk id="12" creationId="{629D1FE1-361B-DAEC-DCC1-FFD92D42CA20}"/>
          </ac:grpSpMkLst>
        </pc:grpChg>
        <pc:grpChg chg="add del mod">
          <ac:chgData name="zihan wang" userId="4ec9aa310fe2e8df" providerId="LiveId" clId="{BC9BEF72-F81A-452C-999A-F349283D11D1}" dt="2022-11-09T02:43:50.754" v="2290" actId="478"/>
          <ac:grpSpMkLst>
            <pc:docMk/>
            <pc:sldMk cId="3347741753" sldId="266"/>
            <ac:grpSpMk id="19" creationId="{1C4C8F43-0948-C748-6537-936020A40F80}"/>
          </ac:grpSpMkLst>
        </pc:grpChg>
        <pc:grpChg chg="del mod topLvl">
          <ac:chgData name="zihan wang" userId="4ec9aa310fe2e8df" providerId="LiveId" clId="{BC9BEF72-F81A-452C-999A-F349283D11D1}" dt="2022-11-09T03:03:41.920" v="2347" actId="478"/>
          <ac:grpSpMkLst>
            <pc:docMk/>
            <pc:sldMk cId="3347741753" sldId="266"/>
            <ac:grpSpMk id="20" creationId="{A8093CEB-FA0A-D324-9D5C-59668B1059BB}"/>
          </ac:grpSpMkLst>
        </pc:grpChg>
        <pc:grpChg chg="add del mod">
          <ac:chgData name="zihan wang" userId="4ec9aa310fe2e8df" providerId="LiveId" clId="{BC9BEF72-F81A-452C-999A-F349283D11D1}" dt="2022-11-09T03:03:55.724" v="2351" actId="478"/>
          <ac:grpSpMkLst>
            <pc:docMk/>
            <pc:sldMk cId="3347741753" sldId="266"/>
            <ac:grpSpMk id="24" creationId="{C14085FC-8377-0371-6D41-818045E71F0F}"/>
          </ac:grpSpMkLst>
        </pc:grpChg>
        <pc:picChg chg="del mod topLvl">
          <ac:chgData name="zihan wang" userId="4ec9aa310fe2e8df" providerId="LiveId" clId="{BC9BEF72-F81A-452C-999A-F349283D11D1}" dt="2022-11-09T02:43:35.410" v="2286" actId="478"/>
          <ac:picMkLst>
            <pc:docMk/>
            <pc:sldMk cId="3347741753" sldId="266"/>
            <ac:picMk id="4" creationId="{2115972C-2493-8BBE-817F-97E01EEFF1DF}"/>
          </ac:picMkLst>
        </pc:picChg>
        <pc:picChg chg="del">
          <ac:chgData name="zihan wang" userId="4ec9aa310fe2e8df" providerId="LiveId" clId="{BC9BEF72-F81A-452C-999A-F349283D11D1}" dt="2022-11-09T02:39:01.501" v="2272" actId="478"/>
          <ac:picMkLst>
            <pc:docMk/>
            <pc:sldMk cId="3347741753" sldId="266"/>
            <ac:picMk id="6" creationId="{7E34C4BA-D76B-3D22-14DB-F2AFFBCB4585}"/>
          </ac:picMkLst>
        </pc:picChg>
        <pc:picChg chg="add del mod">
          <ac:chgData name="zihan wang" userId="4ec9aa310fe2e8df" providerId="LiveId" clId="{BC9BEF72-F81A-452C-999A-F349283D11D1}" dt="2022-11-09T02:43:35.410" v="2286" actId="478"/>
          <ac:picMkLst>
            <pc:docMk/>
            <pc:sldMk cId="3347741753" sldId="266"/>
            <ac:picMk id="7" creationId="{7AE5FD4B-FD43-C1B2-D55C-1A0CB45416CE}"/>
          </ac:picMkLst>
        </pc:picChg>
        <pc:picChg chg="add del mod">
          <ac:chgData name="zihan wang" userId="4ec9aa310fe2e8df" providerId="LiveId" clId="{BC9BEF72-F81A-452C-999A-F349283D11D1}" dt="2022-11-09T02:43:35.410" v="2286" actId="478"/>
          <ac:picMkLst>
            <pc:docMk/>
            <pc:sldMk cId="3347741753" sldId="266"/>
            <ac:picMk id="8" creationId="{CF5C1556-1DB0-6E4C-B047-2F4D609D1C15}"/>
          </ac:picMkLst>
        </pc:picChg>
        <pc:picChg chg="add del mod">
          <ac:chgData name="zihan wang" userId="4ec9aa310fe2e8df" providerId="LiveId" clId="{BC9BEF72-F81A-452C-999A-F349283D11D1}" dt="2022-11-09T02:43:35.410" v="2286" actId="478"/>
          <ac:picMkLst>
            <pc:docMk/>
            <pc:sldMk cId="3347741753" sldId="266"/>
            <ac:picMk id="9" creationId="{37C95156-FE63-99F3-7096-75FA85C84479}"/>
          </ac:picMkLst>
        </pc:picChg>
        <pc:picChg chg="add del mod">
          <ac:chgData name="zihan wang" userId="4ec9aa310fe2e8df" providerId="LiveId" clId="{BC9BEF72-F81A-452C-999A-F349283D11D1}" dt="2022-11-09T02:43:35.410" v="2286" actId="478"/>
          <ac:picMkLst>
            <pc:docMk/>
            <pc:sldMk cId="3347741753" sldId="266"/>
            <ac:picMk id="10" creationId="{6A7CD955-79AF-600A-701C-902FA51AAF0E}"/>
          </ac:picMkLst>
        </pc:picChg>
        <pc:picChg chg="mod">
          <ac:chgData name="zihan wang" userId="4ec9aa310fe2e8df" providerId="LiveId" clId="{BC9BEF72-F81A-452C-999A-F349283D11D1}" dt="2022-11-09T02:43:44.286" v="2288"/>
          <ac:picMkLst>
            <pc:docMk/>
            <pc:sldMk cId="3347741753" sldId="266"/>
            <ac:picMk id="15" creationId="{21F7D3BE-2EE8-0C51-7814-DDE6A7736E4A}"/>
          </ac:picMkLst>
        </pc:picChg>
        <pc:picChg chg="mod">
          <ac:chgData name="zihan wang" userId="4ec9aa310fe2e8df" providerId="LiveId" clId="{BC9BEF72-F81A-452C-999A-F349283D11D1}" dt="2022-11-09T02:43:44.286" v="2288"/>
          <ac:picMkLst>
            <pc:docMk/>
            <pc:sldMk cId="3347741753" sldId="266"/>
            <ac:picMk id="16" creationId="{7CC0B970-D495-962C-8AB0-76102E6053E0}"/>
          </ac:picMkLst>
        </pc:picChg>
        <pc:picChg chg="add del mod">
          <ac:chgData name="zihan wang" userId="4ec9aa310fe2e8df" providerId="LiveId" clId="{BC9BEF72-F81A-452C-999A-F349283D11D1}" dt="2022-11-09T03:03:41.920" v="2347" actId="478"/>
          <ac:picMkLst>
            <pc:docMk/>
            <pc:sldMk cId="3347741753" sldId="266"/>
            <ac:picMk id="18" creationId="{DDFEDB14-DA76-8D51-3471-4BC535FFDF3A}"/>
          </ac:picMkLst>
        </pc:picChg>
        <pc:picChg chg="mod">
          <ac:chgData name="zihan wang" userId="4ec9aa310fe2e8df" providerId="LiveId" clId="{BC9BEF72-F81A-452C-999A-F349283D11D1}" dt="2022-11-09T02:43:44.286" v="2288"/>
          <ac:picMkLst>
            <pc:docMk/>
            <pc:sldMk cId="3347741753" sldId="266"/>
            <ac:picMk id="22" creationId="{F425E40D-3464-2460-7FC5-820A034F789F}"/>
          </ac:picMkLst>
        </pc:picChg>
        <pc:picChg chg="mod">
          <ac:chgData name="zihan wang" userId="4ec9aa310fe2e8df" providerId="LiveId" clId="{BC9BEF72-F81A-452C-999A-F349283D11D1}" dt="2022-11-09T02:43:44.286" v="2288"/>
          <ac:picMkLst>
            <pc:docMk/>
            <pc:sldMk cId="3347741753" sldId="266"/>
            <ac:picMk id="23" creationId="{77D8DDCC-9147-109A-A954-C0FB12F539E3}"/>
          </ac:picMkLst>
        </pc:picChg>
        <pc:picChg chg="mod topLvl">
          <ac:chgData name="zihan wang" userId="4ec9aa310fe2e8df" providerId="LiveId" clId="{BC9BEF72-F81A-452C-999A-F349283D11D1}" dt="2022-11-09T03:03:55.724" v="2351" actId="478"/>
          <ac:picMkLst>
            <pc:docMk/>
            <pc:sldMk cId="3347741753" sldId="266"/>
            <ac:picMk id="25" creationId="{CB567D31-E412-0996-EDED-EA81C342C77B}"/>
          </ac:picMkLst>
        </pc:picChg>
        <pc:picChg chg="add mod">
          <ac:chgData name="zihan wang" userId="4ec9aa310fe2e8df" providerId="LiveId" clId="{BC9BEF72-F81A-452C-999A-F349283D11D1}" dt="2022-11-09T03:03:52.953" v="2350" actId="1076"/>
          <ac:picMkLst>
            <pc:docMk/>
            <pc:sldMk cId="3347741753" sldId="266"/>
            <ac:picMk id="27" creationId="{5FAC8BAA-1DEC-1D33-7424-CD05F6F5130C}"/>
          </ac:picMkLst>
        </pc:picChg>
        <pc:picChg chg="add mod">
          <ac:chgData name="zihan wang" userId="4ec9aa310fe2e8df" providerId="LiveId" clId="{BC9BEF72-F81A-452C-999A-F349283D11D1}" dt="2022-11-09T03:03:52.953" v="2350" actId="1076"/>
          <ac:picMkLst>
            <pc:docMk/>
            <pc:sldMk cId="3347741753" sldId="266"/>
            <ac:picMk id="28" creationId="{86E19E12-278F-A659-2329-81808E628106}"/>
          </ac:picMkLst>
        </pc:picChg>
        <pc:picChg chg="add mod">
          <ac:chgData name="zihan wang" userId="4ec9aa310fe2e8df" providerId="LiveId" clId="{BC9BEF72-F81A-452C-999A-F349283D11D1}" dt="2022-11-09T03:03:52.953" v="2350" actId="1076"/>
          <ac:picMkLst>
            <pc:docMk/>
            <pc:sldMk cId="3347741753" sldId="266"/>
            <ac:picMk id="29" creationId="{98A111DE-1AD7-5046-A06E-9C353BE7CF56}"/>
          </ac:picMkLst>
        </pc:picChg>
        <pc:picChg chg="add mod">
          <ac:chgData name="zihan wang" userId="4ec9aa310fe2e8df" providerId="LiveId" clId="{BC9BEF72-F81A-452C-999A-F349283D11D1}" dt="2022-11-09T03:03:52.953" v="2350" actId="1076"/>
          <ac:picMkLst>
            <pc:docMk/>
            <pc:sldMk cId="3347741753" sldId="266"/>
            <ac:picMk id="30" creationId="{0E38AEF3-0C48-A9FC-87E0-E0CF2D3568CE}"/>
          </ac:picMkLst>
        </pc:picChg>
      </pc:sldChg>
      <pc:sldChg chg="add del">
        <pc:chgData name="zihan wang" userId="4ec9aa310fe2e8df" providerId="LiveId" clId="{BC9BEF72-F81A-452C-999A-F349283D11D1}" dt="2022-11-09T02:44:55.922" v="2295" actId="47"/>
        <pc:sldMkLst>
          <pc:docMk/>
          <pc:sldMk cId="2367515850" sldId="267"/>
        </pc:sldMkLst>
      </pc:sldChg>
      <pc:sldChg chg="delSp modSp add del mod">
        <pc:chgData name="zihan wang" userId="4ec9aa310fe2e8df" providerId="LiveId" clId="{BC9BEF72-F81A-452C-999A-F349283D11D1}" dt="2022-11-09T03:07:48.971" v="2384" actId="47"/>
        <pc:sldMkLst>
          <pc:docMk/>
          <pc:sldMk cId="495292357" sldId="268"/>
        </pc:sldMkLst>
        <pc:spChg chg="del mod">
          <ac:chgData name="zihan wang" userId="4ec9aa310fe2e8df" providerId="LiveId" clId="{BC9BEF72-F81A-452C-999A-F349283D11D1}" dt="2022-11-09T02:46:06.769" v="2310"/>
          <ac:spMkLst>
            <pc:docMk/>
            <pc:sldMk cId="495292357" sldId="268"/>
            <ac:spMk id="17" creationId="{57FF08AC-607A-6B92-ED21-AA3F0452F223}"/>
          </ac:spMkLst>
        </pc:spChg>
        <pc:grpChg chg="del">
          <ac:chgData name="zihan wang" userId="4ec9aa310fe2e8df" providerId="LiveId" clId="{BC9BEF72-F81A-452C-999A-F349283D11D1}" dt="2022-11-09T02:45:57.804" v="2301" actId="478"/>
          <ac:grpSpMkLst>
            <pc:docMk/>
            <pc:sldMk cId="495292357" sldId="268"/>
            <ac:grpSpMk id="12" creationId="{629D1FE1-361B-DAEC-DCC1-FFD92D42CA20}"/>
          </ac:grpSpMkLst>
        </pc:grpChg>
        <pc:grpChg chg="del">
          <ac:chgData name="zihan wang" userId="4ec9aa310fe2e8df" providerId="LiveId" clId="{BC9BEF72-F81A-452C-999A-F349283D11D1}" dt="2022-11-09T02:45:57.804" v="2301" actId="478"/>
          <ac:grpSpMkLst>
            <pc:docMk/>
            <pc:sldMk cId="495292357" sldId="268"/>
            <ac:grpSpMk id="20" creationId="{A8093CEB-FA0A-D324-9D5C-59668B1059BB}"/>
          </ac:grpSpMkLst>
        </pc:grpChg>
        <pc:picChg chg="del">
          <ac:chgData name="zihan wang" userId="4ec9aa310fe2e8df" providerId="LiveId" clId="{BC9BEF72-F81A-452C-999A-F349283D11D1}" dt="2022-11-09T02:45:57.804" v="2301" actId="478"/>
          <ac:picMkLst>
            <pc:docMk/>
            <pc:sldMk cId="495292357" sldId="268"/>
            <ac:picMk id="18" creationId="{DDFEDB14-DA76-8D51-3471-4BC535FFDF3A}"/>
          </ac:picMkLst>
        </pc:picChg>
      </pc:sldChg>
      <pc:sldChg chg="addSp delSp modSp add mod delAnim modAnim">
        <pc:chgData name="zihan wang" userId="4ec9aa310fe2e8df" providerId="LiveId" clId="{BC9BEF72-F81A-452C-999A-F349283D11D1}" dt="2022-11-09T03:07:05.778" v="2382"/>
        <pc:sldMkLst>
          <pc:docMk/>
          <pc:sldMk cId="3316715329" sldId="269"/>
        </pc:sldMkLst>
        <pc:spChg chg="del mod topLvl">
          <ac:chgData name="zihan wang" userId="4ec9aa310fe2e8df" providerId="LiveId" clId="{BC9BEF72-F81A-452C-999A-F349283D11D1}" dt="2022-11-09T03:04:54.118" v="2359" actId="478"/>
          <ac:spMkLst>
            <pc:docMk/>
            <pc:sldMk cId="3316715329" sldId="269"/>
            <ac:spMk id="9" creationId="{4A1AB5F6-1395-78BA-2540-1ADC3E157A94}"/>
          </ac:spMkLst>
        </pc:spChg>
        <pc:spChg chg="mod">
          <ac:chgData name="zihan wang" userId="4ec9aa310fe2e8df" providerId="LiveId" clId="{BC9BEF72-F81A-452C-999A-F349283D11D1}" dt="2022-11-09T03:04:31.472" v="2355"/>
          <ac:spMkLst>
            <pc:docMk/>
            <pc:sldMk cId="3316715329" sldId="269"/>
            <ac:spMk id="17" creationId="{57FF08AC-607A-6B92-ED21-AA3F0452F223}"/>
          </ac:spMkLst>
        </pc:spChg>
        <pc:grpChg chg="add mod">
          <ac:chgData name="zihan wang" userId="4ec9aa310fe2e8df" providerId="LiveId" clId="{BC9BEF72-F81A-452C-999A-F349283D11D1}" dt="2022-11-09T03:04:47.901" v="2357"/>
          <ac:grpSpMkLst>
            <pc:docMk/>
            <pc:sldMk cId="3316715329" sldId="269"/>
            <ac:grpSpMk id="2" creationId="{85CCA2BB-09EB-2788-C3BA-827C26DEA554}"/>
          </ac:grpSpMkLst>
        </pc:grpChg>
        <pc:grpChg chg="add del mod">
          <ac:chgData name="zihan wang" userId="4ec9aa310fe2e8df" providerId="LiveId" clId="{BC9BEF72-F81A-452C-999A-F349283D11D1}" dt="2022-11-09T03:04:54.118" v="2359" actId="478"/>
          <ac:grpSpMkLst>
            <pc:docMk/>
            <pc:sldMk cId="3316715329" sldId="269"/>
            <ac:grpSpMk id="7" creationId="{84EE6F3B-6729-CF50-3BE4-FBC675F8EBBD}"/>
          </ac:grpSpMkLst>
        </pc:grpChg>
        <pc:grpChg chg="mod topLvl">
          <ac:chgData name="zihan wang" userId="4ec9aa310fe2e8df" providerId="LiveId" clId="{BC9BEF72-F81A-452C-999A-F349283D11D1}" dt="2022-11-09T03:04:54.118" v="2359" actId="478"/>
          <ac:grpSpMkLst>
            <pc:docMk/>
            <pc:sldMk cId="3316715329" sldId="269"/>
            <ac:grpSpMk id="8" creationId="{5DB458EE-E49B-10E7-EA5A-8B51093BBB87}"/>
          </ac:grpSpMkLst>
        </pc:grpChg>
        <pc:picChg chg="mod">
          <ac:chgData name="zihan wang" userId="4ec9aa310fe2e8df" providerId="LiveId" clId="{BC9BEF72-F81A-452C-999A-F349283D11D1}" dt="2022-11-09T03:04:47.901" v="2357"/>
          <ac:picMkLst>
            <pc:docMk/>
            <pc:sldMk cId="3316715329" sldId="269"/>
            <ac:picMk id="4" creationId="{A4BFA266-2F91-71F2-2CE1-A4A044DCFC8C}"/>
          </ac:picMkLst>
        </pc:picChg>
        <pc:picChg chg="mod">
          <ac:chgData name="zihan wang" userId="4ec9aa310fe2e8df" providerId="LiveId" clId="{BC9BEF72-F81A-452C-999A-F349283D11D1}" dt="2022-11-09T03:04:47.901" v="2357"/>
          <ac:picMkLst>
            <pc:docMk/>
            <pc:sldMk cId="3316715329" sldId="269"/>
            <ac:picMk id="5" creationId="{EE1FA225-DC3B-23E2-CFC9-C497144BE794}"/>
          </ac:picMkLst>
        </pc:picChg>
        <pc:picChg chg="add mod">
          <ac:chgData name="zihan wang" userId="4ec9aa310fe2e8df" providerId="LiveId" clId="{BC9BEF72-F81A-452C-999A-F349283D11D1}" dt="2022-11-09T03:04:50.213" v="2358" actId="1076"/>
          <ac:picMkLst>
            <pc:docMk/>
            <pc:sldMk cId="3316715329" sldId="269"/>
            <ac:picMk id="6" creationId="{E875B432-D366-8757-4F7F-249A755926FC}"/>
          </ac:picMkLst>
        </pc:picChg>
        <pc:picChg chg="mod">
          <ac:chgData name="zihan wang" userId="4ec9aa310fe2e8df" providerId="LiveId" clId="{BC9BEF72-F81A-452C-999A-F349283D11D1}" dt="2022-11-09T03:04:47.901" v="2357"/>
          <ac:picMkLst>
            <pc:docMk/>
            <pc:sldMk cId="3316715329" sldId="269"/>
            <ac:picMk id="10" creationId="{DFE75C92-78B3-D44B-EB74-40CAC6541AE7}"/>
          </ac:picMkLst>
        </pc:picChg>
        <pc:picChg chg="mod">
          <ac:chgData name="zihan wang" userId="4ec9aa310fe2e8df" providerId="LiveId" clId="{BC9BEF72-F81A-452C-999A-F349283D11D1}" dt="2022-11-09T03:04:47.901" v="2357"/>
          <ac:picMkLst>
            <pc:docMk/>
            <pc:sldMk cId="3316715329" sldId="269"/>
            <ac:picMk id="11" creationId="{FFEE2211-DCB6-8AA9-ADA5-D08D497DE30A}"/>
          </ac:picMkLst>
        </pc:picChg>
        <pc:picChg chg="del">
          <ac:chgData name="zihan wang" userId="4ec9aa310fe2e8df" providerId="LiveId" clId="{BC9BEF72-F81A-452C-999A-F349283D11D1}" dt="2022-11-09T03:04:35.598" v="2356" actId="478"/>
          <ac:picMkLst>
            <pc:docMk/>
            <pc:sldMk cId="3316715329" sldId="269"/>
            <ac:picMk id="25" creationId="{CB567D31-E412-0996-EDED-EA81C342C77B}"/>
          </ac:picMkLst>
        </pc:picChg>
        <pc:picChg chg="del">
          <ac:chgData name="zihan wang" userId="4ec9aa310fe2e8df" providerId="LiveId" clId="{BC9BEF72-F81A-452C-999A-F349283D11D1}" dt="2022-11-09T03:04:35.598" v="2356" actId="478"/>
          <ac:picMkLst>
            <pc:docMk/>
            <pc:sldMk cId="3316715329" sldId="269"/>
            <ac:picMk id="27" creationId="{5FAC8BAA-1DEC-1D33-7424-CD05F6F5130C}"/>
          </ac:picMkLst>
        </pc:picChg>
        <pc:picChg chg="del">
          <ac:chgData name="zihan wang" userId="4ec9aa310fe2e8df" providerId="LiveId" clId="{BC9BEF72-F81A-452C-999A-F349283D11D1}" dt="2022-11-09T03:04:35.598" v="2356" actId="478"/>
          <ac:picMkLst>
            <pc:docMk/>
            <pc:sldMk cId="3316715329" sldId="269"/>
            <ac:picMk id="28" creationId="{86E19E12-278F-A659-2329-81808E628106}"/>
          </ac:picMkLst>
        </pc:picChg>
        <pc:picChg chg="del">
          <ac:chgData name="zihan wang" userId="4ec9aa310fe2e8df" providerId="LiveId" clId="{BC9BEF72-F81A-452C-999A-F349283D11D1}" dt="2022-11-09T03:04:35.598" v="2356" actId="478"/>
          <ac:picMkLst>
            <pc:docMk/>
            <pc:sldMk cId="3316715329" sldId="269"/>
            <ac:picMk id="29" creationId="{98A111DE-1AD7-5046-A06E-9C353BE7CF56}"/>
          </ac:picMkLst>
        </pc:picChg>
        <pc:picChg chg="del">
          <ac:chgData name="zihan wang" userId="4ec9aa310fe2e8df" providerId="LiveId" clId="{BC9BEF72-F81A-452C-999A-F349283D11D1}" dt="2022-11-09T03:04:35.598" v="2356" actId="478"/>
          <ac:picMkLst>
            <pc:docMk/>
            <pc:sldMk cId="3316715329" sldId="269"/>
            <ac:picMk id="30" creationId="{0E38AEF3-0C48-A9FC-87E0-E0CF2D3568CE}"/>
          </ac:picMkLst>
        </pc:picChg>
      </pc:sldChg>
      <pc:sldChg chg="addSp delSp modSp add mod delAnim modAnim">
        <pc:chgData name="zihan wang" userId="4ec9aa310fe2e8df" providerId="LiveId" clId="{BC9BEF72-F81A-452C-999A-F349283D11D1}" dt="2022-11-09T10:20:00.325" v="3725" actId="1076"/>
        <pc:sldMkLst>
          <pc:docMk/>
          <pc:sldMk cId="2373624584" sldId="270"/>
        </pc:sldMkLst>
        <pc:spChg chg="mod">
          <ac:chgData name="zihan wang" userId="4ec9aa310fe2e8df" providerId="LiveId" clId="{BC9BEF72-F81A-452C-999A-F349283D11D1}" dt="2022-11-09T10:19:49.558" v="3723" actId="20577"/>
          <ac:spMkLst>
            <pc:docMk/>
            <pc:sldMk cId="2373624584" sldId="270"/>
            <ac:spMk id="17" creationId="{57FF08AC-607A-6B92-ED21-AA3F0452F223}"/>
          </ac:spMkLst>
        </pc:spChg>
        <pc:grpChg chg="del">
          <ac:chgData name="zihan wang" userId="4ec9aa310fe2e8df" providerId="LiveId" clId="{BC9BEF72-F81A-452C-999A-F349283D11D1}" dt="2022-11-09T03:06:13.332" v="2375" actId="478"/>
          <ac:grpSpMkLst>
            <pc:docMk/>
            <pc:sldMk cId="2373624584" sldId="270"/>
            <ac:grpSpMk id="2" creationId="{85CCA2BB-09EB-2788-C3BA-827C26DEA554}"/>
          </ac:grpSpMkLst>
        </pc:grpChg>
        <pc:grpChg chg="del">
          <ac:chgData name="zihan wang" userId="4ec9aa310fe2e8df" providerId="LiveId" clId="{BC9BEF72-F81A-452C-999A-F349283D11D1}" dt="2022-11-09T03:06:13.332" v="2375" actId="478"/>
          <ac:grpSpMkLst>
            <pc:docMk/>
            <pc:sldMk cId="2373624584" sldId="270"/>
            <ac:grpSpMk id="8" creationId="{5DB458EE-E49B-10E7-EA5A-8B51093BBB87}"/>
          </ac:grpSpMkLst>
        </pc:grpChg>
        <pc:picChg chg="del">
          <ac:chgData name="zihan wang" userId="4ec9aa310fe2e8df" providerId="LiveId" clId="{BC9BEF72-F81A-452C-999A-F349283D11D1}" dt="2022-11-09T03:06:13.332" v="2375" actId="478"/>
          <ac:picMkLst>
            <pc:docMk/>
            <pc:sldMk cId="2373624584" sldId="270"/>
            <ac:picMk id="6" creationId="{E875B432-D366-8757-4F7F-249A755926FC}"/>
          </ac:picMkLst>
        </pc:picChg>
        <pc:picChg chg="add mod">
          <ac:chgData name="zihan wang" userId="4ec9aa310fe2e8df" providerId="LiveId" clId="{BC9BEF72-F81A-452C-999A-F349283D11D1}" dt="2022-11-09T10:19:58.323" v="3724" actId="1076"/>
          <ac:picMkLst>
            <pc:docMk/>
            <pc:sldMk cId="2373624584" sldId="270"/>
            <ac:picMk id="7" creationId="{77226DBD-13EB-B3E6-C3C9-48F06435E2C9}"/>
          </ac:picMkLst>
        </pc:picChg>
        <pc:picChg chg="add mod">
          <ac:chgData name="zihan wang" userId="4ec9aa310fe2e8df" providerId="LiveId" clId="{BC9BEF72-F81A-452C-999A-F349283D11D1}" dt="2022-11-09T10:20:00.325" v="3725" actId="1076"/>
          <ac:picMkLst>
            <pc:docMk/>
            <pc:sldMk cId="2373624584" sldId="270"/>
            <ac:picMk id="9" creationId="{916DC82E-E07E-34F4-A2BA-5C8932DAECF1}"/>
          </ac:picMkLst>
        </pc:picChg>
        <pc:picChg chg="add mod">
          <ac:chgData name="zihan wang" userId="4ec9aa310fe2e8df" providerId="LiveId" clId="{BC9BEF72-F81A-452C-999A-F349283D11D1}" dt="2022-11-09T03:06:40.046" v="2381" actId="1076"/>
          <ac:picMkLst>
            <pc:docMk/>
            <pc:sldMk cId="2373624584" sldId="270"/>
            <ac:picMk id="12" creationId="{970DFAF1-4887-5D5E-F684-27B7850FC27F}"/>
          </ac:picMkLst>
        </pc:picChg>
      </pc:sldChg>
      <pc:sldChg chg="addSp delSp modSp add mod ord modNotesTx">
        <pc:chgData name="zihan wang" userId="4ec9aa310fe2e8df" providerId="LiveId" clId="{BC9BEF72-F81A-452C-999A-F349283D11D1}" dt="2022-11-09T13:30:48.133" v="4677" actId="5793"/>
        <pc:sldMkLst>
          <pc:docMk/>
          <pc:sldMk cId="4219722209" sldId="271"/>
        </pc:sldMkLst>
        <pc:spChg chg="add mod">
          <ac:chgData name="zihan wang" userId="4ec9aa310fe2e8df" providerId="LiveId" clId="{BC9BEF72-F81A-452C-999A-F349283D11D1}" dt="2022-11-09T03:37:51.598" v="2477"/>
          <ac:spMkLst>
            <pc:docMk/>
            <pc:sldMk cId="4219722209" sldId="271"/>
            <ac:spMk id="2" creationId="{C05AFD9E-0E3D-0622-5E0F-257E085E512C}"/>
          </ac:spMkLst>
        </pc:spChg>
        <pc:spChg chg="mod">
          <ac:chgData name="zihan wang" userId="4ec9aa310fe2e8df" providerId="LiveId" clId="{BC9BEF72-F81A-452C-999A-F349283D11D1}" dt="2022-11-09T07:45:21.377" v="2920"/>
          <ac:spMkLst>
            <pc:docMk/>
            <pc:sldMk cId="4219722209" sldId="271"/>
            <ac:spMk id="3" creationId="{98E683BE-6538-67C1-8018-D87C794CC5C3}"/>
          </ac:spMkLst>
        </pc:spChg>
        <pc:spChg chg="add del mod">
          <ac:chgData name="zihan wang" userId="4ec9aa310fe2e8df" providerId="LiveId" clId="{BC9BEF72-F81A-452C-999A-F349283D11D1}" dt="2022-11-09T03:37:56.444" v="2479" actId="478"/>
          <ac:spMkLst>
            <pc:docMk/>
            <pc:sldMk cId="4219722209" sldId="271"/>
            <ac:spMk id="5" creationId="{89421507-5C8E-2F40-C6EF-5665D04CB3C3}"/>
          </ac:spMkLst>
        </pc:spChg>
        <pc:spChg chg="add mod">
          <ac:chgData name="zihan wang" userId="4ec9aa310fe2e8df" providerId="LiveId" clId="{BC9BEF72-F81A-452C-999A-F349283D11D1}" dt="2022-11-09T10:03:09.359" v="3498" actId="1076"/>
          <ac:spMkLst>
            <pc:docMk/>
            <pc:sldMk cId="4219722209" sldId="271"/>
            <ac:spMk id="6" creationId="{99D46791-6364-B208-98A9-8409CC0C4B42}"/>
          </ac:spMkLst>
        </pc:spChg>
        <pc:spChg chg="add mod">
          <ac:chgData name="zihan wang" userId="4ec9aa310fe2e8df" providerId="LiveId" clId="{BC9BEF72-F81A-452C-999A-F349283D11D1}" dt="2022-11-09T13:15:26.696" v="4515"/>
          <ac:spMkLst>
            <pc:docMk/>
            <pc:sldMk cId="4219722209" sldId="271"/>
            <ac:spMk id="7" creationId="{AA80199D-A270-D205-C02C-3200138EB70C}"/>
          </ac:spMkLst>
        </pc:spChg>
        <pc:spChg chg="add del">
          <ac:chgData name="zihan wang" userId="4ec9aa310fe2e8df" providerId="LiveId" clId="{BC9BEF72-F81A-452C-999A-F349283D11D1}" dt="2022-11-09T07:31:00.702" v="2676" actId="478"/>
          <ac:spMkLst>
            <pc:docMk/>
            <pc:sldMk cId="4219722209" sldId="271"/>
            <ac:spMk id="10" creationId="{DF25AADC-288E-0F6B-C633-8061272066F9}"/>
          </ac:spMkLst>
        </pc:spChg>
        <pc:spChg chg="add del">
          <ac:chgData name="zihan wang" userId="4ec9aa310fe2e8df" providerId="LiveId" clId="{BC9BEF72-F81A-452C-999A-F349283D11D1}" dt="2022-11-09T07:31:04.257" v="2678" actId="478"/>
          <ac:spMkLst>
            <pc:docMk/>
            <pc:sldMk cId="4219722209" sldId="271"/>
            <ac:spMk id="16" creationId="{1C602A97-8051-CC11-4AF5-D94C95444124}"/>
          </ac:spMkLst>
        </pc:spChg>
        <pc:spChg chg="add mod">
          <ac:chgData name="zihan wang" userId="4ec9aa310fe2e8df" providerId="LiveId" clId="{BC9BEF72-F81A-452C-999A-F349283D11D1}" dt="2022-11-09T10:03:57.666" v="3504"/>
          <ac:spMkLst>
            <pc:docMk/>
            <pc:sldMk cId="4219722209" sldId="271"/>
            <ac:spMk id="21" creationId="{62497221-EC48-C051-A9C2-AF3E3396BF12}"/>
          </ac:spMkLst>
        </pc:spChg>
        <pc:spChg chg="del">
          <ac:chgData name="zihan wang" userId="4ec9aa310fe2e8df" providerId="LiveId" clId="{BC9BEF72-F81A-452C-999A-F349283D11D1}" dt="2022-11-09T03:34:53.055" v="2470" actId="478"/>
          <ac:spMkLst>
            <pc:docMk/>
            <pc:sldMk cId="4219722209" sldId="271"/>
            <ac:spMk id="30" creationId="{0B06A7D6-CF3B-97E3-EEF4-7B48BC205166}"/>
          </ac:spMkLst>
        </pc:spChg>
        <pc:spChg chg="del">
          <ac:chgData name="zihan wang" userId="4ec9aa310fe2e8df" providerId="LiveId" clId="{BC9BEF72-F81A-452C-999A-F349283D11D1}" dt="2022-11-09T03:34:53.055" v="2470" actId="478"/>
          <ac:spMkLst>
            <pc:docMk/>
            <pc:sldMk cId="4219722209" sldId="271"/>
            <ac:spMk id="31" creationId="{13A9B979-0B8E-261B-0AD6-4B6F6D96B2D1}"/>
          </ac:spMkLst>
        </pc:spChg>
        <pc:spChg chg="del">
          <ac:chgData name="zihan wang" userId="4ec9aa310fe2e8df" providerId="LiveId" clId="{BC9BEF72-F81A-452C-999A-F349283D11D1}" dt="2022-11-09T03:34:53.055" v="2470" actId="478"/>
          <ac:spMkLst>
            <pc:docMk/>
            <pc:sldMk cId="4219722209" sldId="271"/>
            <ac:spMk id="32" creationId="{4104526E-AAEF-C77D-B577-D48FD3F132DA}"/>
          </ac:spMkLst>
        </pc:spChg>
        <pc:spChg chg="add del mod">
          <ac:chgData name="zihan wang" userId="4ec9aa310fe2e8df" providerId="LiveId" clId="{BC9BEF72-F81A-452C-999A-F349283D11D1}" dt="2022-11-09T09:51:51.292" v="3433" actId="478"/>
          <ac:spMkLst>
            <pc:docMk/>
            <pc:sldMk cId="4219722209" sldId="271"/>
            <ac:spMk id="35" creationId="{5264B2E3-8325-FDF5-C850-E997012D42C7}"/>
          </ac:spMkLst>
        </pc:spChg>
        <pc:spChg chg="add del mod">
          <ac:chgData name="zihan wang" userId="4ec9aa310fe2e8df" providerId="LiveId" clId="{BC9BEF72-F81A-452C-999A-F349283D11D1}" dt="2022-11-09T09:51:51.292" v="3433" actId="478"/>
          <ac:spMkLst>
            <pc:docMk/>
            <pc:sldMk cId="4219722209" sldId="271"/>
            <ac:spMk id="36" creationId="{A3ED484E-011A-B874-1E35-7FD101887171}"/>
          </ac:spMkLst>
        </pc:spChg>
        <pc:spChg chg="del">
          <ac:chgData name="zihan wang" userId="4ec9aa310fe2e8df" providerId="LiveId" clId="{BC9BEF72-F81A-452C-999A-F349283D11D1}" dt="2022-11-09T03:34:53.055" v="2470" actId="478"/>
          <ac:spMkLst>
            <pc:docMk/>
            <pc:sldMk cId="4219722209" sldId="271"/>
            <ac:spMk id="37" creationId="{5E912CD8-5A7F-3625-9F87-5758C9341095}"/>
          </ac:spMkLst>
        </pc:spChg>
        <pc:spChg chg="del">
          <ac:chgData name="zihan wang" userId="4ec9aa310fe2e8df" providerId="LiveId" clId="{BC9BEF72-F81A-452C-999A-F349283D11D1}" dt="2022-11-09T03:34:53.055" v="2470" actId="478"/>
          <ac:spMkLst>
            <pc:docMk/>
            <pc:sldMk cId="4219722209" sldId="271"/>
            <ac:spMk id="38" creationId="{44D5A6E4-763F-DAB9-428B-2AB710290CFB}"/>
          </ac:spMkLst>
        </pc:spChg>
        <pc:spChg chg="del">
          <ac:chgData name="zihan wang" userId="4ec9aa310fe2e8df" providerId="LiveId" clId="{BC9BEF72-F81A-452C-999A-F349283D11D1}" dt="2022-11-09T03:34:53.055" v="2470" actId="478"/>
          <ac:spMkLst>
            <pc:docMk/>
            <pc:sldMk cId="4219722209" sldId="271"/>
            <ac:spMk id="39" creationId="{01DF46E8-8F81-1EED-4869-BD7EF6EDFFB6}"/>
          </ac:spMkLst>
        </pc:spChg>
        <pc:spChg chg="del">
          <ac:chgData name="zihan wang" userId="4ec9aa310fe2e8df" providerId="LiveId" clId="{BC9BEF72-F81A-452C-999A-F349283D11D1}" dt="2022-11-09T03:34:53.055" v="2470" actId="478"/>
          <ac:spMkLst>
            <pc:docMk/>
            <pc:sldMk cId="4219722209" sldId="271"/>
            <ac:spMk id="46" creationId="{A56FFD12-E954-97A8-D8C2-9AF07D990CEE}"/>
          </ac:spMkLst>
        </pc:spChg>
        <pc:spChg chg="del">
          <ac:chgData name="zihan wang" userId="4ec9aa310fe2e8df" providerId="LiveId" clId="{BC9BEF72-F81A-452C-999A-F349283D11D1}" dt="2022-11-09T03:34:53.055" v="2470" actId="478"/>
          <ac:spMkLst>
            <pc:docMk/>
            <pc:sldMk cId="4219722209" sldId="271"/>
            <ac:spMk id="59" creationId="{42EDD3CE-0E6F-C090-5E87-BBD94BF877FC}"/>
          </ac:spMkLst>
        </pc:spChg>
        <pc:spChg chg="del">
          <ac:chgData name="zihan wang" userId="4ec9aa310fe2e8df" providerId="LiveId" clId="{BC9BEF72-F81A-452C-999A-F349283D11D1}" dt="2022-11-09T03:34:53.055" v="2470" actId="478"/>
          <ac:spMkLst>
            <pc:docMk/>
            <pc:sldMk cId="4219722209" sldId="271"/>
            <ac:spMk id="60" creationId="{2B3332FC-DE98-11BA-5DEC-916FAFCDC14B}"/>
          </ac:spMkLst>
        </pc:spChg>
        <pc:spChg chg="del">
          <ac:chgData name="zihan wang" userId="4ec9aa310fe2e8df" providerId="LiveId" clId="{BC9BEF72-F81A-452C-999A-F349283D11D1}" dt="2022-11-09T03:34:53.055" v="2470" actId="478"/>
          <ac:spMkLst>
            <pc:docMk/>
            <pc:sldMk cId="4219722209" sldId="271"/>
            <ac:spMk id="227" creationId="{7C60B0B6-521D-3BA3-A5B2-FD0D686AFDAD}"/>
          </ac:spMkLst>
        </pc:spChg>
        <pc:spChg chg="del">
          <ac:chgData name="zihan wang" userId="4ec9aa310fe2e8df" providerId="LiveId" clId="{BC9BEF72-F81A-452C-999A-F349283D11D1}" dt="2022-11-09T03:34:53.055" v="2470" actId="478"/>
          <ac:spMkLst>
            <pc:docMk/>
            <pc:sldMk cId="4219722209" sldId="271"/>
            <ac:spMk id="228" creationId="{0467F5C3-0365-7324-5F47-A1D953685DD9}"/>
          </ac:spMkLst>
        </pc:spChg>
        <pc:spChg chg="del">
          <ac:chgData name="zihan wang" userId="4ec9aa310fe2e8df" providerId="LiveId" clId="{BC9BEF72-F81A-452C-999A-F349283D11D1}" dt="2022-11-09T03:34:53.055" v="2470" actId="478"/>
          <ac:spMkLst>
            <pc:docMk/>
            <pc:sldMk cId="4219722209" sldId="271"/>
            <ac:spMk id="232" creationId="{6A74E6CD-83EE-4AFF-93D8-5CF859F8DB04}"/>
          </ac:spMkLst>
        </pc:spChg>
        <pc:spChg chg="del">
          <ac:chgData name="zihan wang" userId="4ec9aa310fe2e8df" providerId="LiveId" clId="{BC9BEF72-F81A-452C-999A-F349283D11D1}" dt="2022-11-09T03:34:53.055" v="2470" actId="478"/>
          <ac:spMkLst>
            <pc:docMk/>
            <pc:sldMk cId="4219722209" sldId="271"/>
            <ac:spMk id="233" creationId="{7BDD0963-178E-DB8F-ECE8-EA4C260430EF}"/>
          </ac:spMkLst>
        </pc:spChg>
        <pc:spChg chg="del">
          <ac:chgData name="zihan wang" userId="4ec9aa310fe2e8df" providerId="LiveId" clId="{BC9BEF72-F81A-452C-999A-F349283D11D1}" dt="2022-11-09T03:34:53.055" v="2470" actId="478"/>
          <ac:spMkLst>
            <pc:docMk/>
            <pc:sldMk cId="4219722209" sldId="271"/>
            <ac:spMk id="234" creationId="{260FBD30-E8C7-4792-AB92-581A6095E556}"/>
          </ac:spMkLst>
        </pc:spChg>
        <pc:spChg chg="del">
          <ac:chgData name="zihan wang" userId="4ec9aa310fe2e8df" providerId="LiveId" clId="{BC9BEF72-F81A-452C-999A-F349283D11D1}" dt="2022-11-09T03:34:53.055" v="2470" actId="478"/>
          <ac:spMkLst>
            <pc:docMk/>
            <pc:sldMk cId="4219722209" sldId="271"/>
            <ac:spMk id="235" creationId="{D5B52659-EB6E-EA22-879D-33D6F661EC98}"/>
          </ac:spMkLst>
        </pc:spChg>
        <pc:spChg chg="del">
          <ac:chgData name="zihan wang" userId="4ec9aa310fe2e8df" providerId="LiveId" clId="{BC9BEF72-F81A-452C-999A-F349283D11D1}" dt="2022-11-09T03:34:53.055" v="2470" actId="478"/>
          <ac:spMkLst>
            <pc:docMk/>
            <pc:sldMk cId="4219722209" sldId="271"/>
            <ac:spMk id="238" creationId="{9DFFCDE8-CC80-2B40-98B3-A5BED472C6E3}"/>
          </ac:spMkLst>
        </pc:spChg>
        <pc:spChg chg="del">
          <ac:chgData name="zihan wang" userId="4ec9aa310fe2e8df" providerId="LiveId" clId="{BC9BEF72-F81A-452C-999A-F349283D11D1}" dt="2022-11-09T03:34:53.055" v="2470" actId="478"/>
          <ac:spMkLst>
            <pc:docMk/>
            <pc:sldMk cId="4219722209" sldId="271"/>
            <ac:spMk id="239" creationId="{1603E6C5-E6F3-EE39-1966-60F9FE4B5550}"/>
          </ac:spMkLst>
        </pc:spChg>
        <pc:spChg chg="del">
          <ac:chgData name="zihan wang" userId="4ec9aa310fe2e8df" providerId="LiveId" clId="{BC9BEF72-F81A-452C-999A-F349283D11D1}" dt="2022-11-09T03:34:53.055" v="2470" actId="478"/>
          <ac:spMkLst>
            <pc:docMk/>
            <pc:sldMk cId="4219722209" sldId="271"/>
            <ac:spMk id="250" creationId="{6729C191-783B-E569-9BFF-B374933B5A46}"/>
          </ac:spMkLst>
        </pc:spChg>
        <pc:grpChg chg="del">
          <ac:chgData name="zihan wang" userId="4ec9aa310fe2e8df" providerId="LiveId" clId="{BC9BEF72-F81A-452C-999A-F349283D11D1}" dt="2022-11-09T03:34:53.055" v="2470" actId="478"/>
          <ac:grpSpMkLst>
            <pc:docMk/>
            <pc:sldMk cId="4219722209" sldId="271"/>
            <ac:grpSpMk id="33" creationId="{A126587E-5F81-DDD2-FBB7-22175F2B6EBD}"/>
          </ac:grpSpMkLst>
        </pc:grpChg>
        <pc:grpChg chg="del">
          <ac:chgData name="zihan wang" userId="4ec9aa310fe2e8df" providerId="LiveId" clId="{BC9BEF72-F81A-452C-999A-F349283D11D1}" dt="2022-11-09T03:34:53.055" v="2470" actId="478"/>
          <ac:grpSpMkLst>
            <pc:docMk/>
            <pc:sldMk cId="4219722209" sldId="271"/>
            <ac:grpSpMk id="34" creationId="{8338BA08-7359-65E7-072E-1DD5C19B3928}"/>
          </ac:grpSpMkLst>
        </pc:grpChg>
        <pc:grpChg chg="del">
          <ac:chgData name="zihan wang" userId="4ec9aa310fe2e8df" providerId="LiveId" clId="{BC9BEF72-F81A-452C-999A-F349283D11D1}" dt="2022-11-09T03:34:53.055" v="2470" actId="478"/>
          <ac:grpSpMkLst>
            <pc:docMk/>
            <pc:sldMk cId="4219722209" sldId="271"/>
            <ac:grpSpMk id="66" creationId="{FB829C1A-C904-D18F-6732-C9040F8B9791}"/>
          </ac:grpSpMkLst>
        </pc:grpChg>
        <pc:grpChg chg="del">
          <ac:chgData name="zihan wang" userId="4ec9aa310fe2e8df" providerId="LiveId" clId="{BC9BEF72-F81A-452C-999A-F349283D11D1}" dt="2022-11-09T03:34:53.055" v="2470" actId="478"/>
          <ac:grpSpMkLst>
            <pc:docMk/>
            <pc:sldMk cId="4219722209" sldId="271"/>
            <ac:grpSpMk id="99" creationId="{B1680BC6-81FD-5AA2-F282-0D71ABA50D8C}"/>
          </ac:grpSpMkLst>
        </pc:grpChg>
        <pc:grpChg chg="del">
          <ac:chgData name="zihan wang" userId="4ec9aa310fe2e8df" providerId="LiveId" clId="{BC9BEF72-F81A-452C-999A-F349283D11D1}" dt="2022-11-09T03:34:53.055" v="2470" actId="478"/>
          <ac:grpSpMkLst>
            <pc:docMk/>
            <pc:sldMk cId="4219722209" sldId="271"/>
            <ac:grpSpMk id="105" creationId="{863EAAC4-9430-ABE9-8B4B-E6F8F4A51565}"/>
          </ac:grpSpMkLst>
        </pc:grpChg>
        <pc:graphicFrameChg chg="add mod modGraphic">
          <ac:chgData name="zihan wang" userId="4ec9aa310fe2e8df" providerId="LiveId" clId="{BC9BEF72-F81A-452C-999A-F349283D11D1}" dt="2022-11-09T10:03:16.136" v="3499" actId="20577"/>
          <ac:graphicFrameMkLst>
            <pc:docMk/>
            <pc:sldMk cId="4219722209" sldId="271"/>
            <ac:graphicFrameMk id="18" creationId="{DFAA7E86-F6CF-F50F-54A8-E38BF75964D9}"/>
          </ac:graphicFrameMkLst>
        </pc:graphicFrameChg>
        <pc:graphicFrameChg chg="add del mod modGraphic">
          <ac:chgData name="zihan wang" userId="4ec9aa310fe2e8df" providerId="LiveId" clId="{BC9BEF72-F81A-452C-999A-F349283D11D1}" dt="2022-11-09T07:44:44.404" v="2910" actId="478"/>
          <ac:graphicFrameMkLst>
            <pc:docMk/>
            <pc:sldMk cId="4219722209" sldId="271"/>
            <ac:graphicFrameMk id="22" creationId="{9E477A3B-EFCD-EBE0-317B-ACFFB9C6F26B}"/>
          </ac:graphicFrameMkLst>
        </pc:graphicFrameChg>
        <pc:graphicFrameChg chg="add del mod">
          <ac:chgData name="zihan wang" userId="4ec9aa310fe2e8df" providerId="LiveId" clId="{BC9BEF72-F81A-452C-999A-F349283D11D1}" dt="2022-11-09T07:43:56.061" v="2894"/>
          <ac:graphicFrameMkLst>
            <pc:docMk/>
            <pc:sldMk cId="4219722209" sldId="271"/>
            <ac:graphicFrameMk id="25" creationId="{4E4BCC90-F4B7-AF0D-A073-2C0156ECB14A}"/>
          </ac:graphicFrameMkLst>
        </pc:graphicFrameChg>
        <pc:graphicFrameChg chg="add del mod">
          <ac:chgData name="zihan wang" userId="4ec9aa310fe2e8df" providerId="LiveId" clId="{BC9BEF72-F81A-452C-999A-F349283D11D1}" dt="2022-11-09T07:46:00.506" v="2929" actId="478"/>
          <ac:graphicFrameMkLst>
            <pc:docMk/>
            <pc:sldMk cId="4219722209" sldId="271"/>
            <ac:graphicFrameMk id="26" creationId="{C7ACBB27-7061-58F2-567D-1A39B3237FF7}"/>
          </ac:graphicFrameMkLst>
        </pc:graphicFrameChg>
        <pc:picChg chg="del">
          <ac:chgData name="zihan wang" userId="4ec9aa310fe2e8df" providerId="LiveId" clId="{BC9BEF72-F81A-452C-999A-F349283D11D1}" dt="2022-11-09T03:34:54.904" v="2471" actId="478"/>
          <ac:picMkLst>
            <pc:docMk/>
            <pc:sldMk cId="4219722209" sldId="271"/>
            <ac:picMk id="4" creationId="{AC5E821D-D694-00D1-A843-D2576925B60E}"/>
          </ac:picMkLst>
        </pc:picChg>
        <pc:picChg chg="add mod modCrop">
          <ac:chgData name="zihan wang" userId="4ec9aa310fe2e8df" providerId="LiveId" clId="{BC9BEF72-F81A-452C-999A-F349283D11D1}" dt="2022-11-09T10:03:09.359" v="3498" actId="1076"/>
          <ac:picMkLst>
            <pc:docMk/>
            <pc:sldMk cId="4219722209" sldId="271"/>
            <ac:picMk id="5" creationId="{8894BD39-826A-175C-0792-5E52ED66E6B8}"/>
          </ac:picMkLst>
        </pc:picChg>
        <pc:picChg chg="add del mod">
          <ac:chgData name="zihan wang" userId="4ec9aa310fe2e8df" providerId="LiveId" clId="{BC9BEF72-F81A-452C-999A-F349283D11D1}" dt="2022-11-09T07:40:20.722" v="2810" actId="478"/>
          <ac:picMkLst>
            <pc:docMk/>
            <pc:sldMk cId="4219722209" sldId="271"/>
            <ac:picMk id="20" creationId="{72C908AE-F155-8D2F-07CE-ACA59327E016}"/>
          </ac:picMkLst>
        </pc:picChg>
        <pc:picChg chg="add del mod">
          <ac:chgData name="zihan wang" userId="4ec9aa310fe2e8df" providerId="LiveId" clId="{BC9BEF72-F81A-452C-999A-F349283D11D1}" dt="2022-11-09T09:51:51.292" v="3433" actId="478"/>
          <ac:picMkLst>
            <pc:docMk/>
            <pc:sldMk cId="4219722209" sldId="271"/>
            <ac:picMk id="27" creationId="{0FADEBB7-A27D-EB3C-DE75-224624F2B391}"/>
          </ac:picMkLst>
        </pc:picChg>
        <pc:picChg chg="del">
          <ac:chgData name="zihan wang" userId="4ec9aa310fe2e8df" providerId="LiveId" clId="{BC9BEF72-F81A-452C-999A-F349283D11D1}" dt="2022-11-09T03:34:53.055" v="2470" actId="478"/>
          <ac:picMkLst>
            <pc:docMk/>
            <pc:sldMk cId="4219722209" sldId="271"/>
            <ac:picMk id="249" creationId="{C8AC9CB9-D6E3-8B38-48B3-0714136652B8}"/>
          </ac:picMkLst>
        </pc:picChg>
        <pc:picChg chg="add del mod">
          <ac:chgData name="zihan wang" userId="4ec9aa310fe2e8df" providerId="LiveId" clId="{BC9BEF72-F81A-452C-999A-F349283D11D1}" dt="2022-11-09T07:39:10.941" v="2800" actId="478"/>
          <ac:picMkLst>
            <pc:docMk/>
            <pc:sldMk cId="4219722209" sldId="271"/>
            <ac:picMk id="1026" creationId="{69B8F871-3C34-4F39-699A-D9A5F6FCABE5}"/>
          </ac:picMkLst>
        </pc:picChg>
        <pc:cxnChg chg="del mod">
          <ac:chgData name="zihan wang" userId="4ec9aa310fe2e8df" providerId="LiveId" clId="{BC9BEF72-F81A-452C-999A-F349283D11D1}" dt="2022-11-09T03:34:53.055" v="2470" actId="478"/>
          <ac:cxnSpMkLst>
            <pc:docMk/>
            <pc:sldMk cId="4219722209" sldId="271"/>
            <ac:cxnSpMk id="6" creationId="{45438DBF-7510-7AF0-1A2D-90E86674B43B}"/>
          </ac:cxnSpMkLst>
        </pc:cxnChg>
        <pc:cxnChg chg="del mod">
          <ac:chgData name="zihan wang" userId="4ec9aa310fe2e8df" providerId="LiveId" clId="{BC9BEF72-F81A-452C-999A-F349283D11D1}" dt="2022-11-09T03:34:53.055" v="2470" actId="478"/>
          <ac:cxnSpMkLst>
            <pc:docMk/>
            <pc:sldMk cId="4219722209" sldId="271"/>
            <ac:cxnSpMk id="8" creationId="{C72D0E13-24B4-B091-7AB2-ACE1C2B0213A}"/>
          </ac:cxnSpMkLst>
        </pc:cxnChg>
        <pc:cxnChg chg="del mod">
          <ac:chgData name="zihan wang" userId="4ec9aa310fe2e8df" providerId="LiveId" clId="{BC9BEF72-F81A-452C-999A-F349283D11D1}" dt="2022-11-09T03:34:53.055" v="2470" actId="478"/>
          <ac:cxnSpMkLst>
            <pc:docMk/>
            <pc:sldMk cId="4219722209" sldId="271"/>
            <ac:cxnSpMk id="72" creationId="{B2CB2529-BBE9-C9FB-C1CA-94264777227D}"/>
          </ac:cxnSpMkLst>
        </pc:cxnChg>
        <pc:cxnChg chg="del mod">
          <ac:chgData name="zihan wang" userId="4ec9aa310fe2e8df" providerId="LiveId" clId="{BC9BEF72-F81A-452C-999A-F349283D11D1}" dt="2022-11-09T03:34:53.055" v="2470" actId="478"/>
          <ac:cxnSpMkLst>
            <pc:docMk/>
            <pc:sldMk cId="4219722209" sldId="271"/>
            <ac:cxnSpMk id="74" creationId="{CBA80744-D7B7-DE2D-F2A4-B817B56914B7}"/>
          </ac:cxnSpMkLst>
        </pc:cxnChg>
        <pc:cxnChg chg="del mod">
          <ac:chgData name="zihan wang" userId="4ec9aa310fe2e8df" providerId="LiveId" clId="{BC9BEF72-F81A-452C-999A-F349283D11D1}" dt="2022-11-09T03:34:53.055" v="2470" actId="478"/>
          <ac:cxnSpMkLst>
            <pc:docMk/>
            <pc:sldMk cId="4219722209" sldId="271"/>
            <ac:cxnSpMk id="76" creationId="{C2DE2C3A-84D2-2911-38D7-412487FF8A82}"/>
          </ac:cxnSpMkLst>
        </pc:cxnChg>
        <pc:cxnChg chg="del mod">
          <ac:chgData name="zihan wang" userId="4ec9aa310fe2e8df" providerId="LiveId" clId="{BC9BEF72-F81A-452C-999A-F349283D11D1}" dt="2022-11-09T03:34:53.055" v="2470" actId="478"/>
          <ac:cxnSpMkLst>
            <pc:docMk/>
            <pc:sldMk cId="4219722209" sldId="271"/>
            <ac:cxnSpMk id="78" creationId="{2A80E906-D7B9-E970-3163-317624D6A3FD}"/>
          </ac:cxnSpMkLst>
        </pc:cxnChg>
        <pc:cxnChg chg="del mod">
          <ac:chgData name="zihan wang" userId="4ec9aa310fe2e8df" providerId="LiveId" clId="{BC9BEF72-F81A-452C-999A-F349283D11D1}" dt="2022-11-09T03:34:53.055" v="2470" actId="478"/>
          <ac:cxnSpMkLst>
            <pc:docMk/>
            <pc:sldMk cId="4219722209" sldId="271"/>
            <ac:cxnSpMk id="80" creationId="{B329766E-37BC-E7AC-F70C-969F36A6011A}"/>
          </ac:cxnSpMkLst>
        </pc:cxnChg>
        <pc:cxnChg chg="del mod">
          <ac:chgData name="zihan wang" userId="4ec9aa310fe2e8df" providerId="LiveId" clId="{BC9BEF72-F81A-452C-999A-F349283D11D1}" dt="2022-11-09T03:34:53.055" v="2470" actId="478"/>
          <ac:cxnSpMkLst>
            <pc:docMk/>
            <pc:sldMk cId="4219722209" sldId="271"/>
            <ac:cxnSpMk id="82" creationId="{12EEB08C-1684-3827-DC0A-7C64CEADDB26}"/>
          </ac:cxnSpMkLst>
        </pc:cxnChg>
        <pc:cxnChg chg="del mod">
          <ac:chgData name="zihan wang" userId="4ec9aa310fe2e8df" providerId="LiveId" clId="{BC9BEF72-F81A-452C-999A-F349283D11D1}" dt="2022-11-09T03:34:53.055" v="2470" actId="478"/>
          <ac:cxnSpMkLst>
            <pc:docMk/>
            <pc:sldMk cId="4219722209" sldId="271"/>
            <ac:cxnSpMk id="84" creationId="{D6F803C1-980D-B664-25BA-E400B564AB12}"/>
          </ac:cxnSpMkLst>
        </pc:cxnChg>
        <pc:cxnChg chg="del mod">
          <ac:chgData name="zihan wang" userId="4ec9aa310fe2e8df" providerId="LiveId" clId="{BC9BEF72-F81A-452C-999A-F349283D11D1}" dt="2022-11-09T03:34:53.055" v="2470" actId="478"/>
          <ac:cxnSpMkLst>
            <pc:docMk/>
            <pc:sldMk cId="4219722209" sldId="271"/>
            <ac:cxnSpMk id="86" creationId="{39B1175D-5594-DDAA-AFD9-423EC8381FE2}"/>
          </ac:cxnSpMkLst>
        </pc:cxnChg>
        <pc:cxnChg chg="del mod">
          <ac:chgData name="zihan wang" userId="4ec9aa310fe2e8df" providerId="LiveId" clId="{BC9BEF72-F81A-452C-999A-F349283D11D1}" dt="2022-11-09T03:34:53.055" v="2470" actId="478"/>
          <ac:cxnSpMkLst>
            <pc:docMk/>
            <pc:sldMk cId="4219722209" sldId="271"/>
            <ac:cxnSpMk id="88" creationId="{942C5314-3958-F94F-7B82-21B6DAFB8481}"/>
          </ac:cxnSpMkLst>
        </pc:cxnChg>
        <pc:cxnChg chg="del mod">
          <ac:chgData name="zihan wang" userId="4ec9aa310fe2e8df" providerId="LiveId" clId="{BC9BEF72-F81A-452C-999A-F349283D11D1}" dt="2022-11-09T03:34:53.055" v="2470" actId="478"/>
          <ac:cxnSpMkLst>
            <pc:docMk/>
            <pc:sldMk cId="4219722209" sldId="271"/>
            <ac:cxnSpMk id="90" creationId="{4635BD45-66A8-4E9F-07A5-F3C2B698FA79}"/>
          </ac:cxnSpMkLst>
        </pc:cxnChg>
        <pc:cxnChg chg="del mod">
          <ac:chgData name="zihan wang" userId="4ec9aa310fe2e8df" providerId="LiveId" clId="{BC9BEF72-F81A-452C-999A-F349283D11D1}" dt="2022-11-09T03:34:53.055" v="2470" actId="478"/>
          <ac:cxnSpMkLst>
            <pc:docMk/>
            <pc:sldMk cId="4219722209" sldId="271"/>
            <ac:cxnSpMk id="92" creationId="{F8FCD88D-E09F-767D-4499-3EAA2A0ED53C}"/>
          </ac:cxnSpMkLst>
        </pc:cxnChg>
        <pc:cxnChg chg="del mod">
          <ac:chgData name="zihan wang" userId="4ec9aa310fe2e8df" providerId="LiveId" clId="{BC9BEF72-F81A-452C-999A-F349283D11D1}" dt="2022-11-09T03:34:53.055" v="2470" actId="478"/>
          <ac:cxnSpMkLst>
            <pc:docMk/>
            <pc:sldMk cId="4219722209" sldId="271"/>
            <ac:cxnSpMk id="94" creationId="{C130F8AB-40BC-D88D-A329-A877DB8D466A}"/>
          </ac:cxnSpMkLst>
        </pc:cxnChg>
        <pc:cxnChg chg="del mod">
          <ac:chgData name="zihan wang" userId="4ec9aa310fe2e8df" providerId="LiveId" clId="{BC9BEF72-F81A-452C-999A-F349283D11D1}" dt="2022-11-09T03:34:53.055" v="2470" actId="478"/>
          <ac:cxnSpMkLst>
            <pc:docMk/>
            <pc:sldMk cId="4219722209" sldId="271"/>
            <ac:cxnSpMk id="96" creationId="{26705684-3B1E-3CAA-EC63-2CF6FDADC578}"/>
          </ac:cxnSpMkLst>
        </pc:cxnChg>
        <pc:cxnChg chg="del mod">
          <ac:chgData name="zihan wang" userId="4ec9aa310fe2e8df" providerId="LiveId" clId="{BC9BEF72-F81A-452C-999A-F349283D11D1}" dt="2022-11-09T03:34:53.055" v="2470" actId="478"/>
          <ac:cxnSpMkLst>
            <pc:docMk/>
            <pc:sldMk cId="4219722209" sldId="271"/>
            <ac:cxnSpMk id="98" creationId="{CA0D4F52-8714-922C-D6E8-AE2BD2C35518}"/>
          </ac:cxnSpMkLst>
        </pc:cxnChg>
        <pc:cxnChg chg="del mod">
          <ac:chgData name="zihan wang" userId="4ec9aa310fe2e8df" providerId="LiveId" clId="{BC9BEF72-F81A-452C-999A-F349283D11D1}" dt="2022-11-09T03:34:53.055" v="2470" actId="478"/>
          <ac:cxnSpMkLst>
            <pc:docMk/>
            <pc:sldMk cId="4219722209" sldId="271"/>
            <ac:cxnSpMk id="111" creationId="{CD3AD937-C3DD-FEA7-3DB3-3CE2650CA86B}"/>
          </ac:cxnSpMkLst>
        </pc:cxnChg>
        <pc:cxnChg chg="del mod">
          <ac:chgData name="zihan wang" userId="4ec9aa310fe2e8df" providerId="LiveId" clId="{BC9BEF72-F81A-452C-999A-F349283D11D1}" dt="2022-11-09T03:34:53.055" v="2470" actId="478"/>
          <ac:cxnSpMkLst>
            <pc:docMk/>
            <pc:sldMk cId="4219722209" sldId="271"/>
            <ac:cxnSpMk id="112" creationId="{F9D92EF3-88CF-22AB-3904-A40DE1484EF4}"/>
          </ac:cxnSpMkLst>
        </pc:cxnChg>
        <pc:cxnChg chg="del mod">
          <ac:chgData name="zihan wang" userId="4ec9aa310fe2e8df" providerId="LiveId" clId="{BC9BEF72-F81A-452C-999A-F349283D11D1}" dt="2022-11-09T03:34:53.055" v="2470" actId="478"/>
          <ac:cxnSpMkLst>
            <pc:docMk/>
            <pc:sldMk cId="4219722209" sldId="271"/>
            <ac:cxnSpMk id="113" creationId="{CC68067A-FC5F-C6BF-AC29-E5ED65CC3DF5}"/>
          </ac:cxnSpMkLst>
        </pc:cxnChg>
        <pc:cxnChg chg="del mod">
          <ac:chgData name="zihan wang" userId="4ec9aa310fe2e8df" providerId="LiveId" clId="{BC9BEF72-F81A-452C-999A-F349283D11D1}" dt="2022-11-09T03:34:53.055" v="2470" actId="478"/>
          <ac:cxnSpMkLst>
            <pc:docMk/>
            <pc:sldMk cId="4219722209" sldId="271"/>
            <ac:cxnSpMk id="114" creationId="{78554A0C-2848-3052-A408-308F4BC55295}"/>
          </ac:cxnSpMkLst>
        </pc:cxnChg>
        <pc:cxnChg chg="del mod">
          <ac:chgData name="zihan wang" userId="4ec9aa310fe2e8df" providerId="LiveId" clId="{BC9BEF72-F81A-452C-999A-F349283D11D1}" dt="2022-11-09T03:34:53.055" v="2470" actId="478"/>
          <ac:cxnSpMkLst>
            <pc:docMk/>
            <pc:sldMk cId="4219722209" sldId="271"/>
            <ac:cxnSpMk id="115" creationId="{C9DDD731-8303-E940-06B0-98CB8E9C69B2}"/>
          </ac:cxnSpMkLst>
        </pc:cxnChg>
        <pc:cxnChg chg="del mod">
          <ac:chgData name="zihan wang" userId="4ec9aa310fe2e8df" providerId="LiveId" clId="{BC9BEF72-F81A-452C-999A-F349283D11D1}" dt="2022-11-09T03:34:53.055" v="2470" actId="478"/>
          <ac:cxnSpMkLst>
            <pc:docMk/>
            <pc:sldMk cId="4219722209" sldId="271"/>
            <ac:cxnSpMk id="116" creationId="{55987CF2-642D-7C45-D634-2EA708FF1BE5}"/>
          </ac:cxnSpMkLst>
        </pc:cxnChg>
        <pc:cxnChg chg="del mod">
          <ac:chgData name="zihan wang" userId="4ec9aa310fe2e8df" providerId="LiveId" clId="{BC9BEF72-F81A-452C-999A-F349283D11D1}" dt="2022-11-09T03:34:53.055" v="2470" actId="478"/>
          <ac:cxnSpMkLst>
            <pc:docMk/>
            <pc:sldMk cId="4219722209" sldId="271"/>
            <ac:cxnSpMk id="117" creationId="{F70FC517-F85F-0FD5-F4B3-BD98387743AD}"/>
          </ac:cxnSpMkLst>
        </pc:cxnChg>
        <pc:cxnChg chg="del mod">
          <ac:chgData name="zihan wang" userId="4ec9aa310fe2e8df" providerId="LiveId" clId="{BC9BEF72-F81A-452C-999A-F349283D11D1}" dt="2022-11-09T03:34:53.055" v="2470" actId="478"/>
          <ac:cxnSpMkLst>
            <pc:docMk/>
            <pc:sldMk cId="4219722209" sldId="271"/>
            <ac:cxnSpMk id="118" creationId="{F10FCC46-0A53-5D7A-5830-5602CC881FB4}"/>
          </ac:cxnSpMkLst>
        </pc:cxnChg>
        <pc:cxnChg chg="del mod">
          <ac:chgData name="zihan wang" userId="4ec9aa310fe2e8df" providerId="LiveId" clId="{BC9BEF72-F81A-452C-999A-F349283D11D1}" dt="2022-11-09T03:34:53.055" v="2470" actId="478"/>
          <ac:cxnSpMkLst>
            <pc:docMk/>
            <pc:sldMk cId="4219722209" sldId="271"/>
            <ac:cxnSpMk id="119" creationId="{B071C4D1-2414-DA2E-3C0D-B19B9C07DF83}"/>
          </ac:cxnSpMkLst>
        </pc:cxnChg>
        <pc:cxnChg chg="del mod">
          <ac:chgData name="zihan wang" userId="4ec9aa310fe2e8df" providerId="LiveId" clId="{BC9BEF72-F81A-452C-999A-F349283D11D1}" dt="2022-11-09T03:34:53.055" v="2470" actId="478"/>
          <ac:cxnSpMkLst>
            <pc:docMk/>
            <pc:sldMk cId="4219722209" sldId="271"/>
            <ac:cxnSpMk id="120" creationId="{D400BA39-C9A1-4EFF-409D-07EBB4FC3407}"/>
          </ac:cxnSpMkLst>
        </pc:cxnChg>
        <pc:cxnChg chg="del mod">
          <ac:chgData name="zihan wang" userId="4ec9aa310fe2e8df" providerId="LiveId" clId="{BC9BEF72-F81A-452C-999A-F349283D11D1}" dt="2022-11-09T03:34:53.055" v="2470" actId="478"/>
          <ac:cxnSpMkLst>
            <pc:docMk/>
            <pc:sldMk cId="4219722209" sldId="271"/>
            <ac:cxnSpMk id="121" creationId="{7148BB28-3EDB-98C4-1698-8E340AFF11D5}"/>
          </ac:cxnSpMkLst>
        </pc:cxnChg>
        <pc:cxnChg chg="del mod">
          <ac:chgData name="zihan wang" userId="4ec9aa310fe2e8df" providerId="LiveId" clId="{BC9BEF72-F81A-452C-999A-F349283D11D1}" dt="2022-11-09T03:34:53.055" v="2470" actId="478"/>
          <ac:cxnSpMkLst>
            <pc:docMk/>
            <pc:sldMk cId="4219722209" sldId="271"/>
            <ac:cxnSpMk id="122" creationId="{982A3069-A679-3171-E9A9-7F4BEE73F575}"/>
          </ac:cxnSpMkLst>
        </pc:cxnChg>
        <pc:cxnChg chg="del mod">
          <ac:chgData name="zihan wang" userId="4ec9aa310fe2e8df" providerId="LiveId" clId="{BC9BEF72-F81A-452C-999A-F349283D11D1}" dt="2022-11-09T03:34:53.055" v="2470" actId="478"/>
          <ac:cxnSpMkLst>
            <pc:docMk/>
            <pc:sldMk cId="4219722209" sldId="271"/>
            <ac:cxnSpMk id="123" creationId="{EAC599C1-B91A-58C5-D66B-29DAAF2626D9}"/>
          </ac:cxnSpMkLst>
        </pc:cxnChg>
        <pc:cxnChg chg="del mod">
          <ac:chgData name="zihan wang" userId="4ec9aa310fe2e8df" providerId="LiveId" clId="{BC9BEF72-F81A-452C-999A-F349283D11D1}" dt="2022-11-09T03:34:53.055" v="2470" actId="478"/>
          <ac:cxnSpMkLst>
            <pc:docMk/>
            <pc:sldMk cId="4219722209" sldId="271"/>
            <ac:cxnSpMk id="124" creationId="{0EEFF980-4E82-8E31-59E9-3434443889BD}"/>
          </ac:cxnSpMkLst>
        </pc:cxnChg>
        <pc:cxnChg chg="del mod">
          <ac:chgData name="zihan wang" userId="4ec9aa310fe2e8df" providerId="LiveId" clId="{BC9BEF72-F81A-452C-999A-F349283D11D1}" dt="2022-11-09T03:34:53.055" v="2470" actId="478"/>
          <ac:cxnSpMkLst>
            <pc:docMk/>
            <pc:sldMk cId="4219722209" sldId="271"/>
            <ac:cxnSpMk id="139" creationId="{C9B1B6EF-06F5-9D6B-CBE3-EAEF0C179812}"/>
          </ac:cxnSpMkLst>
        </pc:cxnChg>
        <pc:cxnChg chg="del mod">
          <ac:chgData name="zihan wang" userId="4ec9aa310fe2e8df" providerId="LiveId" clId="{BC9BEF72-F81A-452C-999A-F349283D11D1}" dt="2022-11-09T03:34:53.055" v="2470" actId="478"/>
          <ac:cxnSpMkLst>
            <pc:docMk/>
            <pc:sldMk cId="4219722209" sldId="271"/>
            <ac:cxnSpMk id="140" creationId="{E7E9C8D4-94BC-D32C-5687-B8BF6C36CAED}"/>
          </ac:cxnSpMkLst>
        </pc:cxnChg>
        <pc:cxnChg chg="del mod">
          <ac:chgData name="zihan wang" userId="4ec9aa310fe2e8df" providerId="LiveId" clId="{BC9BEF72-F81A-452C-999A-F349283D11D1}" dt="2022-11-09T03:34:53.055" v="2470" actId="478"/>
          <ac:cxnSpMkLst>
            <pc:docMk/>
            <pc:sldMk cId="4219722209" sldId="271"/>
            <ac:cxnSpMk id="141" creationId="{39A4914C-137F-337B-8AF2-C2C328B5D034}"/>
          </ac:cxnSpMkLst>
        </pc:cxnChg>
        <pc:cxnChg chg="del mod">
          <ac:chgData name="zihan wang" userId="4ec9aa310fe2e8df" providerId="LiveId" clId="{BC9BEF72-F81A-452C-999A-F349283D11D1}" dt="2022-11-09T03:34:53.055" v="2470" actId="478"/>
          <ac:cxnSpMkLst>
            <pc:docMk/>
            <pc:sldMk cId="4219722209" sldId="271"/>
            <ac:cxnSpMk id="142" creationId="{339B2A8C-4809-9C4F-1063-B0CDC206F561}"/>
          </ac:cxnSpMkLst>
        </pc:cxnChg>
        <pc:cxnChg chg="del mod">
          <ac:chgData name="zihan wang" userId="4ec9aa310fe2e8df" providerId="LiveId" clId="{BC9BEF72-F81A-452C-999A-F349283D11D1}" dt="2022-11-09T03:34:53.055" v="2470" actId="478"/>
          <ac:cxnSpMkLst>
            <pc:docMk/>
            <pc:sldMk cId="4219722209" sldId="271"/>
            <ac:cxnSpMk id="143" creationId="{E9346B19-95DE-3724-B77E-BA1B7A343C43}"/>
          </ac:cxnSpMkLst>
        </pc:cxnChg>
        <pc:cxnChg chg="del mod">
          <ac:chgData name="zihan wang" userId="4ec9aa310fe2e8df" providerId="LiveId" clId="{BC9BEF72-F81A-452C-999A-F349283D11D1}" dt="2022-11-09T03:34:53.055" v="2470" actId="478"/>
          <ac:cxnSpMkLst>
            <pc:docMk/>
            <pc:sldMk cId="4219722209" sldId="271"/>
            <ac:cxnSpMk id="144" creationId="{5ADFD93F-D8FA-6C02-10AD-9986AE14FA15}"/>
          </ac:cxnSpMkLst>
        </pc:cxnChg>
        <pc:cxnChg chg="del mod">
          <ac:chgData name="zihan wang" userId="4ec9aa310fe2e8df" providerId="LiveId" clId="{BC9BEF72-F81A-452C-999A-F349283D11D1}" dt="2022-11-09T03:34:53.055" v="2470" actId="478"/>
          <ac:cxnSpMkLst>
            <pc:docMk/>
            <pc:sldMk cId="4219722209" sldId="271"/>
            <ac:cxnSpMk id="145" creationId="{DB6C8AF8-1226-F193-E30D-85FA6FBDAC69}"/>
          </ac:cxnSpMkLst>
        </pc:cxnChg>
        <pc:cxnChg chg="del mod">
          <ac:chgData name="zihan wang" userId="4ec9aa310fe2e8df" providerId="LiveId" clId="{BC9BEF72-F81A-452C-999A-F349283D11D1}" dt="2022-11-09T03:34:53.055" v="2470" actId="478"/>
          <ac:cxnSpMkLst>
            <pc:docMk/>
            <pc:sldMk cId="4219722209" sldId="271"/>
            <ac:cxnSpMk id="146" creationId="{94E51C6B-C0C2-22B1-1377-71B12C6BCDF1}"/>
          </ac:cxnSpMkLst>
        </pc:cxnChg>
        <pc:cxnChg chg="del mod">
          <ac:chgData name="zihan wang" userId="4ec9aa310fe2e8df" providerId="LiveId" clId="{BC9BEF72-F81A-452C-999A-F349283D11D1}" dt="2022-11-09T03:34:53.055" v="2470" actId="478"/>
          <ac:cxnSpMkLst>
            <pc:docMk/>
            <pc:sldMk cId="4219722209" sldId="271"/>
            <ac:cxnSpMk id="147" creationId="{D252F2AD-5EB2-7783-A37B-AA18D4AECF91}"/>
          </ac:cxnSpMkLst>
        </pc:cxnChg>
        <pc:cxnChg chg="del mod">
          <ac:chgData name="zihan wang" userId="4ec9aa310fe2e8df" providerId="LiveId" clId="{BC9BEF72-F81A-452C-999A-F349283D11D1}" dt="2022-11-09T03:34:53.055" v="2470" actId="478"/>
          <ac:cxnSpMkLst>
            <pc:docMk/>
            <pc:sldMk cId="4219722209" sldId="271"/>
            <ac:cxnSpMk id="148" creationId="{E6A2751D-B1E9-04B0-B020-C97D16CFFBED}"/>
          </ac:cxnSpMkLst>
        </pc:cxnChg>
        <pc:cxnChg chg="del mod">
          <ac:chgData name="zihan wang" userId="4ec9aa310fe2e8df" providerId="LiveId" clId="{BC9BEF72-F81A-452C-999A-F349283D11D1}" dt="2022-11-09T03:34:53.055" v="2470" actId="478"/>
          <ac:cxnSpMkLst>
            <pc:docMk/>
            <pc:sldMk cId="4219722209" sldId="271"/>
            <ac:cxnSpMk id="149" creationId="{2C71BC62-E6CB-2970-239F-76BDC1969D7F}"/>
          </ac:cxnSpMkLst>
        </pc:cxnChg>
        <pc:cxnChg chg="del mod">
          <ac:chgData name="zihan wang" userId="4ec9aa310fe2e8df" providerId="LiveId" clId="{BC9BEF72-F81A-452C-999A-F349283D11D1}" dt="2022-11-09T03:34:53.055" v="2470" actId="478"/>
          <ac:cxnSpMkLst>
            <pc:docMk/>
            <pc:sldMk cId="4219722209" sldId="271"/>
            <ac:cxnSpMk id="150" creationId="{32B0C63E-104C-15B8-3F1F-755A5E24D934}"/>
          </ac:cxnSpMkLst>
        </pc:cxnChg>
        <pc:cxnChg chg="del mod">
          <ac:chgData name="zihan wang" userId="4ec9aa310fe2e8df" providerId="LiveId" clId="{BC9BEF72-F81A-452C-999A-F349283D11D1}" dt="2022-11-09T03:34:53.055" v="2470" actId="478"/>
          <ac:cxnSpMkLst>
            <pc:docMk/>
            <pc:sldMk cId="4219722209" sldId="271"/>
            <ac:cxnSpMk id="151" creationId="{EFD4CEA7-6100-E462-EB05-BE69626396AA}"/>
          </ac:cxnSpMkLst>
        </pc:cxnChg>
        <pc:cxnChg chg="del mod">
          <ac:chgData name="zihan wang" userId="4ec9aa310fe2e8df" providerId="LiveId" clId="{BC9BEF72-F81A-452C-999A-F349283D11D1}" dt="2022-11-09T03:34:53.055" v="2470" actId="478"/>
          <ac:cxnSpMkLst>
            <pc:docMk/>
            <pc:sldMk cId="4219722209" sldId="271"/>
            <ac:cxnSpMk id="152" creationId="{A8C38532-806D-16A4-547D-C5C274EB7C6B}"/>
          </ac:cxnSpMkLst>
        </pc:cxnChg>
        <pc:cxnChg chg="del">
          <ac:chgData name="zihan wang" userId="4ec9aa310fe2e8df" providerId="LiveId" clId="{BC9BEF72-F81A-452C-999A-F349283D11D1}" dt="2022-11-09T03:34:53.055" v="2470" actId="478"/>
          <ac:cxnSpMkLst>
            <pc:docMk/>
            <pc:sldMk cId="4219722209" sldId="271"/>
            <ac:cxnSpMk id="167" creationId="{9ED05A0C-1A9D-6C9C-8667-F28CD3E559BD}"/>
          </ac:cxnSpMkLst>
        </pc:cxnChg>
        <pc:cxnChg chg="del mod">
          <ac:chgData name="zihan wang" userId="4ec9aa310fe2e8df" providerId="LiveId" clId="{BC9BEF72-F81A-452C-999A-F349283D11D1}" dt="2022-11-09T03:34:53.055" v="2470" actId="478"/>
          <ac:cxnSpMkLst>
            <pc:docMk/>
            <pc:sldMk cId="4219722209" sldId="271"/>
            <ac:cxnSpMk id="168" creationId="{B3A3D025-0ABC-49A5-A25F-EFF082ED2B68}"/>
          </ac:cxnSpMkLst>
        </pc:cxnChg>
        <pc:cxnChg chg="del mod">
          <ac:chgData name="zihan wang" userId="4ec9aa310fe2e8df" providerId="LiveId" clId="{BC9BEF72-F81A-452C-999A-F349283D11D1}" dt="2022-11-09T03:34:53.055" v="2470" actId="478"/>
          <ac:cxnSpMkLst>
            <pc:docMk/>
            <pc:sldMk cId="4219722209" sldId="271"/>
            <ac:cxnSpMk id="171" creationId="{4D626667-FA19-A9F2-0CAF-69CF425C0870}"/>
          </ac:cxnSpMkLst>
        </pc:cxnChg>
        <pc:cxnChg chg="del">
          <ac:chgData name="zihan wang" userId="4ec9aa310fe2e8df" providerId="LiveId" clId="{BC9BEF72-F81A-452C-999A-F349283D11D1}" dt="2022-11-09T03:34:53.055" v="2470" actId="478"/>
          <ac:cxnSpMkLst>
            <pc:docMk/>
            <pc:sldMk cId="4219722209" sldId="271"/>
            <ac:cxnSpMk id="172" creationId="{C4FBFC62-53F7-6BF0-C778-3A443FB3255B}"/>
          </ac:cxnSpMkLst>
        </pc:cxnChg>
        <pc:cxnChg chg="del">
          <ac:chgData name="zihan wang" userId="4ec9aa310fe2e8df" providerId="LiveId" clId="{BC9BEF72-F81A-452C-999A-F349283D11D1}" dt="2022-11-09T03:34:53.055" v="2470" actId="478"/>
          <ac:cxnSpMkLst>
            <pc:docMk/>
            <pc:sldMk cId="4219722209" sldId="271"/>
            <ac:cxnSpMk id="181" creationId="{2019777D-22E4-487B-25BB-DDB0FF27769F}"/>
          </ac:cxnSpMkLst>
        </pc:cxnChg>
        <pc:cxnChg chg="del">
          <ac:chgData name="zihan wang" userId="4ec9aa310fe2e8df" providerId="LiveId" clId="{BC9BEF72-F81A-452C-999A-F349283D11D1}" dt="2022-11-09T03:34:53.055" v="2470" actId="478"/>
          <ac:cxnSpMkLst>
            <pc:docMk/>
            <pc:sldMk cId="4219722209" sldId="271"/>
            <ac:cxnSpMk id="182" creationId="{FF2B4057-E770-92AE-0786-08622C3C22C5}"/>
          </ac:cxnSpMkLst>
        </pc:cxnChg>
        <pc:cxnChg chg="del">
          <ac:chgData name="zihan wang" userId="4ec9aa310fe2e8df" providerId="LiveId" clId="{BC9BEF72-F81A-452C-999A-F349283D11D1}" dt="2022-11-09T03:34:53.055" v="2470" actId="478"/>
          <ac:cxnSpMkLst>
            <pc:docMk/>
            <pc:sldMk cId="4219722209" sldId="271"/>
            <ac:cxnSpMk id="183" creationId="{CA6EF5BD-DAC9-C379-C0F1-5E5AFE36A933}"/>
          </ac:cxnSpMkLst>
        </pc:cxnChg>
        <pc:cxnChg chg="del">
          <ac:chgData name="zihan wang" userId="4ec9aa310fe2e8df" providerId="LiveId" clId="{BC9BEF72-F81A-452C-999A-F349283D11D1}" dt="2022-11-09T03:34:53.055" v="2470" actId="478"/>
          <ac:cxnSpMkLst>
            <pc:docMk/>
            <pc:sldMk cId="4219722209" sldId="271"/>
            <ac:cxnSpMk id="184" creationId="{319F28F0-5EAC-AA45-9472-7E35048BB96E}"/>
          </ac:cxnSpMkLst>
        </pc:cxnChg>
        <pc:cxnChg chg="del">
          <ac:chgData name="zihan wang" userId="4ec9aa310fe2e8df" providerId="LiveId" clId="{BC9BEF72-F81A-452C-999A-F349283D11D1}" dt="2022-11-09T03:34:53.055" v="2470" actId="478"/>
          <ac:cxnSpMkLst>
            <pc:docMk/>
            <pc:sldMk cId="4219722209" sldId="271"/>
            <ac:cxnSpMk id="185" creationId="{24691EF6-3AE4-B5D3-48FC-5733196881F7}"/>
          </ac:cxnSpMkLst>
        </pc:cxnChg>
        <pc:cxnChg chg="del">
          <ac:chgData name="zihan wang" userId="4ec9aa310fe2e8df" providerId="LiveId" clId="{BC9BEF72-F81A-452C-999A-F349283D11D1}" dt="2022-11-09T03:34:53.055" v="2470" actId="478"/>
          <ac:cxnSpMkLst>
            <pc:docMk/>
            <pc:sldMk cId="4219722209" sldId="271"/>
            <ac:cxnSpMk id="186" creationId="{089DBCA1-64D6-008A-E5E5-5F19114E6ED1}"/>
          </ac:cxnSpMkLst>
        </pc:cxnChg>
        <pc:cxnChg chg="del">
          <ac:chgData name="zihan wang" userId="4ec9aa310fe2e8df" providerId="LiveId" clId="{BC9BEF72-F81A-452C-999A-F349283D11D1}" dt="2022-11-09T03:34:53.055" v="2470" actId="478"/>
          <ac:cxnSpMkLst>
            <pc:docMk/>
            <pc:sldMk cId="4219722209" sldId="271"/>
            <ac:cxnSpMk id="187" creationId="{FC26BD05-B56C-0ACE-B8B8-493D06B036DA}"/>
          </ac:cxnSpMkLst>
        </pc:cxnChg>
        <pc:cxnChg chg="del">
          <ac:chgData name="zihan wang" userId="4ec9aa310fe2e8df" providerId="LiveId" clId="{BC9BEF72-F81A-452C-999A-F349283D11D1}" dt="2022-11-09T03:34:53.055" v="2470" actId="478"/>
          <ac:cxnSpMkLst>
            <pc:docMk/>
            <pc:sldMk cId="4219722209" sldId="271"/>
            <ac:cxnSpMk id="188" creationId="{F4A2FC16-D556-AB20-DE4E-82B17FE46004}"/>
          </ac:cxnSpMkLst>
        </pc:cxnChg>
        <pc:cxnChg chg="del">
          <ac:chgData name="zihan wang" userId="4ec9aa310fe2e8df" providerId="LiveId" clId="{BC9BEF72-F81A-452C-999A-F349283D11D1}" dt="2022-11-09T03:34:53.055" v="2470" actId="478"/>
          <ac:cxnSpMkLst>
            <pc:docMk/>
            <pc:sldMk cId="4219722209" sldId="271"/>
            <ac:cxnSpMk id="189" creationId="{411DC545-F74D-432A-6887-9243D7B39DEB}"/>
          </ac:cxnSpMkLst>
        </pc:cxnChg>
        <pc:cxnChg chg="del">
          <ac:chgData name="zihan wang" userId="4ec9aa310fe2e8df" providerId="LiveId" clId="{BC9BEF72-F81A-452C-999A-F349283D11D1}" dt="2022-11-09T03:34:53.055" v="2470" actId="478"/>
          <ac:cxnSpMkLst>
            <pc:docMk/>
            <pc:sldMk cId="4219722209" sldId="271"/>
            <ac:cxnSpMk id="190" creationId="{1C0A68A8-25C2-23E3-0955-36A47A171D22}"/>
          </ac:cxnSpMkLst>
        </pc:cxnChg>
        <pc:cxnChg chg="del">
          <ac:chgData name="zihan wang" userId="4ec9aa310fe2e8df" providerId="LiveId" clId="{BC9BEF72-F81A-452C-999A-F349283D11D1}" dt="2022-11-09T03:34:53.055" v="2470" actId="478"/>
          <ac:cxnSpMkLst>
            <pc:docMk/>
            <pc:sldMk cId="4219722209" sldId="271"/>
            <ac:cxnSpMk id="191" creationId="{3670246F-9256-79DD-5D76-08DFEEDB3B18}"/>
          </ac:cxnSpMkLst>
        </pc:cxnChg>
        <pc:cxnChg chg="del">
          <ac:chgData name="zihan wang" userId="4ec9aa310fe2e8df" providerId="LiveId" clId="{BC9BEF72-F81A-452C-999A-F349283D11D1}" dt="2022-11-09T03:34:53.055" v="2470" actId="478"/>
          <ac:cxnSpMkLst>
            <pc:docMk/>
            <pc:sldMk cId="4219722209" sldId="271"/>
            <ac:cxnSpMk id="192" creationId="{0D373774-A51F-F649-4B01-EBD9B353DA88}"/>
          </ac:cxnSpMkLst>
        </pc:cxnChg>
        <pc:cxnChg chg="del">
          <ac:chgData name="zihan wang" userId="4ec9aa310fe2e8df" providerId="LiveId" clId="{BC9BEF72-F81A-452C-999A-F349283D11D1}" dt="2022-11-09T03:34:53.055" v="2470" actId="478"/>
          <ac:cxnSpMkLst>
            <pc:docMk/>
            <pc:sldMk cId="4219722209" sldId="271"/>
            <ac:cxnSpMk id="193" creationId="{70C941E3-6AE1-1130-3B72-D5B118926287}"/>
          </ac:cxnSpMkLst>
        </pc:cxnChg>
        <pc:cxnChg chg="del">
          <ac:chgData name="zihan wang" userId="4ec9aa310fe2e8df" providerId="LiveId" clId="{BC9BEF72-F81A-452C-999A-F349283D11D1}" dt="2022-11-09T03:34:53.055" v="2470" actId="478"/>
          <ac:cxnSpMkLst>
            <pc:docMk/>
            <pc:sldMk cId="4219722209" sldId="271"/>
            <ac:cxnSpMk id="194" creationId="{04764E5E-8EEE-4A0E-652E-AD764419CBCB}"/>
          </ac:cxnSpMkLst>
        </pc:cxnChg>
        <pc:cxnChg chg="del">
          <ac:chgData name="zihan wang" userId="4ec9aa310fe2e8df" providerId="LiveId" clId="{BC9BEF72-F81A-452C-999A-F349283D11D1}" dt="2022-11-09T03:34:53.055" v="2470" actId="478"/>
          <ac:cxnSpMkLst>
            <pc:docMk/>
            <pc:sldMk cId="4219722209" sldId="271"/>
            <ac:cxnSpMk id="195" creationId="{413E62A5-1DD4-51B7-76FF-424AD5510EF8}"/>
          </ac:cxnSpMkLst>
        </pc:cxnChg>
        <pc:cxnChg chg="del">
          <ac:chgData name="zihan wang" userId="4ec9aa310fe2e8df" providerId="LiveId" clId="{BC9BEF72-F81A-452C-999A-F349283D11D1}" dt="2022-11-09T03:34:53.055" v="2470" actId="478"/>
          <ac:cxnSpMkLst>
            <pc:docMk/>
            <pc:sldMk cId="4219722209" sldId="271"/>
            <ac:cxnSpMk id="196" creationId="{5DA9D36A-F141-2A1C-0CC7-F8A85DBC1609}"/>
          </ac:cxnSpMkLst>
        </pc:cxnChg>
        <pc:cxnChg chg="del">
          <ac:chgData name="zihan wang" userId="4ec9aa310fe2e8df" providerId="LiveId" clId="{BC9BEF72-F81A-452C-999A-F349283D11D1}" dt="2022-11-09T03:34:53.055" v="2470" actId="478"/>
          <ac:cxnSpMkLst>
            <pc:docMk/>
            <pc:sldMk cId="4219722209" sldId="271"/>
            <ac:cxnSpMk id="197" creationId="{841DE6B4-6248-AE1F-BD6C-CE998D1C27A5}"/>
          </ac:cxnSpMkLst>
        </pc:cxnChg>
        <pc:cxnChg chg="del">
          <ac:chgData name="zihan wang" userId="4ec9aa310fe2e8df" providerId="LiveId" clId="{BC9BEF72-F81A-452C-999A-F349283D11D1}" dt="2022-11-09T03:34:53.055" v="2470" actId="478"/>
          <ac:cxnSpMkLst>
            <pc:docMk/>
            <pc:sldMk cId="4219722209" sldId="271"/>
            <ac:cxnSpMk id="198" creationId="{15922269-7A54-D773-9302-FCDE57D182D7}"/>
          </ac:cxnSpMkLst>
        </pc:cxnChg>
        <pc:cxnChg chg="del">
          <ac:chgData name="zihan wang" userId="4ec9aa310fe2e8df" providerId="LiveId" clId="{BC9BEF72-F81A-452C-999A-F349283D11D1}" dt="2022-11-09T03:34:53.055" v="2470" actId="478"/>
          <ac:cxnSpMkLst>
            <pc:docMk/>
            <pc:sldMk cId="4219722209" sldId="271"/>
            <ac:cxnSpMk id="199" creationId="{3E110AAD-B533-D69A-D860-4773E2D5A80B}"/>
          </ac:cxnSpMkLst>
        </pc:cxnChg>
        <pc:cxnChg chg="del">
          <ac:chgData name="zihan wang" userId="4ec9aa310fe2e8df" providerId="LiveId" clId="{BC9BEF72-F81A-452C-999A-F349283D11D1}" dt="2022-11-09T03:34:53.055" v="2470" actId="478"/>
          <ac:cxnSpMkLst>
            <pc:docMk/>
            <pc:sldMk cId="4219722209" sldId="271"/>
            <ac:cxnSpMk id="200" creationId="{5B8FBA03-AF21-7938-9799-84478CDC2403}"/>
          </ac:cxnSpMkLst>
        </pc:cxnChg>
        <pc:cxnChg chg="del">
          <ac:chgData name="zihan wang" userId="4ec9aa310fe2e8df" providerId="LiveId" clId="{BC9BEF72-F81A-452C-999A-F349283D11D1}" dt="2022-11-09T03:34:53.055" v="2470" actId="478"/>
          <ac:cxnSpMkLst>
            <pc:docMk/>
            <pc:sldMk cId="4219722209" sldId="271"/>
            <ac:cxnSpMk id="201" creationId="{D610528B-044C-6D67-1923-0C2D818E366F}"/>
          </ac:cxnSpMkLst>
        </pc:cxnChg>
        <pc:cxnChg chg="del">
          <ac:chgData name="zihan wang" userId="4ec9aa310fe2e8df" providerId="LiveId" clId="{BC9BEF72-F81A-452C-999A-F349283D11D1}" dt="2022-11-09T03:34:53.055" v="2470" actId="478"/>
          <ac:cxnSpMkLst>
            <pc:docMk/>
            <pc:sldMk cId="4219722209" sldId="271"/>
            <ac:cxnSpMk id="202" creationId="{A128CB72-16B4-8436-B86C-67613033FA07}"/>
          </ac:cxnSpMkLst>
        </pc:cxnChg>
        <pc:cxnChg chg="del">
          <ac:chgData name="zihan wang" userId="4ec9aa310fe2e8df" providerId="LiveId" clId="{BC9BEF72-F81A-452C-999A-F349283D11D1}" dt="2022-11-09T03:34:53.055" v="2470" actId="478"/>
          <ac:cxnSpMkLst>
            <pc:docMk/>
            <pc:sldMk cId="4219722209" sldId="271"/>
            <ac:cxnSpMk id="203" creationId="{2ED772B4-0BE0-72D9-34BA-BD11FFF6FDC1}"/>
          </ac:cxnSpMkLst>
        </pc:cxnChg>
        <pc:cxnChg chg="del">
          <ac:chgData name="zihan wang" userId="4ec9aa310fe2e8df" providerId="LiveId" clId="{BC9BEF72-F81A-452C-999A-F349283D11D1}" dt="2022-11-09T03:34:53.055" v="2470" actId="478"/>
          <ac:cxnSpMkLst>
            <pc:docMk/>
            <pc:sldMk cId="4219722209" sldId="271"/>
            <ac:cxnSpMk id="204" creationId="{BA4F71C8-C524-49EF-B85C-4E6DFD8C5259}"/>
          </ac:cxnSpMkLst>
        </pc:cxnChg>
        <pc:cxnChg chg="del">
          <ac:chgData name="zihan wang" userId="4ec9aa310fe2e8df" providerId="LiveId" clId="{BC9BEF72-F81A-452C-999A-F349283D11D1}" dt="2022-11-09T03:34:53.055" v="2470" actId="478"/>
          <ac:cxnSpMkLst>
            <pc:docMk/>
            <pc:sldMk cId="4219722209" sldId="271"/>
            <ac:cxnSpMk id="205" creationId="{CC5F1789-76C6-E381-75E1-D559CFF8CCCC}"/>
          </ac:cxnSpMkLst>
        </pc:cxnChg>
        <pc:cxnChg chg="del">
          <ac:chgData name="zihan wang" userId="4ec9aa310fe2e8df" providerId="LiveId" clId="{BC9BEF72-F81A-452C-999A-F349283D11D1}" dt="2022-11-09T03:34:53.055" v="2470" actId="478"/>
          <ac:cxnSpMkLst>
            <pc:docMk/>
            <pc:sldMk cId="4219722209" sldId="271"/>
            <ac:cxnSpMk id="206" creationId="{3EEB111E-7B89-526F-BCEB-4F90955016CC}"/>
          </ac:cxnSpMkLst>
        </pc:cxnChg>
        <pc:cxnChg chg="del">
          <ac:chgData name="zihan wang" userId="4ec9aa310fe2e8df" providerId="LiveId" clId="{BC9BEF72-F81A-452C-999A-F349283D11D1}" dt="2022-11-09T03:34:53.055" v="2470" actId="478"/>
          <ac:cxnSpMkLst>
            <pc:docMk/>
            <pc:sldMk cId="4219722209" sldId="271"/>
            <ac:cxnSpMk id="207" creationId="{A08C96F6-B99F-C823-EC33-07A90B5185B3}"/>
          </ac:cxnSpMkLst>
        </pc:cxnChg>
        <pc:cxnChg chg="del">
          <ac:chgData name="zihan wang" userId="4ec9aa310fe2e8df" providerId="LiveId" clId="{BC9BEF72-F81A-452C-999A-F349283D11D1}" dt="2022-11-09T03:34:53.055" v="2470" actId="478"/>
          <ac:cxnSpMkLst>
            <pc:docMk/>
            <pc:sldMk cId="4219722209" sldId="271"/>
            <ac:cxnSpMk id="208" creationId="{2D6A9999-E54F-5ECE-66BE-7F08C88F8F33}"/>
          </ac:cxnSpMkLst>
        </pc:cxnChg>
        <pc:cxnChg chg="del">
          <ac:chgData name="zihan wang" userId="4ec9aa310fe2e8df" providerId="LiveId" clId="{BC9BEF72-F81A-452C-999A-F349283D11D1}" dt="2022-11-09T03:34:53.055" v="2470" actId="478"/>
          <ac:cxnSpMkLst>
            <pc:docMk/>
            <pc:sldMk cId="4219722209" sldId="271"/>
            <ac:cxnSpMk id="209" creationId="{D73F0C79-87A3-86FC-F3D8-B5482D70F510}"/>
          </ac:cxnSpMkLst>
        </pc:cxnChg>
        <pc:cxnChg chg="del">
          <ac:chgData name="zihan wang" userId="4ec9aa310fe2e8df" providerId="LiveId" clId="{BC9BEF72-F81A-452C-999A-F349283D11D1}" dt="2022-11-09T03:34:53.055" v="2470" actId="478"/>
          <ac:cxnSpMkLst>
            <pc:docMk/>
            <pc:sldMk cId="4219722209" sldId="271"/>
            <ac:cxnSpMk id="210" creationId="{30AE05DE-7EBE-E85F-3EA4-5BD06A2136F0}"/>
          </ac:cxnSpMkLst>
        </pc:cxnChg>
        <pc:cxnChg chg="del">
          <ac:chgData name="zihan wang" userId="4ec9aa310fe2e8df" providerId="LiveId" clId="{BC9BEF72-F81A-452C-999A-F349283D11D1}" dt="2022-11-09T03:34:53.055" v="2470" actId="478"/>
          <ac:cxnSpMkLst>
            <pc:docMk/>
            <pc:sldMk cId="4219722209" sldId="271"/>
            <ac:cxnSpMk id="211" creationId="{03407CA4-728C-C0FD-A0AE-7D157F8E5D70}"/>
          </ac:cxnSpMkLst>
        </pc:cxnChg>
        <pc:cxnChg chg="del">
          <ac:chgData name="zihan wang" userId="4ec9aa310fe2e8df" providerId="LiveId" clId="{BC9BEF72-F81A-452C-999A-F349283D11D1}" dt="2022-11-09T03:34:53.055" v="2470" actId="478"/>
          <ac:cxnSpMkLst>
            <pc:docMk/>
            <pc:sldMk cId="4219722209" sldId="271"/>
            <ac:cxnSpMk id="212" creationId="{F669DB10-59BB-A8E8-6D7B-794A6B321F06}"/>
          </ac:cxnSpMkLst>
        </pc:cxnChg>
        <pc:cxnChg chg="del">
          <ac:chgData name="zihan wang" userId="4ec9aa310fe2e8df" providerId="LiveId" clId="{BC9BEF72-F81A-452C-999A-F349283D11D1}" dt="2022-11-09T03:34:53.055" v="2470" actId="478"/>
          <ac:cxnSpMkLst>
            <pc:docMk/>
            <pc:sldMk cId="4219722209" sldId="271"/>
            <ac:cxnSpMk id="213" creationId="{3D80CB2B-E76A-4547-6417-134F29F49D09}"/>
          </ac:cxnSpMkLst>
        </pc:cxnChg>
        <pc:cxnChg chg="del">
          <ac:chgData name="zihan wang" userId="4ec9aa310fe2e8df" providerId="LiveId" clId="{BC9BEF72-F81A-452C-999A-F349283D11D1}" dt="2022-11-09T03:34:53.055" v="2470" actId="478"/>
          <ac:cxnSpMkLst>
            <pc:docMk/>
            <pc:sldMk cId="4219722209" sldId="271"/>
            <ac:cxnSpMk id="214" creationId="{A9F5EC16-7CD4-C917-DFFD-06802961E02A}"/>
          </ac:cxnSpMkLst>
        </pc:cxnChg>
        <pc:cxnChg chg="del">
          <ac:chgData name="zihan wang" userId="4ec9aa310fe2e8df" providerId="LiveId" clId="{BC9BEF72-F81A-452C-999A-F349283D11D1}" dt="2022-11-09T03:34:53.055" v="2470" actId="478"/>
          <ac:cxnSpMkLst>
            <pc:docMk/>
            <pc:sldMk cId="4219722209" sldId="271"/>
            <ac:cxnSpMk id="215" creationId="{7B9BABA3-7C2B-6D24-BF13-B137DAB4F61D}"/>
          </ac:cxnSpMkLst>
        </pc:cxnChg>
        <pc:cxnChg chg="del">
          <ac:chgData name="zihan wang" userId="4ec9aa310fe2e8df" providerId="LiveId" clId="{BC9BEF72-F81A-452C-999A-F349283D11D1}" dt="2022-11-09T03:34:53.055" v="2470" actId="478"/>
          <ac:cxnSpMkLst>
            <pc:docMk/>
            <pc:sldMk cId="4219722209" sldId="271"/>
            <ac:cxnSpMk id="216" creationId="{DCFF6F40-CFAA-B3BA-9EE7-9D80ED940F2D}"/>
          </ac:cxnSpMkLst>
        </pc:cxnChg>
        <pc:cxnChg chg="del">
          <ac:chgData name="zihan wang" userId="4ec9aa310fe2e8df" providerId="LiveId" clId="{BC9BEF72-F81A-452C-999A-F349283D11D1}" dt="2022-11-09T03:34:53.055" v="2470" actId="478"/>
          <ac:cxnSpMkLst>
            <pc:docMk/>
            <pc:sldMk cId="4219722209" sldId="271"/>
            <ac:cxnSpMk id="217" creationId="{356C905F-AF06-8FD0-EF1D-62B027D8168D}"/>
          </ac:cxnSpMkLst>
        </pc:cxnChg>
        <pc:cxnChg chg="del">
          <ac:chgData name="zihan wang" userId="4ec9aa310fe2e8df" providerId="LiveId" clId="{BC9BEF72-F81A-452C-999A-F349283D11D1}" dt="2022-11-09T03:34:53.055" v="2470" actId="478"/>
          <ac:cxnSpMkLst>
            <pc:docMk/>
            <pc:sldMk cId="4219722209" sldId="271"/>
            <ac:cxnSpMk id="218" creationId="{B200FDDC-3053-8D40-D884-8A48CE3BB402}"/>
          </ac:cxnSpMkLst>
        </pc:cxnChg>
        <pc:cxnChg chg="del">
          <ac:chgData name="zihan wang" userId="4ec9aa310fe2e8df" providerId="LiveId" clId="{BC9BEF72-F81A-452C-999A-F349283D11D1}" dt="2022-11-09T03:34:53.055" v="2470" actId="478"/>
          <ac:cxnSpMkLst>
            <pc:docMk/>
            <pc:sldMk cId="4219722209" sldId="271"/>
            <ac:cxnSpMk id="219" creationId="{9BA4BC92-A9D0-F900-0927-DA701702FFCD}"/>
          </ac:cxnSpMkLst>
        </pc:cxnChg>
        <pc:cxnChg chg="del">
          <ac:chgData name="zihan wang" userId="4ec9aa310fe2e8df" providerId="LiveId" clId="{BC9BEF72-F81A-452C-999A-F349283D11D1}" dt="2022-11-09T03:34:53.055" v="2470" actId="478"/>
          <ac:cxnSpMkLst>
            <pc:docMk/>
            <pc:sldMk cId="4219722209" sldId="271"/>
            <ac:cxnSpMk id="220" creationId="{C126B3C3-78DA-18C1-138B-44F378CBF222}"/>
          </ac:cxnSpMkLst>
        </pc:cxnChg>
        <pc:cxnChg chg="del">
          <ac:chgData name="zihan wang" userId="4ec9aa310fe2e8df" providerId="LiveId" clId="{BC9BEF72-F81A-452C-999A-F349283D11D1}" dt="2022-11-09T03:34:53.055" v="2470" actId="478"/>
          <ac:cxnSpMkLst>
            <pc:docMk/>
            <pc:sldMk cId="4219722209" sldId="271"/>
            <ac:cxnSpMk id="221" creationId="{0506FE1B-142B-0C1E-E1BF-6AADB485FAC4}"/>
          </ac:cxnSpMkLst>
        </pc:cxnChg>
        <pc:cxnChg chg="del">
          <ac:chgData name="zihan wang" userId="4ec9aa310fe2e8df" providerId="LiveId" clId="{BC9BEF72-F81A-452C-999A-F349283D11D1}" dt="2022-11-09T03:34:53.055" v="2470" actId="478"/>
          <ac:cxnSpMkLst>
            <pc:docMk/>
            <pc:sldMk cId="4219722209" sldId="271"/>
            <ac:cxnSpMk id="222" creationId="{E50A9DD9-DA3A-3507-6A0A-B4D415D2A854}"/>
          </ac:cxnSpMkLst>
        </pc:cxnChg>
        <pc:cxnChg chg="del">
          <ac:chgData name="zihan wang" userId="4ec9aa310fe2e8df" providerId="LiveId" clId="{BC9BEF72-F81A-452C-999A-F349283D11D1}" dt="2022-11-09T03:34:53.055" v="2470" actId="478"/>
          <ac:cxnSpMkLst>
            <pc:docMk/>
            <pc:sldMk cId="4219722209" sldId="271"/>
            <ac:cxnSpMk id="223" creationId="{99B33AFC-1598-6E92-B3C9-8D82F98E8339}"/>
          </ac:cxnSpMkLst>
        </pc:cxnChg>
        <pc:cxnChg chg="del">
          <ac:chgData name="zihan wang" userId="4ec9aa310fe2e8df" providerId="LiveId" clId="{BC9BEF72-F81A-452C-999A-F349283D11D1}" dt="2022-11-09T03:34:53.055" v="2470" actId="478"/>
          <ac:cxnSpMkLst>
            <pc:docMk/>
            <pc:sldMk cId="4219722209" sldId="271"/>
            <ac:cxnSpMk id="224" creationId="{B1C4555C-583C-C614-386C-A8EDADF21D07}"/>
          </ac:cxnSpMkLst>
        </pc:cxnChg>
        <pc:cxnChg chg="del">
          <ac:chgData name="zihan wang" userId="4ec9aa310fe2e8df" providerId="LiveId" clId="{BC9BEF72-F81A-452C-999A-F349283D11D1}" dt="2022-11-09T03:34:53.055" v="2470" actId="478"/>
          <ac:cxnSpMkLst>
            <pc:docMk/>
            <pc:sldMk cId="4219722209" sldId="271"/>
            <ac:cxnSpMk id="225" creationId="{8CD71797-C1C0-FE98-D11F-7BD65D85A3CF}"/>
          </ac:cxnSpMkLst>
        </pc:cxnChg>
        <pc:cxnChg chg="del">
          <ac:chgData name="zihan wang" userId="4ec9aa310fe2e8df" providerId="LiveId" clId="{BC9BEF72-F81A-452C-999A-F349283D11D1}" dt="2022-11-09T03:34:53.055" v="2470" actId="478"/>
          <ac:cxnSpMkLst>
            <pc:docMk/>
            <pc:sldMk cId="4219722209" sldId="271"/>
            <ac:cxnSpMk id="226" creationId="{1AB9D5BB-B93B-04DC-C80C-FAD61F557FB4}"/>
          </ac:cxnSpMkLst>
        </pc:cxnChg>
      </pc:sldChg>
      <pc:sldChg chg="modSp add del mod">
        <pc:chgData name="zihan wang" userId="4ec9aa310fe2e8df" providerId="LiveId" clId="{BC9BEF72-F81A-452C-999A-F349283D11D1}" dt="2022-11-09T07:17:37.213" v="2652" actId="47"/>
        <pc:sldMkLst>
          <pc:docMk/>
          <pc:sldMk cId="2989022874" sldId="272"/>
        </pc:sldMkLst>
        <pc:spChg chg="mod">
          <ac:chgData name="zihan wang" userId="4ec9aa310fe2e8df" providerId="LiveId" clId="{BC9BEF72-F81A-452C-999A-F349283D11D1}" dt="2022-11-09T03:38:05.264" v="2487"/>
          <ac:spMkLst>
            <pc:docMk/>
            <pc:sldMk cId="2989022874" sldId="272"/>
            <ac:spMk id="2" creationId="{C05AFD9E-0E3D-0622-5E0F-257E085E512C}"/>
          </ac:spMkLst>
        </pc:spChg>
      </pc:sldChg>
      <pc:sldChg chg="addSp delSp modSp add del mod ord">
        <pc:chgData name="zihan wang" userId="4ec9aa310fe2e8df" providerId="LiveId" clId="{BC9BEF72-F81A-452C-999A-F349283D11D1}" dt="2022-11-09T07:48:40.450" v="3004" actId="47"/>
        <pc:sldMkLst>
          <pc:docMk/>
          <pc:sldMk cId="539081882" sldId="273"/>
        </pc:sldMkLst>
        <pc:spChg chg="del">
          <ac:chgData name="zihan wang" userId="4ec9aa310fe2e8df" providerId="LiveId" clId="{BC9BEF72-F81A-452C-999A-F349283D11D1}" dt="2022-11-09T07:18:18.201" v="2658" actId="478"/>
          <ac:spMkLst>
            <pc:docMk/>
            <pc:sldMk cId="539081882" sldId="273"/>
            <ac:spMk id="7" creationId="{AA80199D-A270-D205-C02C-3200138EB70C}"/>
          </ac:spMkLst>
        </pc:spChg>
        <pc:graphicFrameChg chg="add mod modGraphic">
          <ac:chgData name="zihan wang" userId="4ec9aa310fe2e8df" providerId="LiveId" clId="{BC9BEF72-F81A-452C-999A-F349283D11D1}" dt="2022-11-09T07:38:14.788" v="2792" actId="1076"/>
          <ac:graphicFrameMkLst>
            <pc:docMk/>
            <pc:sldMk cId="539081882" sldId="273"/>
            <ac:graphicFrameMk id="4" creationId="{57182BA7-12E2-B2DC-3398-F9C4662A4092}"/>
          </ac:graphicFrameMkLst>
        </pc:graphicFrameChg>
        <pc:picChg chg="del">
          <ac:chgData name="zihan wang" userId="4ec9aa310fe2e8df" providerId="LiveId" clId="{BC9BEF72-F81A-452C-999A-F349283D11D1}" dt="2022-11-09T07:17:41.317" v="2653" actId="478"/>
          <ac:picMkLst>
            <pc:docMk/>
            <pc:sldMk cId="539081882" sldId="273"/>
            <ac:picMk id="1026" creationId="{69B8F871-3C34-4F39-699A-D9A5F6FCABE5}"/>
          </ac:picMkLst>
        </pc:picChg>
        <pc:picChg chg="add del mod">
          <ac:chgData name="zihan wang" userId="4ec9aa310fe2e8df" providerId="LiveId" clId="{BC9BEF72-F81A-452C-999A-F349283D11D1}" dt="2022-11-09T07:29:00.082" v="2668" actId="478"/>
          <ac:picMkLst>
            <pc:docMk/>
            <pc:sldMk cId="539081882" sldId="273"/>
            <ac:picMk id="2050" creationId="{BC500D86-5E1C-C8B4-8AE0-26CDBBCF4A89}"/>
          </ac:picMkLst>
        </pc:picChg>
        <pc:picChg chg="add mod">
          <ac:chgData name="zihan wang" userId="4ec9aa310fe2e8df" providerId="LiveId" clId="{BC9BEF72-F81A-452C-999A-F349283D11D1}" dt="2022-11-09T07:29:25.567" v="2671" actId="1076"/>
          <ac:picMkLst>
            <pc:docMk/>
            <pc:sldMk cId="539081882" sldId="273"/>
            <ac:picMk id="2052" creationId="{39CA7035-7AD2-4480-7580-7BFE62F73AE9}"/>
          </ac:picMkLst>
        </pc:picChg>
      </pc:sldChg>
      <pc:sldChg chg="add del">
        <pc:chgData name="zihan wang" userId="4ec9aa310fe2e8df" providerId="LiveId" clId="{BC9BEF72-F81A-452C-999A-F349283D11D1}" dt="2022-11-09T07:18:04.315" v="2655"/>
        <pc:sldMkLst>
          <pc:docMk/>
          <pc:sldMk cId="1181140388" sldId="274"/>
        </pc:sldMkLst>
      </pc:sldChg>
      <pc:sldChg chg="addSp delSp modSp add mod modNotesTx">
        <pc:chgData name="zihan wang" userId="4ec9aa310fe2e8df" providerId="LiveId" clId="{BC9BEF72-F81A-452C-999A-F349283D11D1}" dt="2022-11-09T14:39:08.501" v="5253" actId="20577"/>
        <pc:sldMkLst>
          <pc:docMk/>
          <pc:sldMk cId="2192396745" sldId="274"/>
        </pc:sldMkLst>
        <pc:spChg chg="mod">
          <ac:chgData name="zihan wang" userId="4ec9aa310fe2e8df" providerId="LiveId" clId="{BC9BEF72-F81A-452C-999A-F349283D11D1}" dt="2022-11-09T09:46:04.464" v="3350" actId="1076"/>
          <ac:spMkLst>
            <pc:docMk/>
            <pc:sldMk cId="2192396745" sldId="274"/>
            <ac:spMk id="2" creationId="{C05AFD9E-0E3D-0622-5E0F-257E085E512C}"/>
          </ac:spMkLst>
        </pc:spChg>
        <pc:spChg chg="add del mod">
          <ac:chgData name="zihan wang" userId="4ec9aa310fe2e8df" providerId="LiveId" clId="{BC9BEF72-F81A-452C-999A-F349283D11D1}" dt="2022-11-09T09:30:29.104" v="3022" actId="478"/>
          <ac:spMkLst>
            <pc:docMk/>
            <pc:sldMk cId="2192396745" sldId="274"/>
            <ac:spMk id="6" creationId="{F19FE172-8841-C851-8F9F-EDE175908AAF}"/>
          </ac:spMkLst>
        </pc:spChg>
        <pc:spChg chg="add mod">
          <ac:chgData name="zihan wang" userId="4ec9aa310fe2e8df" providerId="LiveId" clId="{BC9BEF72-F81A-452C-999A-F349283D11D1}" dt="2022-11-09T09:39:21.877" v="3242" actId="164"/>
          <ac:spMkLst>
            <pc:docMk/>
            <pc:sldMk cId="2192396745" sldId="274"/>
            <ac:spMk id="7" creationId="{3DC31464-1A92-2944-3F2A-FA1521606387}"/>
          </ac:spMkLst>
        </pc:spChg>
        <pc:spChg chg="del">
          <ac:chgData name="zihan wang" userId="4ec9aa310fe2e8df" providerId="LiveId" clId="{BC9BEF72-F81A-452C-999A-F349283D11D1}" dt="2022-11-09T07:29:57.159" v="2673" actId="478"/>
          <ac:spMkLst>
            <pc:docMk/>
            <pc:sldMk cId="2192396745" sldId="274"/>
            <ac:spMk id="7" creationId="{AA80199D-A270-D205-C02C-3200138EB70C}"/>
          </ac:spMkLst>
        </pc:spChg>
        <pc:spChg chg="add mod">
          <ac:chgData name="zihan wang" userId="4ec9aa310fe2e8df" providerId="LiveId" clId="{BC9BEF72-F81A-452C-999A-F349283D11D1}" dt="2022-11-09T09:39:21.877" v="3242" actId="164"/>
          <ac:spMkLst>
            <pc:docMk/>
            <pc:sldMk cId="2192396745" sldId="274"/>
            <ac:spMk id="8" creationId="{F382BD08-34A8-3FB4-BA98-6500638DDF5C}"/>
          </ac:spMkLst>
        </pc:spChg>
        <pc:spChg chg="add mod">
          <ac:chgData name="zihan wang" userId="4ec9aa310fe2e8df" providerId="LiveId" clId="{BC9BEF72-F81A-452C-999A-F349283D11D1}" dt="2022-11-09T09:39:21.877" v="3242" actId="164"/>
          <ac:spMkLst>
            <pc:docMk/>
            <pc:sldMk cId="2192396745" sldId="274"/>
            <ac:spMk id="9" creationId="{D68709D4-F79E-999F-9DF7-89B17ACC2500}"/>
          </ac:spMkLst>
        </pc:spChg>
        <pc:spChg chg="add mod">
          <ac:chgData name="zihan wang" userId="4ec9aa310fe2e8df" providerId="LiveId" clId="{BC9BEF72-F81A-452C-999A-F349283D11D1}" dt="2022-11-09T09:39:21.877" v="3242" actId="164"/>
          <ac:spMkLst>
            <pc:docMk/>
            <pc:sldMk cId="2192396745" sldId="274"/>
            <ac:spMk id="10" creationId="{D28DEFD8-5547-F9ED-341B-73C53B4BB2A6}"/>
          </ac:spMkLst>
        </pc:spChg>
        <pc:spChg chg="add mod">
          <ac:chgData name="zihan wang" userId="4ec9aa310fe2e8df" providerId="LiveId" clId="{BC9BEF72-F81A-452C-999A-F349283D11D1}" dt="2022-11-09T09:39:21.877" v="3242" actId="164"/>
          <ac:spMkLst>
            <pc:docMk/>
            <pc:sldMk cId="2192396745" sldId="274"/>
            <ac:spMk id="11" creationId="{6D6DEA03-96A9-FCB2-5509-83DD4AE856C0}"/>
          </ac:spMkLst>
        </pc:spChg>
        <pc:spChg chg="add mod">
          <ac:chgData name="zihan wang" userId="4ec9aa310fe2e8df" providerId="LiveId" clId="{BC9BEF72-F81A-452C-999A-F349283D11D1}" dt="2022-11-09T09:39:21.877" v="3242" actId="164"/>
          <ac:spMkLst>
            <pc:docMk/>
            <pc:sldMk cId="2192396745" sldId="274"/>
            <ac:spMk id="12" creationId="{FD7112D3-9075-0995-C8BB-B7E9697CFB68}"/>
          </ac:spMkLst>
        </pc:spChg>
        <pc:spChg chg="add del mod">
          <ac:chgData name="zihan wang" userId="4ec9aa310fe2e8df" providerId="LiveId" clId="{BC9BEF72-F81A-452C-999A-F349283D11D1}" dt="2022-11-09T09:32:08.371" v="3046" actId="478"/>
          <ac:spMkLst>
            <pc:docMk/>
            <pc:sldMk cId="2192396745" sldId="274"/>
            <ac:spMk id="13" creationId="{A9AE0BCE-CC2A-1893-5BB5-FA01580E7C84}"/>
          </ac:spMkLst>
        </pc:spChg>
        <pc:spChg chg="add mod">
          <ac:chgData name="zihan wang" userId="4ec9aa310fe2e8df" providerId="LiveId" clId="{BC9BEF72-F81A-452C-999A-F349283D11D1}" dt="2022-11-09T09:39:21.877" v="3242" actId="164"/>
          <ac:spMkLst>
            <pc:docMk/>
            <pc:sldMk cId="2192396745" sldId="274"/>
            <ac:spMk id="14" creationId="{BBE261C6-2CFA-8CD9-55C1-60A24A3C1BE4}"/>
          </ac:spMkLst>
        </pc:spChg>
        <pc:spChg chg="add del mod">
          <ac:chgData name="zihan wang" userId="4ec9aa310fe2e8df" providerId="LiveId" clId="{BC9BEF72-F81A-452C-999A-F349283D11D1}" dt="2022-11-09T09:32:09.822" v="3047" actId="478"/>
          <ac:spMkLst>
            <pc:docMk/>
            <pc:sldMk cId="2192396745" sldId="274"/>
            <ac:spMk id="15" creationId="{CC1F7597-2C0B-5188-91F0-C95962879457}"/>
          </ac:spMkLst>
        </pc:spChg>
        <pc:spChg chg="add del mod">
          <ac:chgData name="zihan wang" userId="4ec9aa310fe2e8df" providerId="LiveId" clId="{BC9BEF72-F81A-452C-999A-F349283D11D1}" dt="2022-11-09T09:33:17.574" v="3074" actId="478"/>
          <ac:spMkLst>
            <pc:docMk/>
            <pc:sldMk cId="2192396745" sldId="274"/>
            <ac:spMk id="26" creationId="{A36ADB21-E9F5-C624-34BC-049A12362608}"/>
          </ac:spMkLst>
        </pc:spChg>
        <pc:spChg chg="add del mod">
          <ac:chgData name="zihan wang" userId="4ec9aa310fe2e8df" providerId="LiveId" clId="{BC9BEF72-F81A-452C-999A-F349283D11D1}" dt="2022-11-09T09:33:17.574" v="3074" actId="478"/>
          <ac:spMkLst>
            <pc:docMk/>
            <pc:sldMk cId="2192396745" sldId="274"/>
            <ac:spMk id="27" creationId="{7BF6BB3C-A5E3-D82D-8987-50B331199D0C}"/>
          </ac:spMkLst>
        </pc:spChg>
        <pc:spChg chg="add mod">
          <ac:chgData name="zihan wang" userId="4ec9aa310fe2e8df" providerId="LiveId" clId="{BC9BEF72-F81A-452C-999A-F349283D11D1}" dt="2022-11-09T09:39:21.877" v="3242" actId="164"/>
          <ac:spMkLst>
            <pc:docMk/>
            <pc:sldMk cId="2192396745" sldId="274"/>
            <ac:spMk id="53" creationId="{3E7BF909-0540-D082-D852-1CE4D2C156C9}"/>
          </ac:spMkLst>
        </pc:spChg>
        <pc:spChg chg="add mod">
          <ac:chgData name="zihan wang" userId="4ec9aa310fe2e8df" providerId="LiveId" clId="{BC9BEF72-F81A-452C-999A-F349283D11D1}" dt="2022-11-09T09:39:21.877" v="3242" actId="164"/>
          <ac:spMkLst>
            <pc:docMk/>
            <pc:sldMk cId="2192396745" sldId="274"/>
            <ac:spMk id="54" creationId="{DA8F9DDE-5E74-C22B-E6F0-AC3FBC12D21A}"/>
          </ac:spMkLst>
        </pc:spChg>
        <pc:spChg chg="add mod">
          <ac:chgData name="zihan wang" userId="4ec9aa310fe2e8df" providerId="LiveId" clId="{BC9BEF72-F81A-452C-999A-F349283D11D1}" dt="2022-11-09T09:39:21.877" v="3242" actId="164"/>
          <ac:spMkLst>
            <pc:docMk/>
            <pc:sldMk cId="2192396745" sldId="274"/>
            <ac:spMk id="55" creationId="{9F435037-9FEC-C54D-0F58-ECC294200F1D}"/>
          </ac:spMkLst>
        </pc:spChg>
        <pc:spChg chg="add del mod">
          <ac:chgData name="zihan wang" userId="4ec9aa310fe2e8df" providerId="LiveId" clId="{BC9BEF72-F81A-452C-999A-F349283D11D1}" dt="2022-11-09T09:40:04.148" v="3259" actId="478"/>
          <ac:spMkLst>
            <pc:docMk/>
            <pc:sldMk cId="2192396745" sldId="274"/>
            <ac:spMk id="69" creationId="{5E09E39E-2A95-4879-834E-1EB2B8057E47}"/>
          </ac:spMkLst>
        </pc:spChg>
        <pc:spChg chg="add del">
          <ac:chgData name="zihan wang" userId="4ec9aa310fe2e8df" providerId="LiveId" clId="{BC9BEF72-F81A-452C-999A-F349283D11D1}" dt="2022-11-09T09:40:02.081" v="3258" actId="11529"/>
          <ac:spMkLst>
            <pc:docMk/>
            <pc:sldMk cId="2192396745" sldId="274"/>
            <ac:spMk id="70" creationId="{BF3B5E8F-E5E6-BBBE-5047-C34D0716B952}"/>
          </ac:spMkLst>
        </pc:spChg>
        <pc:spChg chg="add del mod">
          <ac:chgData name="zihan wang" userId="4ec9aa310fe2e8df" providerId="LiveId" clId="{BC9BEF72-F81A-452C-999A-F349283D11D1}" dt="2022-11-09T09:45:30.439" v="3339" actId="478"/>
          <ac:spMkLst>
            <pc:docMk/>
            <pc:sldMk cId="2192396745" sldId="274"/>
            <ac:spMk id="71" creationId="{18421056-D696-6DF6-3D9B-031CF65EA16C}"/>
          </ac:spMkLst>
        </pc:spChg>
        <pc:spChg chg="add mod">
          <ac:chgData name="zihan wang" userId="4ec9aa310fe2e8df" providerId="LiveId" clId="{BC9BEF72-F81A-452C-999A-F349283D11D1}" dt="2022-11-09T10:18:34.319" v="3718"/>
          <ac:spMkLst>
            <pc:docMk/>
            <pc:sldMk cId="2192396745" sldId="274"/>
            <ac:spMk id="72" creationId="{82173888-6A9F-9666-379F-7154C2D51636}"/>
          </ac:spMkLst>
        </pc:spChg>
        <pc:spChg chg="add mod">
          <ac:chgData name="zihan wang" userId="4ec9aa310fe2e8df" providerId="LiveId" clId="{BC9BEF72-F81A-452C-999A-F349283D11D1}" dt="2022-11-09T09:58:24.683" v="3483" actId="1076"/>
          <ac:spMkLst>
            <pc:docMk/>
            <pc:sldMk cId="2192396745" sldId="274"/>
            <ac:spMk id="73" creationId="{13246D8B-342C-97AF-8317-4E8A9DC2C817}"/>
          </ac:spMkLst>
        </pc:spChg>
        <pc:spChg chg="add mod">
          <ac:chgData name="zihan wang" userId="4ec9aa310fe2e8df" providerId="LiveId" clId="{BC9BEF72-F81A-452C-999A-F349283D11D1}" dt="2022-11-09T09:45:17.365" v="3336" actId="1076"/>
          <ac:spMkLst>
            <pc:docMk/>
            <pc:sldMk cId="2192396745" sldId="274"/>
            <ac:spMk id="74" creationId="{5C04896E-5B1D-3A2B-3602-10DF1B7CF2E0}"/>
          </ac:spMkLst>
        </pc:spChg>
        <pc:spChg chg="add del mod">
          <ac:chgData name="zihan wang" userId="4ec9aa310fe2e8df" providerId="LiveId" clId="{BC9BEF72-F81A-452C-999A-F349283D11D1}" dt="2022-11-09T09:49:43.898" v="3407" actId="478"/>
          <ac:spMkLst>
            <pc:docMk/>
            <pc:sldMk cId="2192396745" sldId="274"/>
            <ac:spMk id="75" creationId="{7E56E9A2-9D21-0F7C-A5B4-F8C6A88EC896}"/>
          </ac:spMkLst>
        </pc:spChg>
        <pc:spChg chg="add mod">
          <ac:chgData name="zihan wang" userId="4ec9aa310fe2e8df" providerId="LiveId" clId="{BC9BEF72-F81A-452C-999A-F349283D11D1}" dt="2022-11-09T10:18:37.797" v="3721"/>
          <ac:spMkLst>
            <pc:docMk/>
            <pc:sldMk cId="2192396745" sldId="274"/>
            <ac:spMk id="76" creationId="{A299E236-2696-3343-7A62-87B057D7823F}"/>
          </ac:spMkLst>
        </pc:spChg>
        <pc:spChg chg="add mod">
          <ac:chgData name="zihan wang" userId="4ec9aa310fe2e8df" providerId="LiveId" clId="{BC9BEF72-F81A-452C-999A-F349283D11D1}" dt="2022-11-09T09:46:40.173" v="3357" actId="1076"/>
          <ac:spMkLst>
            <pc:docMk/>
            <pc:sldMk cId="2192396745" sldId="274"/>
            <ac:spMk id="77" creationId="{B36F9629-0D53-CA50-B47D-3BF905F974D0}"/>
          </ac:spMkLst>
        </pc:spChg>
        <pc:spChg chg="add mod">
          <ac:chgData name="zihan wang" userId="4ec9aa310fe2e8df" providerId="LiveId" clId="{BC9BEF72-F81A-452C-999A-F349283D11D1}" dt="2022-11-09T09:46:29.343" v="3354" actId="1076"/>
          <ac:spMkLst>
            <pc:docMk/>
            <pc:sldMk cId="2192396745" sldId="274"/>
            <ac:spMk id="78" creationId="{1D4CD5DC-B153-DEED-5A3C-A383533CB150}"/>
          </ac:spMkLst>
        </pc:spChg>
        <pc:spChg chg="add mod">
          <ac:chgData name="zihan wang" userId="4ec9aa310fe2e8df" providerId="LiveId" clId="{BC9BEF72-F81A-452C-999A-F349283D11D1}" dt="2022-11-09T09:46:57.145" v="3363" actId="1076"/>
          <ac:spMkLst>
            <pc:docMk/>
            <pc:sldMk cId="2192396745" sldId="274"/>
            <ac:spMk id="79" creationId="{AAFDC698-0401-F6ED-2834-4B234C397B3D}"/>
          </ac:spMkLst>
        </pc:spChg>
        <pc:spChg chg="add del mod">
          <ac:chgData name="zihan wang" userId="4ec9aa310fe2e8df" providerId="LiveId" clId="{BC9BEF72-F81A-452C-999A-F349283D11D1}" dt="2022-11-09T09:58:27.465" v="3485" actId="478"/>
          <ac:spMkLst>
            <pc:docMk/>
            <pc:sldMk cId="2192396745" sldId="274"/>
            <ac:spMk id="127" creationId="{CD5F661A-9CF5-7DF7-F8B5-BCD74F50DD97}"/>
          </ac:spMkLst>
        </pc:spChg>
        <pc:spChg chg="add mod">
          <ac:chgData name="zihan wang" userId="4ec9aa310fe2e8df" providerId="LiveId" clId="{BC9BEF72-F81A-452C-999A-F349283D11D1}" dt="2022-11-09T09:50:44.623" v="3431" actId="1076"/>
          <ac:spMkLst>
            <pc:docMk/>
            <pc:sldMk cId="2192396745" sldId="274"/>
            <ac:spMk id="128" creationId="{337EAE27-6A8D-DBC6-EA23-61E7485A7304}"/>
          </ac:spMkLst>
        </pc:spChg>
        <pc:spChg chg="add mod">
          <ac:chgData name="zihan wang" userId="4ec9aa310fe2e8df" providerId="LiveId" clId="{BC9BEF72-F81A-452C-999A-F349283D11D1}" dt="2022-11-09T09:58:33.782" v="3487" actId="1076"/>
          <ac:spMkLst>
            <pc:docMk/>
            <pc:sldMk cId="2192396745" sldId="274"/>
            <ac:spMk id="133" creationId="{B8B5CF87-6EC3-F33F-CAE3-DF18C9F0F794}"/>
          </ac:spMkLst>
        </pc:spChg>
        <pc:grpChg chg="add mod">
          <ac:chgData name="zihan wang" userId="4ec9aa310fe2e8df" providerId="LiveId" clId="{BC9BEF72-F81A-452C-999A-F349283D11D1}" dt="2022-11-09T09:50:16.692" v="3410" actId="1076"/>
          <ac:grpSpMkLst>
            <pc:docMk/>
            <pc:sldMk cId="2192396745" sldId="274"/>
            <ac:grpSpMk id="68" creationId="{CE96C438-1A8E-18BE-5FF4-68B968E44AD6}"/>
          </ac:grpSpMkLst>
        </pc:grpChg>
        <pc:picChg chg="add del mod">
          <ac:chgData name="zihan wang" userId="4ec9aa310fe2e8df" providerId="LiveId" clId="{BC9BEF72-F81A-452C-999A-F349283D11D1}" dt="2022-11-09T09:30:29.104" v="3022" actId="478"/>
          <ac:picMkLst>
            <pc:docMk/>
            <pc:sldMk cId="2192396745" sldId="274"/>
            <ac:picMk id="5" creationId="{1409AAA1-FADD-AF81-480C-F9A3343514B3}"/>
          </ac:picMkLst>
        </pc:picChg>
        <pc:picChg chg="del">
          <ac:chgData name="zihan wang" userId="4ec9aa310fe2e8df" providerId="LiveId" clId="{BC9BEF72-F81A-452C-999A-F349283D11D1}" dt="2022-11-09T07:29:58.657" v="2674" actId="478"/>
          <ac:picMkLst>
            <pc:docMk/>
            <pc:sldMk cId="2192396745" sldId="274"/>
            <ac:picMk id="1026" creationId="{69B8F871-3C34-4F39-699A-D9A5F6FCABE5}"/>
          </ac:picMkLst>
        </pc:picChg>
        <pc:cxnChg chg="add mod">
          <ac:chgData name="zihan wang" userId="4ec9aa310fe2e8df" providerId="LiveId" clId="{BC9BEF72-F81A-452C-999A-F349283D11D1}" dt="2022-11-09T09:39:21.877" v="3242" actId="164"/>
          <ac:cxnSpMkLst>
            <pc:docMk/>
            <pc:sldMk cId="2192396745" sldId="274"/>
            <ac:cxnSpMk id="17" creationId="{83C6DE74-F0E1-2B6C-0183-A9D3214CF267}"/>
          </ac:cxnSpMkLst>
        </pc:cxnChg>
        <pc:cxnChg chg="add mod">
          <ac:chgData name="zihan wang" userId="4ec9aa310fe2e8df" providerId="LiveId" clId="{BC9BEF72-F81A-452C-999A-F349283D11D1}" dt="2022-11-09T09:39:21.877" v="3242" actId="164"/>
          <ac:cxnSpMkLst>
            <pc:docMk/>
            <pc:sldMk cId="2192396745" sldId="274"/>
            <ac:cxnSpMk id="20" creationId="{0E1DEF02-07DB-A1E4-D6D8-4C932EB4EBAA}"/>
          </ac:cxnSpMkLst>
        </pc:cxnChg>
        <pc:cxnChg chg="add mod">
          <ac:chgData name="zihan wang" userId="4ec9aa310fe2e8df" providerId="LiveId" clId="{BC9BEF72-F81A-452C-999A-F349283D11D1}" dt="2022-11-09T09:39:21.877" v="3242" actId="164"/>
          <ac:cxnSpMkLst>
            <pc:docMk/>
            <pc:sldMk cId="2192396745" sldId="274"/>
            <ac:cxnSpMk id="23" creationId="{1C871B0C-873C-42A6-A6DC-8BED92BEADE3}"/>
          </ac:cxnSpMkLst>
        </pc:cxnChg>
        <pc:cxnChg chg="add mod">
          <ac:chgData name="zihan wang" userId="4ec9aa310fe2e8df" providerId="LiveId" clId="{BC9BEF72-F81A-452C-999A-F349283D11D1}" dt="2022-11-09T09:39:21.877" v="3242" actId="164"/>
          <ac:cxnSpMkLst>
            <pc:docMk/>
            <pc:sldMk cId="2192396745" sldId="274"/>
            <ac:cxnSpMk id="28" creationId="{E5880C38-D1A3-DA33-6AE4-BFA123DFA125}"/>
          </ac:cxnSpMkLst>
        </pc:cxnChg>
        <pc:cxnChg chg="add mod">
          <ac:chgData name="zihan wang" userId="4ec9aa310fe2e8df" providerId="LiveId" clId="{BC9BEF72-F81A-452C-999A-F349283D11D1}" dt="2022-11-09T09:39:21.877" v="3242" actId="164"/>
          <ac:cxnSpMkLst>
            <pc:docMk/>
            <pc:sldMk cId="2192396745" sldId="274"/>
            <ac:cxnSpMk id="29" creationId="{08FF18D3-58AB-184C-CE07-723313DD9712}"/>
          </ac:cxnSpMkLst>
        </pc:cxnChg>
        <pc:cxnChg chg="add mod">
          <ac:chgData name="zihan wang" userId="4ec9aa310fe2e8df" providerId="LiveId" clId="{BC9BEF72-F81A-452C-999A-F349283D11D1}" dt="2022-11-09T09:39:21.877" v="3242" actId="164"/>
          <ac:cxnSpMkLst>
            <pc:docMk/>
            <pc:sldMk cId="2192396745" sldId="274"/>
            <ac:cxnSpMk id="30" creationId="{328BA2AC-A1C5-5865-1C44-AC0D74EFCE01}"/>
          </ac:cxnSpMkLst>
        </pc:cxnChg>
        <pc:cxnChg chg="add del mod">
          <ac:chgData name="zihan wang" userId="4ec9aa310fe2e8df" providerId="LiveId" clId="{BC9BEF72-F81A-452C-999A-F349283D11D1}" dt="2022-11-09T09:39:21.877" v="3242" actId="164"/>
          <ac:cxnSpMkLst>
            <pc:docMk/>
            <pc:sldMk cId="2192396745" sldId="274"/>
            <ac:cxnSpMk id="31" creationId="{DE1181B1-94EE-EEC6-A293-77D6888DE61F}"/>
          </ac:cxnSpMkLst>
        </pc:cxnChg>
        <pc:cxnChg chg="add mod">
          <ac:chgData name="zihan wang" userId="4ec9aa310fe2e8df" providerId="LiveId" clId="{BC9BEF72-F81A-452C-999A-F349283D11D1}" dt="2022-11-09T09:39:21.877" v="3242" actId="164"/>
          <ac:cxnSpMkLst>
            <pc:docMk/>
            <pc:sldMk cId="2192396745" sldId="274"/>
            <ac:cxnSpMk id="32" creationId="{2EDE9661-FD45-7A15-71E2-995F1748E8E5}"/>
          </ac:cxnSpMkLst>
        </pc:cxnChg>
        <pc:cxnChg chg="add mod">
          <ac:chgData name="zihan wang" userId="4ec9aa310fe2e8df" providerId="LiveId" clId="{BC9BEF72-F81A-452C-999A-F349283D11D1}" dt="2022-11-09T09:39:21.877" v="3242" actId="164"/>
          <ac:cxnSpMkLst>
            <pc:docMk/>
            <pc:sldMk cId="2192396745" sldId="274"/>
            <ac:cxnSpMk id="33" creationId="{48DC34E1-0C67-9C59-B38A-78DC5156D8AD}"/>
          </ac:cxnSpMkLst>
        </pc:cxnChg>
        <pc:cxnChg chg="add mod">
          <ac:chgData name="zihan wang" userId="4ec9aa310fe2e8df" providerId="LiveId" clId="{BC9BEF72-F81A-452C-999A-F349283D11D1}" dt="2022-11-09T09:39:21.877" v="3242" actId="164"/>
          <ac:cxnSpMkLst>
            <pc:docMk/>
            <pc:sldMk cId="2192396745" sldId="274"/>
            <ac:cxnSpMk id="44" creationId="{01A0BA99-BE3B-9029-6126-C9B52270CC8C}"/>
          </ac:cxnSpMkLst>
        </pc:cxnChg>
        <pc:cxnChg chg="add mod">
          <ac:chgData name="zihan wang" userId="4ec9aa310fe2e8df" providerId="LiveId" clId="{BC9BEF72-F81A-452C-999A-F349283D11D1}" dt="2022-11-09T09:39:21.877" v="3242" actId="164"/>
          <ac:cxnSpMkLst>
            <pc:docMk/>
            <pc:sldMk cId="2192396745" sldId="274"/>
            <ac:cxnSpMk id="47" creationId="{39D58FE4-F93E-7AF1-233B-088B1E1FA996}"/>
          </ac:cxnSpMkLst>
        </pc:cxnChg>
        <pc:cxnChg chg="add mod">
          <ac:chgData name="zihan wang" userId="4ec9aa310fe2e8df" providerId="LiveId" clId="{BC9BEF72-F81A-452C-999A-F349283D11D1}" dt="2022-11-09T09:39:21.877" v="3242" actId="164"/>
          <ac:cxnSpMkLst>
            <pc:docMk/>
            <pc:sldMk cId="2192396745" sldId="274"/>
            <ac:cxnSpMk id="50" creationId="{167AC7FD-7114-5C03-769B-1C659BEFDE06}"/>
          </ac:cxnSpMkLst>
        </pc:cxnChg>
        <pc:cxnChg chg="add mod">
          <ac:chgData name="zihan wang" userId="4ec9aa310fe2e8df" providerId="LiveId" clId="{BC9BEF72-F81A-452C-999A-F349283D11D1}" dt="2022-11-09T09:47:17.559" v="3366" actId="14100"/>
          <ac:cxnSpMkLst>
            <pc:docMk/>
            <pc:sldMk cId="2192396745" sldId="274"/>
            <ac:cxnSpMk id="80" creationId="{7BA6C3F7-0A35-E561-1B59-89B14FFB1EB7}"/>
          </ac:cxnSpMkLst>
        </pc:cxnChg>
        <pc:cxnChg chg="add mod">
          <ac:chgData name="zihan wang" userId="4ec9aa310fe2e8df" providerId="LiveId" clId="{BC9BEF72-F81A-452C-999A-F349283D11D1}" dt="2022-11-09T09:58:24.683" v="3483" actId="1076"/>
          <ac:cxnSpMkLst>
            <pc:docMk/>
            <pc:sldMk cId="2192396745" sldId="274"/>
            <ac:cxnSpMk id="82" creationId="{2B7D4E4C-B2B8-C685-ED14-4CAC69E4AE13}"/>
          </ac:cxnSpMkLst>
        </pc:cxnChg>
        <pc:cxnChg chg="add mod">
          <ac:chgData name="zihan wang" userId="4ec9aa310fe2e8df" providerId="LiveId" clId="{BC9BEF72-F81A-452C-999A-F349283D11D1}" dt="2022-11-09T09:47:45.670" v="3373" actId="14100"/>
          <ac:cxnSpMkLst>
            <pc:docMk/>
            <pc:sldMk cId="2192396745" sldId="274"/>
            <ac:cxnSpMk id="85" creationId="{5FAE2128-879D-12D5-D3AF-18C61267235D}"/>
          </ac:cxnSpMkLst>
        </pc:cxnChg>
        <pc:cxnChg chg="add mod">
          <ac:chgData name="zihan wang" userId="4ec9aa310fe2e8df" providerId="LiveId" clId="{BC9BEF72-F81A-452C-999A-F349283D11D1}" dt="2022-11-09T09:58:24.683" v="3483" actId="1076"/>
          <ac:cxnSpMkLst>
            <pc:docMk/>
            <pc:sldMk cId="2192396745" sldId="274"/>
            <ac:cxnSpMk id="89" creationId="{040D5505-7E23-CB3A-8496-63FF70C0B1DF}"/>
          </ac:cxnSpMkLst>
        </pc:cxnChg>
        <pc:cxnChg chg="add mod">
          <ac:chgData name="zihan wang" userId="4ec9aa310fe2e8df" providerId="LiveId" clId="{BC9BEF72-F81A-452C-999A-F349283D11D1}" dt="2022-11-09T12:40:28.045" v="4318" actId="14100"/>
          <ac:cxnSpMkLst>
            <pc:docMk/>
            <pc:sldMk cId="2192396745" sldId="274"/>
            <ac:cxnSpMk id="96" creationId="{414140A2-C345-41B6-DB5F-8FDDF839F20D}"/>
          </ac:cxnSpMkLst>
        </pc:cxnChg>
        <pc:cxnChg chg="add mod">
          <ac:chgData name="zihan wang" userId="4ec9aa310fe2e8df" providerId="LiveId" clId="{BC9BEF72-F81A-452C-999A-F349283D11D1}" dt="2022-11-09T09:59:25.990" v="3488" actId="14100"/>
          <ac:cxnSpMkLst>
            <pc:docMk/>
            <pc:sldMk cId="2192396745" sldId="274"/>
            <ac:cxnSpMk id="99" creationId="{69AEF1E9-D68C-3EE2-1AD9-DFBCF3B5833B}"/>
          </ac:cxnSpMkLst>
        </pc:cxnChg>
        <pc:cxnChg chg="add mod">
          <ac:chgData name="zihan wang" userId="4ec9aa310fe2e8df" providerId="LiveId" clId="{BC9BEF72-F81A-452C-999A-F349283D11D1}" dt="2022-11-09T09:48:41.824" v="3389" actId="14100"/>
          <ac:cxnSpMkLst>
            <pc:docMk/>
            <pc:sldMk cId="2192396745" sldId="274"/>
            <ac:cxnSpMk id="102" creationId="{303361D3-C35E-9513-3029-17E56DD613C1}"/>
          </ac:cxnSpMkLst>
        </pc:cxnChg>
        <pc:cxnChg chg="add mod">
          <ac:chgData name="zihan wang" userId="4ec9aa310fe2e8df" providerId="LiveId" clId="{BC9BEF72-F81A-452C-999A-F349283D11D1}" dt="2022-11-09T09:48:41.824" v="3389" actId="14100"/>
          <ac:cxnSpMkLst>
            <pc:docMk/>
            <pc:sldMk cId="2192396745" sldId="274"/>
            <ac:cxnSpMk id="103" creationId="{58217E59-0A8F-160C-0930-7A2E30D216FF}"/>
          </ac:cxnSpMkLst>
        </pc:cxnChg>
        <pc:cxnChg chg="add mod">
          <ac:chgData name="zihan wang" userId="4ec9aa310fe2e8df" providerId="LiveId" clId="{BC9BEF72-F81A-452C-999A-F349283D11D1}" dt="2022-11-09T09:48:41.824" v="3389" actId="14100"/>
          <ac:cxnSpMkLst>
            <pc:docMk/>
            <pc:sldMk cId="2192396745" sldId="274"/>
            <ac:cxnSpMk id="104" creationId="{5AF8991B-31AD-D2BD-DDFC-51E34076C445}"/>
          </ac:cxnSpMkLst>
        </pc:cxnChg>
        <pc:cxnChg chg="add mod">
          <ac:chgData name="zihan wang" userId="4ec9aa310fe2e8df" providerId="LiveId" clId="{BC9BEF72-F81A-452C-999A-F349283D11D1}" dt="2022-11-09T09:49:03.266" v="3394" actId="14100"/>
          <ac:cxnSpMkLst>
            <pc:docMk/>
            <pc:sldMk cId="2192396745" sldId="274"/>
            <ac:cxnSpMk id="111" creationId="{D0527BFC-1856-B326-5D1C-328CF3F19693}"/>
          </ac:cxnSpMkLst>
        </pc:cxnChg>
        <pc:cxnChg chg="add mod">
          <ac:chgData name="zihan wang" userId="4ec9aa310fe2e8df" providerId="LiveId" clId="{BC9BEF72-F81A-452C-999A-F349283D11D1}" dt="2022-11-09T09:49:03.266" v="3394" actId="14100"/>
          <ac:cxnSpMkLst>
            <pc:docMk/>
            <pc:sldMk cId="2192396745" sldId="274"/>
            <ac:cxnSpMk id="112" creationId="{CE3D5023-278E-8D45-A763-175A46EAC469}"/>
          </ac:cxnSpMkLst>
        </pc:cxnChg>
        <pc:cxnChg chg="add mod">
          <ac:chgData name="zihan wang" userId="4ec9aa310fe2e8df" providerId="LiveId" clId="{BC9BEF72-F81A-452C-999A-F349283D11D1}" dt="2022-11-09T09:49:03.266" v="3394" actId="14100"/>
          <ac:cxnSpMkLst>
            <pc:docMk/>
            <pc:sldMk cId="2192396745" sldId="274"/>
            <ac:cxnSpMk id="113" creationId="{5B4258BC-F17D-E91D-9BB2-A261C0BB8851}"/>
          </ac:cxnSpMkLst>
        </pc:cxnChg>
      </pc:sldChg>
      <pc:sldChg chg="addSp delSp modSp add mod ord modNotesTx">
        <pc:chgData name="zihan wang" userId="4ec9aa310fe2e8df" providerId="LiveId" clId="{BC9BEF72-F81A-452C-999A-F349283D11D1}" dt="2022-11-09T14:42:41.984" v="5357" actId="20577"/>
        <pc:sldMkLst>
          <pc:docMk/>
          <pc:sldMk cId="3097761795" sldId="275"/>
        </pc:sldMkLst>
        <pc:spChg chg="add del">
          <ac:chgData name="zihan wang" userId="4ec9aa310fe2e8df" providerId="LiveId" clId="{BC9BEF72-F81A-452C-999A-F349283D11D1}" dt="2022-11-09T07:31:21.662" v="2684" actId="478"/>
          <ac:spMkLst>
            <pc:docMk/>
            <pc:sldMk cId="3097761795" sldId="275"/>
            <ac:spMk id="4" creationId="{A400B67A-5073-1E4C-5700-1F5AF8F2D31E}"/>
          </ac:spMkLst>
        </pc:spChg>
        <pc:spChg chg="del">
          <ac:chgData name="zihan wang" userId="4ec9aa310fe2e8df" providerId="LiveId" clId="{BC9BEF72-F81A-452C-999A-F349283D11D1}" dt="2022-11-09T07:32:24.369" v="2689" actId="21"/>
          <ac:spMkLst>
            <pc:docMk/>
            <pc:sldMk cId="3097761795" sldId="275"/>
            <ac:spMk id="7" creationId="{AA80199D-A270-D205-C02C-3200138EB70C}"/>
          </ac:spMkLst>
        </pc:spChg>
        <pc:spChg chg="add del mod">
          <ac:chgData name="zihan wang" userId="4ec9aa310fe2e8df" providerId="LiveId" clId="{BC9BEF72-F81A-452C-999A-F349283D11D1}" dt="2022-11-09T07:32:30.820" v="2691" actId="478"/>
          <ac:spMkLst>
            <pc:docMk/>
            <pc:sldMk cId="3097761795" sldId="275"/>
            <ac:spMk id="8" creationId="{8FF190F6-05CF-64B1-7A97-A405C8D2E99B}"/>
          </ac:spMkLst>
        </pc:spChg>
        <pc:spChg chg="add del mod">
          <ac:chgData name="zihan wang" userId="4ec9aa310fe2e8df" providerId="LiveId" clId="{BC9BEF72-F81A-452C-999A-F349283D11D1}" dt="2022-11-09T07:32:47.283" v="2693" actId="478"/>
          <ac:spMkLst>
            <pc:docMk/>
            <pc:sldMk cId="3097761795" sldId="275"/>
            <ac:spMk id="9" creationId="{EB806CF2-E3E1-0F00-5F27-72647DCAF10F}"/>
          </ac:spMkLst>
        </pc:spChg>
        <pc:spChg chg="add mod">
          <ac:chgData name="zihan wang" userId="4ec9aa310fe2e8df" providerId="LiveId" clId="{BC9BEF72-F81A-452C-999A-F349283D11D1}" dt="2022-11-09T10:18:18.297" v="3712"/>
          <ac:spMkLst>
            <pc:docMk/>
            <pc:sldMk cId="3097761795" sldId="275"/>
            <ac:spMk id="10" creationId="{AF1F6DAB-709C-111B-1713-13F553F35109}"/>
          </ac:spMkLst>
        </pc:spChg>
        <pc:spChg chg="add mod">
          <ac:chgData name="zihan wang" userId="4ec9aa310fe2e8df" providerId="LiveId" clId="{BC9BEF72-F81A-452C-999A-F349283D11D1}" dt="2022-11-09T10:18:23.429" v="3715"/>
          <ac:spMkLst>
            <pc:docMk/>
            <pc:sldMk cId="3097761795" sldId="275"/>
            <ac:spMk id="11" creationId="{3CF47C16-85EE-CCCE-4688-A6F6B71A8984}"/>
          </ac:spMkLst>
        </pc:spChg>
        <pc:spChg chg="add del">
          <ac:chgData name="zihan wang" userId="4ec9aa310fe2e8df" providerId="LiveId" clId="{BC9BEF72-F81A-452C-999A-F349283D11D1}" dt="2022-11-09T07:35:43.319" v="2758"/>
          <ac:spMkLst>
            <pc:docMk/>
            <pc:sldMk cId="3097761795" sldId="275"/>
            <ac:spMk id="12" creationId="{EBACE2AA-F521-1C39-6279-348F42E1A4D4}"/>
          </ac:spMkLst>
        </pc:spChg>
        <pc:picChg chg="add del mod">
          <ac:chgData name="zihan wang" userId="4ec9aa310fe2e8df" providerId="LiveId" clId="{BC9BEF72-F81A-452C-999A-F349283D11D1}" dt="2022-11-09T07:36:10.693" v="2759" actId="478"/>
          <ac:picMkLst>
            <pc:docMk/>
            <pc:sldMk cId="3097761795" sldId="275"/>
            <ac:picMk id="6" creationId="{1D269503-3877-8AE8-F21D-A45B51D1A36A}"/>
          </ac:picMkLst>
        </pc:picChg>
        <pc:picChg chg="add mod ord">
          <ac:chgData name="zihan wang" userId="4ec9aa310fe2e8df" providerId="LiveId" clId="{BC9BEF72-F81A-452C-999A-F349283D11D1}" dt="2022-11-09T07:36:44.113" v="2769" actId="1076"/>
          <ac:picMkLst>
            <pc:docMk/>
            <pc:sldMk cId="3097761795" sldId="275"/>
            <ac:picMk id="14" creationId="{D21E287B-BECB-CFD8-EFBF-B20085042E76}"/>
          </ac:picMkLst>
        </pc:picChg>
        <pc:picChg chg="del">
          <ac:chgData name="zihan wang" userId="4ec9aa310fe2e8df" providerId="LiveId" clId="{BC9BEF72-F81A-452C-999A-F349283D11D1}" dt="2022-11-09T07:31:10.207" v="2682" actId="478"/>
          <ac:picMkLst>
            <pc:docMk/>
            <pc:sldMk cId="3097761795" sldId="275"/>
            <ac:picMk id="1026" creationId="{69B8F871-3C34-4F39-699A-D9A5F6FCABE5}"/>
          </ac:picMkLst>
        </pc:picChg>
      </pc:sldChg>
      <pc:sldChg chg="addSp delSp modSp add mod">
        <pc:chgData name="zihan wang" userId="4ec9aa310fe2e8df" providerId="LiveId" clId="{BC9BEF72-F81A-452C-999A-F349283D11D1}" dt="2022-11-09T14:40:15.871" v="5257" actId="1076"/>
        <pc:sldMkLst>
          <pc:docMk/>
          <pc:sldMk cId="782064229" sldId="276"/>
        </pc:sldMkLst>
        <pc:spChg chg="mod">
          <ac:chgData name="zihan wang" userId="4ec9aa310fe2e8df" providerId="LiveId" clId="{BC9BEF72-F81A-452C-999A-F349283D11D1}" dt="2022-11-09T10:04:21.115" v="3515" actId="20577"/>
          <ac:spMkLst>
            <pc:docMk/>
            <pc:sldMk cId="782064229" sldId="276"/>
            <ac:spMk id="2" creationId="{C05AFD9E-0E3D-0622-5E0F-257E085E512C}"/>
          </ac:spMkLst>
        </pc:spChg>
        <pc:spChg chg="add mod">
          <ac:chgData name="zihan wang" userId="4ec9aa310fe2e8df" providerId="LiveId" clId="{BC9BEF72-F81A-452C-999A-F349283D11D1}" dt="2022-11-09T10:04:28.281" v="3516" actId="1076"/>
          <ac:spMkLst>
            <pc:docMk/>
            <pc:sldMk cId="782064229" sldId="276"/>
            <ac:spMk id="5" creationId="{7EFEB1E2-FC33-DF85-EBCC-6A21370F1C37}"/>
          </ac:spMkLst>
        </pc:spChg>
        <pc:spChg chg="add mod">
          <ac:chgData name="zihan wang" userId="4ec9aa310fe2e8df" providerId="LiveId" clId="{BC9BEF72-F81A-452C-999A-F349283D11D1}" dt="2022-11-09T10:10:18.719" v="3566" actId="1076"/>
          <ac:spMkLst>
            <pc:docMk/>
            <pc:sldMk cId="782064229" sldId="276"/>
            <ac:spMk id="18" creationId="{276B74F1-45A9-8091-01F2-AF4311C27D3D}"/>
          </ac:spMkLst>
        </pc:spChg>
        <pc:spChg chg="add mod">
          <ac:chgData name="zihan wang" userId="4ec9aa310fe2e8df" providerId="LiveId" clId="{BC9BEF72-F81A-452C-999A-F349283D11D1}" dt="2022-11-09T14:40:08.568" v="5255" actId="1076"/>
          <ac:spMkLst>
            <pc:docMk/>
            <pc:sldMk cId="782064229" sldId="276"/>
            <ac:spMk id="19" creationId="{EBBCC614-3917-119E-46C7-DC26B831D01A}"/>
          </ac:spMkLst>
        </pc:spChg>
        <pc:spChg chg="add mod">
          <ac:chgData name="zihan wang" userId="4ec9aa310fe2e8df" providerId="LiveId" clId="{BC9BEF72-F81A-452C-999A-F349283D11D1}" dt="2022-11-09T14:40:15.871" v="5257" actId="1076"/>
          <ac:spMkLst>
            <pc:docMk/>
            <pc:sldMk cId="782064229" sldId="276"/>
            <ac:spMk id="21" creationId="{F3DE64BC-9609-F9A5-022F-45B3A6DD7AF6}"/>
          </ac:spMkLst>
        </pc:spChg>
        <pc:spChg chg="del">
          <ac:chgData name="zihan wang" userId="4ec9aa310fe2e8df" providerId="LiveId" clId="{BC9BEF72-F81A-452C-999A-F349283D11D1}" dt="2022-11-09T09:58:06.471" v="3478" actId="478"/>
          <ac:spMkLst>
            <pc:docMk/>
            <pc:sldMk cId="782064229" sldId="276"/>
            <ac:spMk id="72" creationId="{82173888-6A9F-9666-379F-7154C2D51636}"/>
          </ac:spMkLst>
        </pc:spChg>
        <pc:spChg chg="del">
          <ac:chgData name="zihan wang" userId="4ec9aa310fe2e8df" providerId="LiveId" clId="{BC9BEF72-F81A-452C-999A-F349283D11D1}" dt="2022-11-09T09:58:06.471" v="3478" actId="478"/>
          <ac:spMkLst>
            <pc:docMk/>
            <pc:sldMk cId="782064229" sldId="276"/>
            <ac:spMk id="73" creationId="{13246D8B-342C-97AF-8317-4E8A9DC2C817}"/>
          </ac:spMkLst>
        </pc:spChg>
        <pc:spChg chg="del">
          <ac:chgData name="zihan wang" userId="4ec9aa310fe2e8df" providerId="LiveId" clId="{BC9BEF72-F81A-452C-999A-F349283D11D1}" dt="2022-11-09T09:58:06.471" v="3478" actId="478"/>
          <ac:spMkLst>
            <pc:docMk/>
            <pc:sldMk cId="782064229" sldId="276"/>
            <ac:spMk id="74" creationId="{5C04896E-5B1D-3A2B-3602-10DF1B7CF2E0}"/>
          </ac:spMkLst>
        </pc:spChg>
        <pc:spChg chg="del">
          <ac:chgData name="zihan wang" userId="4ec9aa310fe2e8df" providerId="LiveId" clId="{BC9BEF72-F81A-452C-999A-F349283D11D1}" dt="2022-11-09T09:58:06.471" v="3478" actId="478"/>
          <ac:spMkLst>
            <pc:docMk/>
            <pc:sldMk cId="782064229" sldId="276"/>
            <ac:spMk id="76" creationId="{A299E236-2696-3343-7A62-87B057D7823F}"/>
          </ac:spMkLst>
        </pc:spChg>
        <pc:spChg chg="del">
          <ac:chgData name="zihan wang" userId="4ec9aa310fe2e8df" providerId="LiveId" clId="{BC9BEF72-F81A-452C-999A-F349283D11D1}" dt="2022-11-09T09:58:06.471" v="3478" actId="478"/>
          <ac:spMkLst>
            <pc:docMk/>
            <pc:sldMk cId="782064229" sldId="276"/>
            <ac:spMk id="77" creationId="{B36F9629-0D53-CA50-B47D-3BF905F974D0}"/>
          </ac:spMkLst>
        </pc:spChg>
        <pc:spChg chg="del">
          <ac:chgData name="zihan wang" userId="4ec9aa310fe2e8df" providerId="LiveId" clId="{BC9BEF72-F81A-452C-999A-F349283D11D1}" dt="2022-11-09T09:58:06.471" v="3478" actId="478"/>
          <ac:spMkLst>
            <pc:docMk/>
            <pc:sldMk cId="782064229" sldId="276"/>
            <ac:spMk id="78" creationId="{1D4CD5DC-B153-DEED-5A3C-A383533CB150}"/>
          </ac:spMkLst>
        </pc:spChg>
        <pc:spChg chg="del">
          <ac:chgData name="zihan wang" userId="4ec9aa310fe2e8df" providerId="LiveId" clId="{BC9BEF72-F81A-452C-999A-F349283D11D1}" dt="2022-11-09T09:58:06.471" v="3478" actId="478"/>
          <ac:spMkLst>
            <pc:docMk/>
            <pc:sldMk cId="782064229" sldId="276"/>
            <ac:spMk id="79" creationId="{AAFDC698-0401-F6ED-2834-4B234C397B3D}"/>
          </ac:spMkLst>
        </pc:spChg>
        <pc:spChg chg="del">
          <ac:chgData name="zihan wang" userId="4ec9aa310fe2e8df" providerId="LiveId" clId="{BC9BEF72-F81A-452C-999A-F349283D11D1}" dt="2022-11-09T09:58:06.471" v="3478" actId="478"/>
          <ac:spMkLst>
            <pc:docMk/>
            <pc:sldMk cId="782064229" sldId="276"/>
            <ac:spMk id="127" creationId="{CD5F661A-9CF5-7DF7-F8B5-BCD74F50DD97}"/>
          </ac:spMkLst>
        </pc:spChg>
        <pc:spChg chg="del">
          <ac:chgData name="zihan wang" userId="4ec9aa310fe2e8df" providerId="LiveId" clId="{BC9BEF72-F81A-452C-999A-F349283D11D1}" dt="2022-11-09T09:58:06.471" v="3478" actId="478"/>
          <ac:spMkLst>
            <pc:docMk/>
            <pc:sldMk cId="782064229" sldId="276"/>
            <ac:spMk id="128" creationId="{337EAE27-6A8D-DBC6-EA23-61E7485A7304}"/>
          </ac:spMkLst>
        </pc:spChg>
        <pc:grpChg chg="del">
          <ac:chgData name="zihan wang" userId="4ec9aa310fe2e8df" providerId="LiveId" clId="{BC9BEF72-F81A-452C-999A-F349283D11D1}" dt="2022-11-09T09:58:06.471" v="3478" actId="478"/>
          <ac:grpSpMkLst>
            <pc:docMk/>
            <pc:sldMk cId="782064229" sldId="276"/>
            <ac:grpSpMk id="68" creationId="{CE96C438-1A8E-18BE-5FF4-68B968E44AD6}"/>
          </ac:grpSpMkLst>
        </pc:grpChg>
        <pc:graphicFrameChg chg="add mod modGraphic">
          <ac:chgData name="zihan wang" userId="4ec9aa310fe2e8df" providerId="LiveId" clId="{BC9BEF72-F81A-452C-999A-F349283D11D1}" dt="2022-11-09T10:07:31.102" v="3531" actId="14734"/>
          <ac:graphicFrameMkLst>
            <pc:docMk/>
            <pc:sldMk cId="782064229" sldId="276"/>
            <ac:graphicFrameMk id="4" creationId="{46C0D6CE-F575-67F9-C95F-831B64B2E466}"/>
          </ac:graphicFrameMkLst>
        </pc:graphicFrameChg>
        <pc:picChg chg="add del mod">
          <ac:chgData name="zihan wang" userId="4ec9aa310fe2e8df" providerId="LiveId" clId="{BC9BEF72-F81A-452C-999A-F349283D11D1}" dt="2022-11-09T10:09:00.226" v="3535" actId="478"/>
          <ac:picMkLst>
            <pc:docMk/>
            <pc:sldMk cId="782064229" sldId="276"/>
            <ac:picMk id="13" creationId="{12B391B8-8F02-D221-1CB4-CCD1A3704DDF}"/>
          </ac:picMkLst>
        </pc:picChg>
        <pc:picChg chg="add mod">
          <ac:chgData name="zihan wang" userId="4ec9aa310fe2e8df" providerId="LiveId" clId="{BC9BEF72-F81A-452C-999A-F349283D11D1}" dt="2022-11-09T10:09:46.139" v="3539" actId="1076"/>
          <ac:picMkLst>
            <pc:docMk/>
            <pc:sldMk cId="782064229" sldId="276"/>
            <ac:picMk id="16" creationId="{7D061A49-9776-A3E0-9C11-45037BD25F57}"/>
          </ac:picMkLst>
        </pc:picChg>
        <pc:cxnChg chg="mod">
          <ac:chgData name="zihan wang" userId="4ec9aa310fe2e8df" providerId="LiveId" clId="{BC9BEF72-F81A-452C-999A-F349283D11D1}" dt="2022-11-09T09:58:06.471" v="3478" actId="478"/>
          <ac:cxnSpMkLst>
            <pc:docMk/>
            <pc:sldMk cId="782064229" sldId="276"/>
            <ac:cxnSpMk id="17" creationId="{83C6DE74-F0E1-2B6C-0183-A9D3214CF267}"/>
          </ac:cxnSpMkLst>
        </pc:cxnChg>
        <pc:cxnChg chg="mod">
          <ac:chgData name="zihan wang" userId="4ec9aa310fe2e8df" providerId="LiveId" clId="{BC9BEF72-F81A-452C-999A-F349283D11D1}" dt="2022-11-09T09:58:06.471" v="3478" actId="478"/>
          <ac:cxnSpMkLst>
            <pc:docMk/>
            <pc:sldMk cId="782064229" sldId="276"/>
            <ac:cxnSpMk id="20" creationId="{0E1DEF02-07DB-A1E4-D6D8-4C932EB4EBAA}"/>
          </ac:cxnSpMkLst>
        </pc:cxnChg>
        <pc:cxnChg chg="mod">
          <ac:chgData name="zihan wang" userId="4ec9aa310fe2e8df" providerId="LiveId" clId="{BC9BEF72-F81A-452C-999A-F349283D11D1}" dt="2022-11-09T09:58:06.471" v="3478" actId="478"/>
          <ac:cxnSpMkLst>
            <pc:docMk/>
            <pc:sldMk cId="782064229" sldId="276"/>
            <ac:cxnSpMk id="23" creationId="{1C871B0C-873C-42A6-A6DC-8BED92BEADE3}"/>
          </ac:cxnSpMkLst>
        </pc:cxnChg>
        <pc:cxnChg chg="mod">
          <ac:chgData name="zihan wang" userId="4ec9aa310fe2e8df" providerId="LiveId" clId="{BC9BEF72-F81A-452C-999A-F349283D11D1}" dt="2022-11-09T09:58:06.471" v="3478" actId="478"/>
          <ac:cxnSpMkLst>
            <pc:docMk/>
            <pc:sldMk cId="782064229" sldId="276"/>
            <ac:cxnSpMk id="28" creationId="{E5880C38-D1A3-DA33-6AE4-BFA123DFA125}"/>
          </ac:cxnSpMkLst>
        </pc:cxnChg>
        <pc:cxnChg chg="mod">
          <ac:chgData name="zihan wang" userId="4ec9aa310fe2e8df" providerId="LiveId" clId="{BC9BEF72-F81A-452C-999A-F349283D11D1}" dt="2022-11-09T09:58:06.471" v="3478" actId="478"/>
          <ac:cxnSpMkLst>
            <pc:docMk/>
            <pc:sldMk cId="782064229" sldId="276"/>
            <ac:cxnSpMk id="29" creationId="{08FF18D3-58AB-184C-CE07-723313DD9712}"/>
          </ac:cxnSpMkLst>
        </pc:cxnChg>
        <pc:cxnChg chg="mod">
          <ac:chgData name="zihan wang" userId="4ec9aa310fe2e8df" providerId="LiveId" clId="{BC9BEF72-F81A-452C-999A-F349283D11D1}" dt="2022-11-09T09:58:06.471" v="3478" actId="478"/>
          <ac:cxnSpMkLst>
            <pc:docMk/>
            <pc:sldMk cId="782064229" sldId="276"/>
            <ac:cxnSpMk id="30" creationId="{328BA2AC-A1C5-5865-1C44-AC0D74EFCE01}"/>
          </ac:cxnSpMkLst>
        </pc:cxnChg>
        <pc:cxnChg chg="mod">
          <ac:chgData name="zihan wang" userId="4ec9aa310fe2e8df" providerId="LiveId" clId="{BC9BEF72-F81A-452C-999A-F349283D11D1}" dt="2022-11-09T09:58:06.471" v="3478" actId="478"/>
          <ac:cxnSpMkLst>
            <pc:docMk/>
            <pc:sldMk cId="782064229" sldId="276"/>
            <ac:cxnSpMk id="31" creationId="{DE1181B1-94EE-EEC6-A293-77D6888DE61F}"/>
          </ac:cxnSpMkLst>
        </pc:cxnChg>
        <pc:cxnChg chg="mod">
          <ac:chgData name="zihan wang" userId="4ec9aa310fe2e8df" providerId="LiveId" clId="{BC9BEF72-F81A-452C-999A-F349283D11D1}" dt="2022-11-09T09:58:06.471" v="3478" actId="478"/>
          <ac:cxnSpMkLst>
            <pc:docMk/>
            <pc:sldMk cId="782064229" sldId="276"/>
            <ac:cxnSpMk id="32" creationId="{2EDE9661-FD45-7A15-71E2-995F1748E8E5}"/>
          </ac:cxnSpMkLst>
        </pc:cxnChg>
        <pc:cxnChg chg="mod">
          <ac:chgData name="zihan wang" userId="4ec9aa310fe2e8df" providerId="LiveId" clId="{BC9BEF72-F81A-452C-999A-F349283D11D1}" dt="2022-11-09T09:58:06.471" v="3478" actId="478"/>
          <ac:cxnSpMkLst>
            <pc:docMk/>
            <pc:sldMk cId="782064229" sldId="276"/>
            <ac:cxnSpMk id="33" creationId="{48DC34E1-0C67-9C59-B38A-78DC5156D8AD}"/>
          </ac:cxnSpMkLst>
        </pc:cxnChg>
        <pc:cxnChg chg="mod">
          <ac:chgData name="zihan wang" userId="4ec9aa310fe2e8df" providerId="LiveId" clId="{BC9BEF72-F81A-452C-999A-F349283D11D1}" dt="2022-11-09T09:58:06.471" v="3478" actId="478"/>
          <ac:cxnSpMkLst>
            <pc:docMk/>
            <pc:sldMk cId="782064229" sldId="276"/>
            <ac:cxnSpMk id="44" creationId="{01A0BA99-BE3B-9029-6126-C9B52270CC8C}"/>
          </ac:cxnSpMkLst>
        </pc:cxnChg>
        <pc:cxnChg chg="mod">
          <ac:chgData name="zihan wang" userId="4ec9aa310fe2e8df" providerId="LiveId" clId="{BC9BEF72-F81A-452C-999A-F349283D11D1}" dt="2022-11-09T09:58:06.471" v="3478" actId="478"/>
          <ac:cxnSpMkLst>
            <pc:docMk/>
            <pc:sldMk cId="782064229" sldId="276"/>
            <ac:cxnSpMk id="47" creationId="{39D58FE4-F93E-7AF1-233B-088B1E1FA996}"/>
          </ac:cxnSpMkLst>
        </pc:cxnChg>
        <pc:cxnChg chg="mod">
          <ac:chgData name="zihan wang" userId="4ec9aa310fe2e8df" providerId="LiveId" clId="{BC9BEF72-F81A-452C-999A-F349283D11D1}" dt="2022-11-09T09:58:06.471" v="3478" actId="478"/>
          <ac:cxnSpMkLst>
            <pc:docMk/>
            <pc:sldMk cId="782064229" sldId="276"/>
            <ac:cxnSpMk id="50" creationId="{167AC7FD-7114-5C03-769B-1C659BEFDE06}"/>
          </ac:cxnSpMkLst>
        </pc:cxnChg>
        <pc:cxnChg chg="del">
          <ac:chgData name="zihan wang" userId="4ec9aa310fe2e8df" providerId="LiveId" clId="{BC9BEF72-F81A-452C-999A-F349283D11D1}" dt="2022-11-09T09:58:06.471" v="3478" actId="478"/>
          <ac:cxnSpMkLst>
            <pc:docMk/>
            <pc:sldMk cId="782064229" sldId="276"/>
            <ac:cxnSpMk id="80" creationId="{7BA6C3F7-0A35-E561-1B59-89B14FFB1EB7}"/>
          </ac:cxnSpMkLst>
        </pc:cxnChg>
        <pc:cxnChg chg="del mod">
          <ac:chgData name="zihan wang" userId="4ec9aa310fe2e8df" providerId="LiveId" clId="{BC9BEF72-F81A-452C-999A-F349283D11D1}" dt="2022-11-09T09:58:06.471" v="3478" actId="478"/>
          <ac:cxnSpMkLst>
            <pc:docMk/>
            <pc:sldMk cId="782064229" sldId="276"/>
            <ac:cxnSpMk id="82" creationId="{2B7D4E4C-B2B8-C685-ED14-4CAC69E4AE13}"/>
          </ac:cxnSpMkLst>
        </pc:cxnChg>
        <pc:cxnChg chg="del">
          <ac:chgData name="zihan wang" userId="4ec9aa310fe2e8df" providerId="LiveId" clId="{BC9BEF72-F81A-452C-999A-F349283D11D1}" dt="2022-11-09T09:58:06.471" v="3478" actId="478"/>
          <ac:cxnSpMkLst>
            <pc:docMk/>
            <pc:sldMk cId="782064229" sldId="276"/>
            <ac:cxnSpMk id="85" creationId="{5FAE2128-879D-12D5-D3AF-18C61267235D}"/>
          </ac:cxnSpMkLst>
        </pc:cxnChg>
        <pc:cxnChg chg="del mod">
          <ac:chgData name="zihan wang" userId="4ec9aa310fe2e8df" providerId="LiveId" clId="{BC9BEF72-F81A-452C-999A-F349283D11D1}" dt="2022-11-09T09:58:06.471" v="3478" actId="478"/>
          <ac:cxnSpMkLst>
            <pc:docMk/>
            <pc:sldMk cId="782064229" sldId="276"/>
            <ac:cxnSpMk id="89" creationId="{040D5505-7E23-CB3A-8496-63FF70C0B1DF}"/>
          </ac:cxnSpMkLst>
        </pc:cxnChg>
        <pc:cxnChg chg="del">
          <ac:chgData name="zihan wang" userId="4ec9aa310fe2e8df" providerId="LiveId" clId="{BC9BEF72-F81A-452C-999A-F349283D11D1}" dt="2022-11-09T09:58:06.471" v="3478" actId="478"/>
          <ac:cxnSpMkLst>
            <pc:docMk/>
            <pc:sldMk cId="782064229" sldId="276"/>
            <ac:cxnSpMk id="96" creationId="{414140A2-C345-41B6-DB5F-8FDDF839F20D}"/>
          </ac:cxnSpMkLst>
        </pc:cxnChg>
        <pc:cxnChg chg="del">
          <ac:chgData name="zihan wang" userId="4ec9aa310fe2e8df" providerId="LiveId" clId="{BC9BEF72-F81A-452C-999A-F349283D11D1}" dt="2022-11-09T09:58:06.471" v="3478" actId="478"/>
          <ac:cxnSpMkLst>
            <pc:docMk/>
            <pc:sldMk cId="782064229" sldId="276"/>
            <ac:cxnSpMk id="99" creationId="{69AEF1E9-D68C-3EE2-1AD9-DFBCF3B5833B}"/>
          </ac:cxnSpMkLst>
        </pc:cxnChg>
        <pc:cxnChg chg="del">
          <ac:chgData name="zihan wang" userId="4ec9aa310fe2e8df" providerId="LiveId" clId="{BC9BEF72-F81A-452C-999A-F349283D11D1}" dt="2022-11-09T09:58:06.471" v="3478" actId="478"/>
          <ac:cxnSpMkLst>
            <pc:docMk/>
            <pc:sldMk cId="782064229" sldId="276"/>
            <ac:cxnSpMk id="102" creationId="{303361D3-C35E-9513-3029-17E56DD613C1}"/>
          </ac:cxnSpMkLst>
        </pc:cxnChg>
        <pc:cxnChg chg="del">
          <ac:chgData name="zihan wang" userId="4ec9aa310fe2e8df" providerId="LiveId" clId="{BC9BEF72-F81A-452C-999A-F349283D11D1}" dt="2022-11-09T09:58:06.471" v="3478" actId="478"/>
          <ac:cxnSpMkLst>
            <pc:docMk/>
            <pc:sldMk cId="782064229" sldId="276"/>
            <ac:cxnSpMk id="103" creationId="{58217E59-0A8F-160C-0930-7A2E30D216FF}"/>
          </ac:cxnSpMkLst>
        </pc:cxnChg>
        <pc:cxnChg chg="del">
          <ac:chgData name="zihan wang" userId="4ec9aa310fe2e8df" providerId="LiveId" clId="{BC9BEF72-F81A-452C-999A-F349283D11D1}" dt="2022-11-09T09:58:06.471" v="3478" actId="478"/>
          <ac:cxnSpMkLst>
            <pc:docMk/>
            <pc:sldMk cId="782064229" sldId="276"/>
            <ac:cxnSpMk id="104" creationId="{5AF8991B-31AD-D2BD-DDFC-51E34076C445}"/>
          </ac:cxnSpMkLst>
        </pc:cxnChg>
        <pc:cxnChg chg="del">
          <ac:chgData name="zihan wang" userId="4ec9aa310fe2e8df" providerId="LiveId" clId="{BC9BEF72-F81A-452C-999A-F349283D11D1}" dt="2022-11-09T09:58:06.471" v="3478" actId="478"/>
          <ac:cxnSpMkLst>
            <pc:docMk/>
            <pc:sldMk cId="782064229" sldId="276"/>
            <ac:cxnSpMk id="111" creationId="{D0527BFC-1856-B326-5D1C-328CF3F19693}"/>
          </ac:cxnSpMkLst>
        </pc:cxnChg>
        <pc:cxnChg chg="del">
          <ac:chgData name="zihan wang" userId="4ec9aa310fe2e8df" providerId="LiveId" clId="{BC9BEF72-F81A-452C-999A-F349283D11D1}" dt="2022-11-09T09:58:06.471" v="3478" actId="478"/>
          <ac:cxnSpMkLst>
            <pc:docMk/>
            <pc:sldMk cId="782064229" sldId="276"/>
            <ac:cxnSpMk id="112" creationId="{CE3D5023-278E-8D45-A763-175A46EAC469}"/>
          </ac:cxnSpMkLst>
        </pc:cxnChg>
        <pc:cxnChg chg="del">
          <ac:chgData name="zihan wang" userId="4ec9aa310fe2e8df" providerId="LiveId" clId="{BC9BEF72-F81A-452C-999A-F349283D11D1}" dt="2022-11-09T09:58:06.471" v="3478" actId="478"/>
          <ac:cxnSpMkLst>
            <pc:docMk/>
            <pc:sldMk cId="782064229" sldId="276"/>
            <ac:cxnSpMk id="113" creationId="{5B4258BC-F17D-E91D-9BB2-A261C0BB8851}"/>
          </ac:cxnSpMkLst>
        </pc:cxnChg>
      </pc:sldChg>
      <pc:sldChg chg="modSp add del">
        <pc:chgData name="zihan wang" userId="4ec9aa310fe2e8df" providerId="LiveId" clId="{BC9BEF72-F81A-452C-999A-F349283D11D1}" dt="2022-11-09T07:48:31.275" v="3003" actId="47"/>
        <pc:sldMkLst>
          <pc:docMk/>
          <pc:sldMk cId="3039168833" sldId="276"/>
        </pc:sldMkLst>
        <pc:picChg chg="mod">
          <ac:chgData name="zihan wang" userId="4ec9aa310fe2e8df" providerId="LiveId" clId="{BC9BEF72-F81A-452C-999A-F349283D11D1}" dt="2022-11-09T07:39:57.173" v="2806" actId="732"/>
          <ac:picMkLst>
            <pc:docMk/>
            <pc:sldMk cId="3039168833" sldId="276"/>
            <ac:picMk id="1026" creationId="{69B8F871-3C34-4F39-699A-D9A5F6FCABE5}"/>
          </ac:picMkLst>
        </pc:picChg>
      </pc:sldChg>
      <pc:sldChg chg="add del">
        <pc:chgData name="zihan wang" userId="4ec9aa310fe2e8df" providerId="LiveId" clId="{BC9BEF72-F81A-452C-999A-F349283D11D1}" dt="2022-11-09T14:06:00.917" v="4856" actId="47"/>
        <pc:sldMkLst>
          <pc:docMk/>
          <pc:sldMk cId="3599931786"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A8380-583C-4094-B67D-62A17C5C531B}"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126B6-C477-40C3-AB51-A82C2C18A97C}" type="slidenum">
              <a:rPr lang="en-US" smtClean="0"/>
              <a:t>‹#›</a:t>
            </a:fld>
            <a:endParaRPr lang="en-US"/>
          </a:p>
        </p:txBody>
      </p:sp>
    </p:spTree>
    <p:extLst>
      <p:ext uri="{BB962C8B-B14F-4D97-AF65-F5344CB8AC3E}">
        <p14:creationId xmlns:p14="http://schemas.microsoft.com/office/powerpoint/2010/main" val="425130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简短的开场。</a:t>
            </a:r>
            <a:endParaRPr lang="en-US" altLang="zh-CN" dirty="0"/>
          </a:p>
          <a:p>
            <a:r>
              <a:rPr lang="zh-CN" altLang="en-US" dirty="0"/>
              <a:t>确定大家手里有简历，也许还有一个实习需求的文本，不过这个好像没有也没关系。</a:t>
            </a:r>
            <a:endParaRPr lang="en-US" altLang="zh-CN" dirty="0"/>
          </a:p>
          <a:p>
            <a:r>
              <a:rPr lang="zh-CN" altLang="en-US" dirty="0"/>
              <a:t>表示我没什么面试经验，实际上这次就是第一次，希望能够予以宽容</a:t>
            </a:r>
            <a:endParaRPr lang="en-US" altLang="zh-CN" dirty="0"/>
          </a:p>
          <a:p>
            <a:endParaRPr lang="en-US" dirty="0"/>
          </a:p>
        </p:txBody>
      </p:sp>
      <p:sp>
        <p:nvSpPr>
          <p:cNvPr id="4" name="Slide Number Placeholder 3"/>
          <p:cNvSpPr>
            <a:spLocks noGrp="1"/>
          </p:cNvSpPr>
          <p:nvPr>
            <p:ph type="sldNum" sz="quarter" idx="5"/>
          </p:nvPr>
        </p:nvSpPr>
        <p:spPr/>
        <p:txBody>
          <a:bodyPr/>
          <a:lstStyle/>
          <a:p>
            <a:fld id="{11C126B6-C477-40C3-AB51-A82C2C18A97C}" type="slidenum">
              <a:rPr lang="en-US" smtClean="0"/>
              <a:t>1</a:t>
            </a:fld>
            <a:endParaRPr lang="en-US" dirty="0"/>
          </a:p>
        </p:txBody>
      </p:sp>
    </p:spTree>
    <p:extLst>
      <p:ext uri="{BB962C8B-B14F-4D97-AF65-F5344CB8AC3E}">
        <p14:creationId xmlns:p14="http://schemas.microsoft.com/office/powerpoint/2010/main" val="303605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a:t>
            </a:r>
            <a:r>
              <a:rPr lang="zh-CN" altLang="en-US"/>
              <a:t>是我前两年主要做的方向。我在这里面学到的东西更多的是，对于一个陌生的系统，怎么样去建立一种直觉，从而更好地理解这个系统。</a:t>
            </a:r>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10</a:t>
            </a:fld>
            <a:endParaRPr lang="en-US"/>
          </a:p>
        </p:txBody>
      </p:sp>
    </p:spTree>
    <p:extLst>
      <p:ext uri="{BB962C8B-B14F-4D97-AF65-F5344CB8AC3E}">
        <p14:creationId xmlns:p14="http://schemas.microsoft.com/office/powerpoint/2010/main" val="2778622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11</a:t>
            </a:fld>
            <a:endParaRPr lang="en-US"/>
          </a:p>
        </p:txBody>
      </p:sp>
    </p:spTree>
    <p:extLst>
      <p:ext uri="{BB962C8B-B14F-4D97-AF65-F5344CB8AC3E}">
        <p14:creationId xmlns:p14="http://schemas.microsoft.com/office/powerpoint/2010/main" val="259115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12</a:t>
            </a:fld>
            <a:endParaRPr lang="en-US"/>
          </a:p>
        </p:txBody>
      </p:sp>
    </p:spTree>
    <p:extLst>
      <p:ext uri="{BB962C8B-B14F-4D97-AF65-F5344CB8AC3E}">
        <p14:creationId xmlns:p14="http://schemas.microsoft.com/office/powerpoint/2010/main" val="53512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13</a:t>
            </a:fld>
            <a:endParaRPr lang="en-US"/>
          </a:p>
        </p:txBody>
      </p:sp>
    </p:spTree>
    <p:extLst>
      <p:ext uri="{BB962C8B-B14F-4D97-AF65-F5344CB8AC3E}">
        <p14:creationId xmlns:p14="http://schemas.microsoft.com/office/powerpoint/2010/main" val="1643876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14</a:t>
            </a:fld>
            <a:endParaRPr lang="en-US"/>
          </a:p>
        </p:txBody>
      </p:sp>
    </p:spTree>
    <p:extLst>
      <p:ext uri="{BB962C8B-B14F-4D97-AF65-F5344CB8AC3E}">
        <p14:creationId xmlns:p14="http://schemas.microsoft.com/office/powerpoint/2010/main" val="2575530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15</a:t>
            </a:fld>
            <a:endParaRPr lang="en-US"/>
          </a:p>
        </p:txBody>
      </p:sp>
    </p:spTree>
    <p:extLst>
      <p:ext uri="{BB962C8B-B14F-4D97-AF65-F5344CB8AC3E}">
        <p14:creationId xmlns:p14="http://schemas.microsoft.com/office/powerpoint/2010/main" val="138389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我先做一个自我介绍，其中会补充一些简历里面没有提到的细节。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然后讲一点之前做过的项目。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先说机器学习方面的。机器学习并不是我之前科研经历的主要内容，但是是和这个实习关系比较紧密的，所以我就先讲我在机器学习方面做过什么事情。</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然后看时间讲一下我在前两年读博的时候主要做的工作。最后做个总结。</a:t>
            </a:r>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2</a:t>
            </a:fld>
            <a:endParaRPr lang="en-US" dirty="0"/>
          </a:p>
        </p:txBody>
      </p:sp>
    </p:spTree>
    <p:extLst>
      <p:ext uri="{BB962C8B-B14F-4D97-AF65-F5344CB8AC3E}">
        <p14:creationId xmlns:p14="http://schemas.microsoft.com/office/powerpoint/2010/main" val="164503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自我介绍部分大约花上三五分钟。要讲简历没有提到的部分，把细节说一下。</a:t>
            </a:r>
            <a:endParaRPr lang="en-US" altLang="zh-CN" dirty="0"/>
          </a:p>
          <a:p>
            <a:pPr marL="171450" indent="-171450">
              <a:buFontTx/>
              <a:buChar char="-"/>
            </a:pPr>
            <a:r>
              <a:rPr lang="zh-CN" altLang="en-US" dirty="0"/>
              <a:t>我是</a:t>
            </a:r>
            <a:r>
              <a:rPr lang="en-US" altLang="zh-CN" dirty="0"/>
              <a:t>01</a:t>
            </a:r>
            <a:r>
              <a:rPr lang="zh-CN" altLang="en-US" dirty="0"/>
              <a:t>年出生的，</a:t>
            </a:r>
            <a:endParaRPr lang="en-US" altLang="zh-CN" dirty="0"/>
          </a:p>
          <a:p>
            <a:pPr marL="171450" indent="-171450">
              <a:buFontTx/>
              <a:buChar char="-"/>
            </a:pPr>
            <a:r>
              <a:rPr lang="en-US" altLang="zh-CN" dirty="0"/>
              <a:t>15-19</a:t>
            </a:r>
            <a:r>
              <a:rPr lang="zh-CN" altLang="en-US" dirty="0"/>
              <a:t>年：清华物理系的特殊制度，后两年可以选其他专业的课，做其他专业的科研。这时我对生物学比较感兴趣，上了一些生物学专业的专业课。其中包括生物化学、细胞生物学这些。虽然大部分内容忘得也快，但是对于基本的概念还是保留了一些了解的。</a:t>
            </a:r>
            <a:endParaRPr lang="en-US" altLang="zh-CN" dirty="0"/>
          </a:p>
          <a:p>
            <a:pPr marL="628650" lvl="1" indent="-171450">
              <a:buFontTx/>
              <a:buChar char="-"/>
            </a:pPr>
            <a:r>
              <a:rPr lang="zh-CN" altLang="en-US" dirty="0"/>
              <a:t>这段时间在学校跟着一个老师搞了一些数值模拟的事情，就是把呼吸道表皮的那一层细胞当做二维平面上的液晶来处理，研究力学上的一些性质。</a:t>
            </a:r>
            <a:endParaRPr lang="en-US" altLang="zh-CN" dirty="0"/>
          </a:p>
          <a:p>
            <a:pPr marL="628650" lvl="1" indent="-171450">
              <a:buFontTx/>
              <a:buChar char="-"/>
            </a:pPr>
            <a:r>
              <a:rPr lang="zh-CN" altLang="en-US" dirty="0"/>
              <a:t>在伯克利做的暑期科研是用数值模拟的办法研究黏菌的行为。那也是生物力学的工作。</a:t>
            </a:r>
            <a:endParaRPr lang="en-US" altLang="zh-CN" dirty="0"/>
          </a:p>
          <a:p>
            <a:pPr marL="628650" lvl="1" indent="-171450">
              <a:buFontTx/>
              <a:buChar char="-"/>
            </a:pPr>
            <a:r>
              <a:rPr lang="zh-CN" altLang="en-US" dirty="0"/>
              <a:t>（这段除非问到否则就不提了）本科的毕设其实是我自己想的一个题目，是用机器学习的方法从时间序列的信息中推测相互作用。但是当时我对于机器学习是从头开始学习的，所以效果并不好。</a:t>
            </a:r>
            <a:endParaRPr lang="en-US" altLang="zh-CN" dirty="0"/>
          </a:p>
          <a:p>
            <a:pPr marL="171450" lvl="0" indent="-171450">
              <a:buFontTx/>
              <a:buChar char="-"/>
            </a:pPr>
            <a:r>
              <a:rPr lang="en-US" altLang="zh-CN" dirty="0"/>
              <a:t>19-22</a:t>
            </a:r>
            <a:r>
              <a:rPr lang="zh-CN" altLang="en-US" dirty="0"/>
              <a:t>年：在</a:t>
            </a:r>
            <a:r>
              <a:rPr lang="en-US" altLang="zh-CN" dirty="0"/>
              <a:t>UIUC</a:t>
            </a:r>
            <a:r>
              <a:rPr lang="zh-CN" altLang="en-US" dirty="0"/>
              <a:t>，一直在</a:t>
            </a:r>
            <a:r>
              <a:rPr lang="en-US" altLang="zh-CN" dirty="0" err="1"/>
              <a:t>sergei</a:t>
            </a:r>
            <a:r>
              <a:rPr lang="zh-CN" altLang="en-US" dirty="0"/>
              <a:t>的组工作，我们组做的就是微生物生态系统的理论与计算。我们组自己并不做实验，主要是搞模型和数值模拟的，和实验组合作。最近两年也开始搞</a:t>
            </a:r>
            <a:r>
              <a:rPr lang="en-US" altLang="zh-CN" dirty="0"/>
              <a:t>AI</a:t>
            </a:r>
            <a:r>
              <a:rPr lang="zh-CN" altLang="en-US" dirty="0"/>
              <a:t>了。我待会讲做过的项目的时候就准备讲讲我这两年多做的一些事情。</a:t>
            </a:r>
            <a:endParaRPr lang="en-US" altLang="zh-CN" dirty="0"/>
          </a:p>
          <a:p>
            <a:pPr marL="171450" lvl="0" indent="-171450">
              <a:buFontTx/>
              <a:buChar char="-"/>
            </a:pPr>
            <a:r>
              <a:rPr lang="en-US" altLang="zh-CN" dirty="0"/>
              <a:t>22</a:t>
            </a:r>
            <a:r>
              <a:rPr lang="zh-CN" altLang="en-US" dirty="0"/>
              <a:t>年</a:t>
            </a:r>
            <a:r>
              <a:rPr lang="en-US" altLang="zh-CN" dirty="0"/>
              <a:t>3</a:t>
            </a:r>
            <a:r>
              <a:rPr lang="zh-CN" altLang="en-US" dirty="0"/>
              <a:t>月我回国了，一方面是自己感觉需要休息。就是感觉当时的这个心理状态不太健康。另一方面就是也有家庭的原因。目前准备在明年</a:t>
            </a:r>
            <a:r>
              <a:rPr lang="en-US" altLang="zh-CN" dirty="0"/>
              <a:t>5</a:t>
            </a:r>
            <a:r>
              <a:rPr lang="zh-CN" altLang="en-US" dirty="0"/>
              <a:t>月份返回</a:t>
            </a:r>
            <a:r>
              <a:rPr lang="en-US" altLang="zh-CN" dirty="0"/>
              <a:t>UIUC</a:t>
            </a:r>
            <a:r>
              <a:rPr lang="zh-CN" altLang="en-US" dirty="0"/>
              <a:t>继续读博，已经和学校和导师都联系好了。现在我处于一个时间比较充足的状态。</a:t>
            </a:r>
            <a:endParaRPr lang="en-US" altLang="zh-CN" dirty="0"/>
          </a:p>
          <a:p>
            <a:pPr marL="171450" lvl="0" indent="-171450">
              <a:buFontTx/>
              <a:buChar char="-"/>
            </a:pPr>
            <a:r>
              <a:rPr lang="zh-CN" altLang="en-US" dirty="0"/>
              <a:t>我还想谈一下</a:t>
            </a:r>
            <a:r>
              <a:rPr lang="en-US" altLang="zh-CN" dirty="0"/>
              <a:t>……</a:t>
            </a:r>
            <a:r>
              <a:rPr lang="zh-CN" altLang="en-US" dirty="0"/>
              <a:t>的兴趣和动机。我一直以来对于定量的研究方法在生物学中的应用是感兴趣的。虽然我本身不是做实验的，但是我觉得这种应用的进程大部分情况下还是取决于实验，或者说实验所获取的数据。以前主要的工具是建模和数值模拟，不过按照最近几年所产生的数据量，可能只有统计学上的方法，比如说机器学习，能够让我们更好地利用这些数据。所以我对</a:t>
            </a:r>
            <a:r>
              <a:rPr lang="en-US" altLang="zh-CN" dirty="0"/>
              <a:t>……</a:t>
            </a:r>
            <a:r>
              <a:rPr lang="zh-CN" altLang="en-US" dirty="0"/>
              <a:t>比较感兴趣。另外还有一个原因是我之前并没有想好我究竟是希望在学术界还是工业界发展。我现在算是了解了一点做科研的事情了，不过我们组是一个规模比较小的组，在日常的科研中很难体会到工业界的工作方式。所以我非常希望在实习中能够学到一些新的思路。</a:t>
            </a:r>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3</a:t>
            </a:fld>
            <a:endParaRPr lang="en-US"/>
          </a:p>
        </p:txBody>
      </p:sp>
    </p:spTree>
    <p:extLst>
      <p:ext uri="{BB962C8B-B14F-4D97-AF65-F5344CB8AC3E}">
        <p14:creationId xmlns:p14="http://schemas.microsoft.com/office/powerpoint/2010/main" val="145602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自我介绍部分大约花上三五分钟。要讲简历没有提到的部分，把细节说一下。</a:t>
            </a:r>
            <a:endParaRPr lang="en-US" altLang="zh-CN" dirty="0"/>
          </a:p>
          <a:p>
            <a:pPr marL="171450" indent="-171450">
              <a:buFontTx/>
              <a:buChar char="-"/>
            </a:pPr>
            <a:r>
              <a:rPr lang="zh-CN" altLang="en-US" dirty="0"/>
              <a:t>我是</a:t>
            </a:r>
            <a:r>
              <a:rPr lang="en-US" altLang="zh-CN" dirty="0"/>
              <a:t>01</a:t>
            </a:r>
            <a:r>
              <a:rPr lang="zh-CN" altLang="en-US" dirty="0"/>
              <a:t>年出生的，</a:t>
            </a:r>
            <a:endParaRPr lang="en-US" altLang="zh-CN" dirty="0"/>
          </a:p>
          <a:p>
            <a:pPr marL="171450" indent="-171450">
              <a:buFontTx/>
              <a:buChar char="-"/>
            </a:pPr>
            <a:r>
              <a:rPr lang="en-US" altLang="zh-CN" dirty="0"/>
              <a:t>15-19</a:t>
            </a:r>
            <a:r>
              <a:rPr lang="zh-CN" altLang="en-US" dirty="0"/>
              <a:t>年：清华物理系的特殊制度，后两年可以选其他专业的课，做其他专业的科研。这时我对生物学比较感兴趣，上了一些生物学专业的专业课。其中包括生物化学、细胞生物学这些。虽然大部分内容忘得也快，但是对于基本的概念还是保留了一些了解的。</a:t>
            </a:r>
            <a:endParaRPr lang="en-US" altLang="zh-CN" dirty="0"/>
          </a:p>
          <a:p>
            <a:pPr marL="628650" lvl="1" indent="-171450">
              <a:buFontTx/>
              <a:buChar char="-"/>
            </a:pPr>
            <a:r>
              <a:rPr lang="zh-CN" altLang="en-US" dirty="0"/>
              <a:t>这段时间在学校跟着一个老师搞了一些数值模拟的事情，就是把呼吸道表皮的那一层细胞当做二维平面上的液晶来处理，研究力学上的一些性质。</a:t>
            </a:r>
            <a:endParaRPr lang="en-US" altLang="zh-CN" dirty="0"/>
          </a:p>
          <a:p>
            <a:pPr marL="628650" lvl="1" indent="-171450">
              <a:buFontTx/>
              <a:buChar char="-"/>
            </a:pPr>
            <a:r>
              <a:rPr lang="zh-CN" altLang="en-US" dirty="0"/>
              <a:t>在伯克利做的暑期科研是用数值模拟的办法研究黏菌的行为。那也是生物力学的工作。</a:t>
            </a:r>
            <a:endParaRPr lang="en-US" altLang="zh-CN" dirty="0"/>
          </a:p>
          <a:p>
            <a:pPr marL="628650" lvl="1" indent="-171450">
              <a:buFontTx/>
              <a:buChar char="-"/>
            </a:pPr>
            <a:r>
              <a:rPr lang="zh-CN" altLang="en-US" dirty="0"/>
              <a:t>本科的毕设其实是我自己想的一个题目，是用机器学习的方法从时间序列的信息中推测相互作用。但是当时我对于机器学习是从头开始学习的，所以效果并不好。</a:t>
            </a:r>
            <a:endParaRPr lang="en-US" altLang="zh-CN" dirty="0"/>
          </a:p>
          <a:p>
            <a:pPr marL="171450" lvl="0" indent="-171450">
              <a:buFontTx/>
              <a:buChar char="-"/>
            </a:pPr>
            <a:r>
              <a:rPr lang="en-US" altLang="zh-CN" dirty="0"/>
              <a:t>19-22</a:t>
            </a:r>
            <a:r>
              <a:rPr lang="zh-CN" altLang="en-US" dirty="0"/>
              <a:t>年：在</a:t>
            </a:r>
            <a:r>
              <a:rPr lang="en-US" altLang="zh-CN" dirty="0"/>
              <a:t>UIUC</a:t>
            </a:r>
            <a:r>
              <a:rPr lang="zh-CN" altLang="en-US" dirty="0"/>
              <a:t>，一直在</a:t>
            </a:r>
            <a:r>
              <a:rPr lang="en-US" altLang="zh-CN" dirty="0" err="1"/>
              <a:t>sergei</a:t>
            </a:r>
            <a:r>
              <a:rPr lang="zh-CN" altLang="en-US" dirty="0"/>
              <a:t>的组工作，我们组做的就是微生物生态系统的理论与计算。我们组自己并不做实验，主要是搞模型和数值模拟的，和实验组合作。最近两年也开始搞</a:t>
            </a:r>
            <a:r>
              <a:rPr lang="en-US" altLang="zh-CN" dirty="0"/>
              <a:t>AI</a:t>
            </a:r>
            <a:r>
              <a:rPr lang="zh-CN" altLang="en-US" dirty="0"/>
              <a:t>了。我待会讲做过的项目的时候就准备讲讲我这两年多做的一些事情。</a:t>
            </a:r>
            <a:endParaRPr lang="en-US" altLang="zh-CN" dirty="0"/>
          </a:p>
          <a:p>
            <a:pPr marL="171450" lvl="0" indent="-171450">
              <a:buFontTx/>
              <a:buChar char="-"/>
            </a:pPr>
            <a:r>
              <a:rPr lang="en-US" altLang="zh-CN" dirty="0"/>
              <a:t>22</a:t>
            </a:r>
            <a:r>
              <a:rPr lang="zh-CN" altLang="en-US" dirty="0"/>
              <a:t>年</a:t>
            </a:r>
            <a:r>
              <a:rPr lang="en-US" altLang="zh-CN" dirty="0"/>
              <a:t>3</a:t>
            </a:r>
            <a:r>
              <a:rPr lang="zh-CN" altLang="en-US" dirty="0"/>
              <a:t>月我回国了，一方面是自己感觉需要休息。就是感觉当时的这个心理状态不太健康。另一方面就是也有家庭的原因。目前准备在明年</a:t>
            </a:r>
            <a:r>
              <a:rPr lang="en-US" altLang="zh-CN" dirty="0"/>
              <a:t>5</a:t>
            </a:r>
            <a:r>
              <a:rPr lang="zh-CN" altLang="en-US" dirty="0"/>
              <a:t>月份返回</a:t>
            </a:r>
            <a:r>
              <a:rPr lang="en-US" altLang="zh-CN" dirty="0"/>
              <a:t>UIUC</a:t>
            </a:r>
            <a:r>
              <a:rPr lang="zh-CN" altLang="en-US" dirty="0"/>
              <a:t>继续读博，已经和学校和导师都联系好了。现在我处于一个时间比较充足的状态。</a:t>
            </a:r>
            <a:endParaRPr lang="en-US" altLang="zh-CN" dirty="0"/>
          </a:p>
          <a:p>
            <a:pPr marL="171450" lvl="0" indent="-171450">
              <a:buFontTx/>
              <a:buChar char="-"/>
            </a:pPr>
            <a:r>
              <a:rPr lang="zh-CN" altLang="en-US" dirty="0"/>
              <a:t>我还想谈一下</a:t>
            </a:r>
            <a:r>
              <a:rPr lang="en-US" altLang="zh-CN" dirty="0"/>
              <a:t>……</a:t>
            </a:r>
            <a:r>
              <a:rPr lang="zh-CN" altLang="en-US" dirty="0"/>
              <a:t>的兴趣和动机。我一直以来对于定量的研究方法在生物学中的应用是感兴趣的。虽然我本身不是做实验的，但是我觉得这种应用的进程大部分情况下还是取决于实验，或者说实验所获取的数据。以前主要的工具是建模和数值模拟，不过按照最近几年所产生的数据量，可能只有统计学上的方法，比如说机器学习，能够让我们更好地利用这些数据。所以我对</a:t>
            </a:r>
            <a:r>
              <a:rPr lang="en-US" altLang="zh-CN" dirty="0"/>
              <a:t>……</a:t>
            </a:r>
            <a:r>
              <a:rPr lang="zh-CN" altLang="en-US" dirty="0"/>
              <a:t>比较感兴趣。另外还有一个原因是我之前并没有想好我究竟是希望在学术界还是工业界发展。我现在算是了解了一点做科研的事情了，不过我们组是一个规模比较小的组，在日常的科研中很难体会到工业界的工作方式。所以我非常希望在实习中能够学到一些新的思路。</a:t>
            </a:r>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4</a:t>
            </a:fld>
            <a:endParaRPr lang="en-US"/>
          </a:p>
        </p:txBody>
      </p:sp>
    </p:spTree>
    <p:extLst>
      <p:ext uri="{BB962C8B-B14F-4D97-AF65-F5344CB8AC3E}">
        <p14:creationId xmlns:p14="http://schemas.microsoft.com/office/powerpoint/2010/main" val="278262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我在</a:t>
            </a:r>
            <a:r>
              <a:rPr lang="en-US" altLang="zh-CN" dirty="0"/>
              <a:t>UIUC</a:t>
            </a:r>
            <a:r>
              <a:rPr lang="zh-CN" altLang="en-US" dirty="0"/>
              <a:t>接触的跟</a:t>
            </a:r>
            <a:r>
              <a:rPr lang="en-US" altLang="zh-CN" dirty="0"/>
              <a:t>AI</a:t>
            </a:r>
            <a:r>
              <a:rPr lang="zh-CN" altLang="en-US" dirty="0"/>
              <a:t>有关的主要内容也是和我们组关注的问题相关的方向。就是说跟微生物的群落有关，这里具体是跟肠道菌群有关。</a:t>
            </a:r>
            <a:endParaRPr lang="en-US" altLang="zh-CN" dirty="0"/>
          </a:p>
          <a:p>
            <a:r>
              <a:rPr lang="zh-CN" altLang="en-US" dirty="0"/>
              <a:t>肠道菌群的重要性，实验上的现状。具体场景（肠道中的宏基因组和代谢物组，宏基因组是比较容易测、测得比较准的，代谢物组不行；但是代谢物又很重要，光知道有哪些物种实际上并不能预测它们会做什么）</a:t>
            </a:r>
            <a:endParaRPr lang="en-US" altLang="zh-CN" dirty="0"/>
          </a:p>
          <a:p>
            <a:r>
              <a:rPr lang="en-US" altLang="zh-CN" dirty="0"/>
              <a:t>……</a:t>
            </a:r>
          </a:p>
          <a:p>
            <a:r>
              <a:rPr lang="zh-CN" altLang="en-US" dirty="0"/>
              <a:t>数据：病人和正常人，物种若干，代谢物若干</a:t>
            </a:r>
            <a:endParaRPr lang="en-US" altLang="zh-CN" dirty="0"/>
          </a:p>
          <a:p>
            <a:r>
              <a:rPr lang="zh-CN" altLang="en-US" dirty="0"/>
              <a:t>数据预处理：从测量的数据，取对数，</a:t>
            </a:r>
            <a:r>
              <a:rPr lang="en-US" altLang="zh-CN" dirty="0"/>
              <a:t>0</a:t>
            </a:r>
            <a:r>
              <a:rPr lang="zh-CN" altLang="en-US" dirty="0"/>
              <a:t>就加一个小量。然后对每个物种和每个代谢产物都取</a:t>
            </a:r>
            <a:r>
              <a:rPr lang="en-US" altLang="zh-CN" dirty="0"/>
              <a:t>z-score</a:t>
            </a:r>
            <a:r>
              <a:rPr lang="zh-CN" altLang="en-US" dirty="0"/>
              <a:t>。</a:t>
            </a:r>
            <a:endParaRPr lang="en-US" altLang="zh-CN" dirty="0"/>
          </a:p>
          <a:p>
            <a:r>
              <a:rPr lang="zh-CN" altLang="en-US" dirty="0"/>
              <a:t>使用某种机器学习的模型去从宏基因组里面各个物种的量预测各个代谢物的量。</a:t>
            </a:r>
            <a:endParaRPr lang="en-US" altLang="zh-CN" dirty="0"/>
          </a:p>
          <a:p>
            <a:r>
              <a:rPr lang="zh-CN" altLang="en-US" dirty="0"/>
              <a:t>预测完了以后，就有可能通过学到的这个模型去建立一个相互作用的网络，比如说我稍微调多一点某个微生物的含量，看看每个代谢物会变化多少。从而获得一些可解释的理解。也可以帮助应用。</a:t>
            </a:r>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5</a:t>
            </a:fld>
            <a:endParaRPr lang="en-US" dirty="0"/>
          </a:p>
        </p:txBody>
      </p:sp>
    </p:spTree>
    <p:extLst>
      <p:ext uri="{BB962C8B-B14F-4D97-AF65-F5344CB8AC3E}">
        <p14:creationId xmlns:p14="http://schemas.microsoft.com/office/powerpoint/2010/main" val="188439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随机森林。</a:t>
            </a:r>
            <a:endParaRPr lang="en-US" altLang="zh-CN" dirty="0"/>
          </a:p>
          <a:p>
            <a:r>
              <a:rPr lang="zh-CN" altLang="en-US" dirty="0"/>
              <a:t>介绍一下随机森林的算法。就是从已有的数据集中有放回地抽样出很多组数据和特征，用每组数据和特征训练一棵决策树，最后再将所有决策树的结果平均起来作为算法预测的结果。</a:t>
            </a:r>
            <a:endParaRPr lang="en-US" altLang="zh-CN" dirty="0"/>
          </a:p>
          <a:p>
            <a:endParaRPr lang="en-US" altLang="zh-CN" dirty="0"/>
          </a:p>
          <a:p>
            <a:r>
              <a:rPr lang="zh-CN" altLang="en-US" dirty="0"/>
              <a:t>为什么使用随机森林？</a:t>
            </a:r>
            <a:endParaRPr lang="en-US" altLang="zh-CN" dirty="0"/>
          </a:p>
          <a:p>
            <a:r>
              <a:rPr lang="zh-CN" altLang="en-US" dirty="0"/>
              <a:t>因为它抗噪声能力相对比较强。实验数据的噪声很强，特别是代谢物。</a:t>
            </a:r>
            <a:endParaRPr lang="en-US" altLang="zh-CN" dirty="0"/>
          </a:p>
          <a:p>
            <a:r>
              <a:rPr lang="zh-CN" altLang="en-US" dirty="0"/>
              <a:t>训练起来也很快。</a:t>
            </a:r>
            <a:endParaRPr lang="en-US" altLang="zh-CN" dirty="0"/>
          </a:p>
          <a:p>
            <a:endParaRPr lang="en-US" altLang="zh-CN" dirty="0"/>
          </a:p>
          <a:p>
            <a:r>
              <a:rPr lang="zh-CN" altLang="en-US" dirty="0"/>
              <a:t>我的参与度有多大？</a:t>
            </a:r>
            <a:endParaRPr lang="en-US" altLang="zh-CN" dirty="0"/>
          </a:p>
          <a:p>
            <a:r>
              <a:rPr lang="zh-CN" altLang="en-US" dirty="0"/>
              <a:t>不是我提出用随机森林的。但是我自己把每种方法都试了一次，包括随机森林和其他前人使用的方法。</a:t>
            </a:r>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6</a:t>
            </a:fld>
            <a:endParaRPr lang="en-US" dirty="0"/>
          </a:p>
        </p:txBody>
      </p:sp>
    </p:spTree>
    <p:extLst>
      <p:ext uri="{BB962C8B-B14F-4D97-AF65-F5344CB8AC3E}">
        <p14:creationId xmlns:p14="http://schemas.microsoft.com/office/powerpoint/2010/main" val="3717201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Elasticnet</a:t>
            </a:r>
            <a:r>
              <a:rPr lang="zh-CN" altLang="en-US" dirty="0"/>
              <a:t>，</a:t>
            </a:r>
            <a:r>
              <a:rPr lang="en-US" altLang="zh-CN" dirty="0" err="1"/>
              <a:t>MelonnPan</a:t>
            </a:r>
            <a:r>
              <a:rPr lang="zh-CN" altLang="en-US" dirty="0"/>
              <a:t>：带</a:t>
            </a:r>
            <a:r>
              <a:rPr lang="en-US" altLang="zh-CN" dirty="0"/>
              <a:t>regularization</a:t>
            </a:r>
            <a:r>
              <a:rPr lang="zh-CN" altLang="en-US" dirty="0"/>
              <a:t>的线性回归</a:t>
            </a:r>
            <a:endParaRPr lang="en-US" altLang="zh-CN" dirty="0"/>
          </a:p>
          <a:p>
            <a:r>
              <a:rPr lang="en-US" altLang="zh-CN" dirty="0" err="1"/>
              <a:t>Mimenet</a:t>
            </a:r>
            <a:r>
              <a:rPr lang="zh-CN" altLang="en-US" dirty="0"/>
              <a:t>：</a:t>
            </a:r>
            <a:r>
              <a:rPr lang="en-US" altLang="zh-CN" dirty="0"/>
              <a:t>MLP</a:t>
            </a:r>
          </a:p>
        </p:txBody>
      </p:sp>
      <p:sp>
        <p:nvSpPr>
          <p:cNvPr id="4" name="Slide Number Placeholder 3"/>
          <p:cNvSpPr>
            <a:spLocks noGrp="1"/>
          </p:cNvSpPr>
          <p:nvPr>
            <p:ph type="sldNum" sz="quarter" idx="5"/>
          </p:nvPr>
        </p:nvSpPr>
        <p:spPr/>
        <p:txBody>
          <a:bodyPr/>
          <a:lstStyle/>
          <a:p>
            <a:fld id="{11C126B6-C477-40C3-AB51-A82C2C18A97C}" type="slidenum">
              <a:rPr lang="en-US" smtClean="0"/>
              <a:t>7</a:t>
            </a:fld>
            <a:endParaRPr lang="en-US"/>
          </a:p>
        </p:txBody>
      </p:sp>
    </p:spTree>
    <p:extLst>
      <p:ext uri="{BB962C8B-B14F-4D97-AF65-F5344CB8AC3E}">
        <p14:creationId xmlns:p14="http://schemas.microsoft.com/office/powerpoint/2010/main" val="3127757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neuralODE</a:t>
            </a:r>
            <a:r>
              <a:rPr lang="zh-CN" altLang="en-US" dirty="0"/>
              <a:t>的原理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实际上是用迭代法解微分方程。就是认为输入和输出分别是同一个系统在</a:t>
            </a:r>
            <a:r>
              <a:rPr lang="en-US" altLang="zh-CN" dirty="0"/>
              <a:t>0</a:t>
            </a:r>
            <a:r>
              <a:rPr lang="zh-CN" altLang="en-US" dirty="0"/>
              <a:t>和</a:t>
            </a:r>
            <a:r>
              <a:rPr lang="en-US" altLang="zh-CN" dirty="0"/>
              <a:t>t</a:t>
            </a:r>
            <a:r>
              <a:rPr lang="zh-CN" altLang="en-US" dirty="0"/>
              <a:t>时间的两个状态，是通过常微分方程演变过去的。可以用一层全连接的</a:t>
            </a:r>
            <a:r>
              <a:rPr lang="en-US" altLang="zh-CN" dirty="0"/>
              <a:t>MLP</a:t>
            </a:r>
            <a:r>
              <a:rPr lang="zh-CN" altLang="en-US" dirty="0"/>
              <a:t>去模拟这个导数，每迭代一步就相当于经过了时间</a:t>
            </a:r>
            <a:r>
              <a:rPr lang="en-US" altLang="zh-CN" dirty="0"/>
              <a:t>delta t</a:t>
            </a:r>
            <a:r>
              <a:rPr lang="zh-CN" altLang="en-US" dirty="0"/>
              <a:t>。经过很多步以后，输入对应的</a:t>
            </a:r>
            <a:r>
              <a:rPr lang="en-US" altLang="zh-CN" dirty="0"/>
              <a:t>0</a:t>
            </a:r>
            <a:r>
              <a:rPr lang="zh-CN" altLang="en-US" dirty="0"/>
              <a:t>时刻的那个状态就会演化为输出对应的</a:t>
            </a:r>
            <a:r>
              <a:rPr lang="en-US" altLang="zh-CN" dirty="0"/>
              <a:t>t</a:t>
            </a:r>
            <a:r>
              <a:rPr lang="zh-CN" altLang="en-US" dirty="0"/>
              <a:t>时刻的那个状态。这里每次迭代都是共享的权重，所有的参数一共就这一层全连接的</a:t>
            </a:r>
            <a:r>
              <a:rPr lang="en-US" altLang="zh-CN" dirty="0"/>
              <a:t>MLP</a:t>
            </a:r>
            <a:r>
              <a:rPr lang="zh-CN" altLang="en-US" dirty="0"/>
              <a:t>，所以占用的内存也比较少。</a:t>
            </a:r>
            <a:endParaRPr lang="en-US" altLang="zh-CN" dirty="0"/>
          </a:p>
          <a:p>
            <a:endParaRPr lang="en-US" altLang="zh-CN" dirty="0"/>
          </a:p>
          <a:p>
            <a:r>
              <a:rPr lang="zh-CN" altLang="en-US" dirty="0"/>
              <a:t>我寒假的时候看到别人用</a:t>
            </a:r>
            <a:r>
              <a:rPr lang="en-US" altLang="zh-CN" dirty="0" err="1"/>
              <a:t>neuralode</a:t>
            </a:r>
            <a:r>
              <a:rPr lang="zh-CN" altLang="en-US" dirty="0"/>
              <a:t>去预测一个微生物群落里面各个物种在终态的含量。我觉得我们这个问题也很适合这个思路，就是就试着实现了一下。</a:t>
            </a:r>
            <a:endParaRPr lang="en-US" altLang="zh-CN" dirty="0"/>
          </a:p>
          <a:p>
            <a:endParaRPr lang="en-US" altLang="zh-CN" dirty="0"/>
          </a:p>
          <a:p>
            <a:endParaRPr lang="en-US" altLang="zh-CN" dirty="0"/>
          </a:p>
          <a:p>
            <a:r>
              <a:rPr lang="zh-CN" altLang="en-US" dirty="0"/>
              <a:t>我多大程度上参与了</a:t>
            </a:r>
            <a:r>
              <a:rPr lang="en-US" altLang="zh-CN" dirty="0" err="1"/>
              <a:t>neuralode</a:t>
            </a:r>
            <a:r>
              <a:rPr lang="zh-CN" altLang="en-US" dirty="0"/>
              <a:t>？</a:t>
            </a:r>
            <a:endParaRPr lang="en-US" altLang="zh-CN" dirty="0"/>
          </a:p>
          <a:p>
            <a:r>
              <a:rPr lang="zh-CN" altLang="en-US" dirty="0"/>
              <a:t>这个是我休学之前在做的事情，我实现了这个模型，但是当时这并不是我主要在做的事情。而且我看到的那个别人的工作就是我师兄现在做博后的那个导师他们的工作，所以这相当于是他们自己顺理成章的</a:t>
            </a:r>
            <a:r>
              <a:rPr lang="en-US" altLang="zh-CN" dirty="0" err="1"/>
              <a:t>followup</a:t>
            </a:r>
            <a:r>
              <a:rPr lang="zh-CN" altLang="en-US" dirty="0"/>
              <a:t>，我自己搞这个的时候他们已经马上写完文章了。但是不管怎么说，我还是尝试了这个东西。</a:t>
            </a:r>
            <a:endParaRPr lang="en-US" altLang="zh-CN" dirty="0"/>
          </a:p>
          <a:p>
            <a:endParaRPr lang="en-US" altLang="zh-CN" dirty="0"/>
          </a:p>
          <a:p>
            <a:r>
              <a:rPr lang="en-US" altLang="zh-CN" dirty="0"/>
              <a:t>NODE</a:t>
            </a:r>
          </a:p>
        </p:txBody>
      </p:sp>
      <p:sp>
        <p:nvSpPr>
          <p:cNvPr id="4" name="Slide Number Placeholder 3"/>
          <p:cNvSpPr>
            <a:spLocks noGrp="1"/>
          </p:cNvSpPr>
          <p:nvPr>
            <p:ph type="sldNum" sz="quarter" idx="5"/>
          </p:nvPr>
        </p:nvSpPr>
        <p:spPr/>
        <p:txBody>
          <a:bodyPr/>
          <a:lstStyle/>
          <a:p>
            <a:fld id="{11C126B6-C477-40C3-AB51-A82C2C18A97C}" type="slidenum">
              <a:rPr lang="en-US" smtClean="0"/>
              <a:t>8</a:t>
            </a:fld>
            <a:endParaRPr lang="en-US"/>
          </a:p>
        </p:txBody>
      </p:sp>
    </p:spTree>
    <p:extLst>
      <p:ext uri="{BB962C8B-B14F-4D97-AF65-F5344CB8AC3E}">
        <p14:creationId xmlns:p14="http://schemas.microsoft.com/office/powerpoint/2010/main" val="2018455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11C126B6-C477-40C3-AB51-A82C2C18A97C}" type="slidenum">
              <a:rPr lang="en-US" smtClean="0"/>
              <a:t>9</a:t>
            </a:fld>
            <a:endParaRPr lang="en-US"/>
          </a:p>
        </p:txBody>
      </p:sp>
    </p:spTree>
    <p:extLst>
      <p:ext uri="{BB962C8B-B14F-4D97-AF65-F5344CB8AC3E}">
        <p14:creationId xmlns:p14="http://schemas.microsoft.com/office/powerpoint/2010/main" val="107455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CE3A-AF14-5C0E-12E3-9826212C1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D064D-1AEF-DDE8-2714-7BBE97609E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842785-BAFF-CC5E-B3A2-FDDE487E22BF}"/>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5" name="Footer Placeholder 4">
            <a:extLst>
              <a:ext uri="{FF2B5EF4-FFF2-40B4-BE49-F238E27FC236}">
                <a16:creationId xmlns:a16="http://schemas.microsoft.com/office/drawing/2014/main" id="{0ACF7D44-C03B-E69B-128C-1A2DD2B8D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8C550-4E55-0559-EBB9-1B070856B82A}"/>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126913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42F7-910E-6C2B-1171-280DE3F60E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A6375E-CC4E-3F56-D6E5-2CE39D35C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1423C-AF0F-2028-7DF5-37DA3DE3CA28}"/>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5" name="Footer Placeholder 4">
            <a:extLst>
              <a:ext uri="{FF2B5EF4-FFF2-40B4-BE49-F238E27FC236}">
                <a16:creationId xmlns:a16="http://schemas.microsoft.com/office/drawing/2014/main" id="{34CDF1F3-35B9-7E01-E3DB-416492AE1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C7919-6D2F-5B8D-3492-AA4BA07EE54F}"/>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330240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0B8C26-891D-65ED-256A-C902D35D45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43315E-A94E-4BD4-B206-3CEB842A9A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58A9D-B6EF-527A-ADBF-DDAE2CE08F00}"/>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5" name="Footer Placeholder 4">
            <a:extLst>
              <a:ext uri="{FF2B5EF4-FFF2-40B4-BE49-F238E27FC236}">
                <a16:creationId xmlns:a16="http://schemas.microsoft.com/office/drawing/2014/main" id="{28B64721-EBB4-2D57-9171-5ED1089FE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93E9D-584F-3701-022D-62796FEDF1C2}"/>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361963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F53F-E8C1-A055-82B5-BDF5B00D5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89592-B325-3709-6951-3C6D8FD03E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AF926-F526-524C-94ED-5392157612CC}"/>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5" name="Footer Placeholder 4">
            <a:extLst>
              <a:ext uri="{FF2B5EF4-FFF2-40B4-BE49-F238E27FC236}">
                <a16:creationId xmlns:a16="http://schemas.microsoft.com/office/drawing/2014/main" id="{E8841108-4A6F-E981-B4AA-73D62C37E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FD4D9-0752-C8BA-637F-B51A0CDF2933}"/>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280409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CBED-C2BD-AB0C-A21E-1623B8971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E34BBF-9C9E-E900-9D99-A4A8D89F3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D2914-677B-8C86-10E8-E413128F2A32}"/>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5" name="Footer Placeholder 4">
            <a:extLst>
              <a:ext uri="{FF2B5EF4-FFF2-40B4-BE49-F238E27FC236}">
                <a16:creationId xmlns:a16="http://schemas.microsoft.com/office/drawing/2014/main" id="{0E4FC0C9-B46F-DF51-C975-011C88C44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C1888-598A-BD2C-66AF-76CB20B0F7AB}"/>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34421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112A-ED52-EAC0-4510-E91AB9E70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02350F-2A5E-93FB-57D5-8AA0782EBB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31BE91-1BFB-7C7A-9EE1-ED846B479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4E262A-EA9B-8465-A1D2-A89911D1C6BA}"/>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6" name="Footer Placeholder 5">
            <a:extLst>
              <a:ext uri="{FF2B5EF4-FFF2-40B4-BE49-F238E27FC236}">
                <a16:creationId xmlns:a16="http://schemas.microsoft.com/office/drawing/2014/main" id="{73800385-F95A-9F96-AD2E-A92834BB3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BC070-FE59-A24B-0673-F3C505182123}"/>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42446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A117-D93A-0F00-1B0C-57FE4026D4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BB421A-8DD7-BA3C-692A-9310E6C08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4D77F-9763-B691-1DAA-BD8FAF823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9294E1-8F3B-752E-41DA-3AC3909B3A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78B6A-7BEA-6FD4-F98E-884E877744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595CE8-7786-DFCC-884F-E763B5C6E850}"/>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8" name="Footer Placeholder 7">
            <a:extLst>
              <a:ext uri="{FF2B5EF4-FFF2-40B4-BE49-F238E27FC236}">
                <a16:creationId xmlns:a16="http://schemas.microsoft.com/office/drawing/2014/main" id="{C3D5AE27-041A-A22C-64A6-CB084AF115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0198A6-2942-700E-9DCB-37E465F9A88A}"/>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217410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1E02-A919-CE9B-F83A-9503BB10A7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92848-BC05-99BE-483A-EFB25BC78EB0}"/>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4" name="Footer Placeholder 3">
            <a:extLst>
              <a:ext uri="{FF2B5EF4-FFF2-40B4-BE49-F238E27FC236}">
                <a16:creationId xmlns:a16="http://schemas.microsoft.com/office/drawing/2014/main" id="{46263A83-D5F7-EF26-638E-36DA2E42C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8C0BEF-76B1-552D-499A-03D617A68978}"/>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346966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53FB7-95C0-3EA4-9718-F531609ED6F7}"/>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3" name="Footer Placeholder 2">
            <a:extLst>
              <a:ext uri="{FF2B5EF4-FFF2-40B4-BE49-F238E27FC236}">
                <a16:creationId xmlns:a16="http://schemas.microsoft.com/office/drawing/2014/main" id="{73147937-FBC5-3884-0998-078D42F1E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3653B9-8B3E-60A4-CED6-96481B4DA483}"/>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267321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7FBF-305C-F120-978B-65F75740D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57362C-B77D-34B8-1F7D-D8ADE3455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E6F4D6-5F55-27C1-1AB4-F78333BE0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45CB7-08F0-358D-BBA8-99DF3B0F7726}"/>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6" name="Footer Placeholder 5">
            <a:extLst>
              <a:ext uri="{FF2B5EF4-FFF2-40B4-BE49-F238E27FC236}">
                <a16:creationId xmlns:a16="http://schemas.microsoft.com/office/drawing/2014/main" id="{8F0D3B02-588E-54AA-8868-C9AE451C2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7B95B-3C4A-9605-C6E6-51B261263A95}"/>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86025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1497-DF57-D805-ADF1-F457343C1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64688C-AE4B-61C5-B1EB-F1A8589D5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83366E-943A-B5AA-93E4-9CDB9DA37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5695B-60A7-DCFF-AD11-2EC8B9618506}"/>
              </a:ext>
            </a:extLst>
          </p:cNvPr>
          <p:cNvSpPr>
            <a:spLocks noGrp="1"/>
          </p:cNvSpPr>
          <p:nvPr>
            <p:ph type="dt" sz="half" idx="10"/>
          </p:nvPr>
        </p:nvSpPr>
        <p:spPr/>
        <p:txBody>
          <a:bodyPr/>
          <a:lstStyle/>
          <a:p>
            <a:fld id="{522E247D-748E-40AC-8597-6E9213120D1C}" type="datetimeFigureOut">
              <a:rPr lang="en-US" smtClean="0"/>
              <a:t>11/9/2022</a:t>
            </a:fld>
            <a:endParaRPr lang="en-US"/>
          </a:p>
        </p:txBody>
      </p:sp>
      <p:sp>
        <p:nvSpPr>
          <p:cNvPr id="6" name="Footer Placeholder 5">
            <a:extLst>
              <a:ext uri="{FF2B5EF4-FFF2-40B4-BE49-F238E27FC236}">
                <a16:creationId xmlns:a16="http://schemas.microsoft.com/office/drawing/2014/main" id="{C1C9CF7C-DCDA-F0ED-7BAA-9BB5F9BAF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D689B-D589-0519-BEB9-D8E563B20CEC}"/>
              </a:ext>
            </a:extLst>
          </p:cNvPr>
          <p:cNvSpPr>
            <a:spLocks noGrp="1"/>
          </p:cNvSpPr>
          <p:nvPr>
            <p:ph type="sldNum" sz="quarter" idx="12"/>
          </p:nvPr>
        </p:nvSpPr>
        <p:spPr/>
        <p:txBody>
          <a:bodyPr/>
          <a:lstStyle/>
          <a:p>
            <a:fld id="{A51FCBFA-A73C-41C9-B508-92026E6573E6}" type="slidenum">
              <a:rPr lang="en-US" smtClean="0"/>
              <a:t>‹#›</a:t>
            </a:fld>
            <a:endParaRPr lang="en-US"/>
          </a:p>
        </p:txBody>
      </p:sp>
    </p:spTree>
    <p:extLst>
      <p:ext uri="{BB962C8B-B14F-4D97-AF65-F5344CB8AC3E}">
        <p14:creationId xmlns:p14="http://schemas.microsoft.com/office/powerpoint/2010/main" val="327029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BBB619-B458-EBF4-8B15-2A7541E49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96FBAF-EF75-FE82-9542-C2B0D8701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20F0E-BB69-26D1-F3DD-259356102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E247D-748E-40AC-8597-6E9213120D1C}" type="datetimeFigureOut">
              <a:rPr lang="en-US" smtClean="0"/>
              <a:t>11/9/2022</a:t>
            </a:fld>
            <a:endParaRPr lang="en-US"/>
          </a:p>
        </p:txBody>
      </p:sp>
      <p:sp>
        <p:nvSpPr>
          <p:cNvPr id="5" name="Footer Placeholder 4">
            <a:extLst>
              <a:ext uri="{FF2B5EF4-FFF2-40B4-BE49-F238E27FC236}">
                <a16:creationId xmlns:a16="http://schemas.microsoft.com/office/drawing/2014/main" id="{ADE5160E-6497-3FE8-0111-0E7989F47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5859C7-C1AA-87F2-54EF-511B304BA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FCBFA-A73C-41C9-B508-92026E6573E6}" type="slidenum">
              <a:rPr lang="en-US" smtClean="0"/>
              <a:t>‹#›</a:t>
            </a:fld>
            <a:endParaRPr lang="en-US"/>
          </a:p>
        </p:txBody>
      </p:sp>
    </p:spTree>
    <p:extLst>
      <p:ext uri="{BB962C8B-B14F-4D97-AF65-F5344CB8AC3E}">
        <p14:creationId xmlns:p14="http://schemas.microsoft.com/office/powerpoint/2010/main" val="95450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sv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9"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D3EA-417C-5EBC-C7C4-1126D79EACC4}"/>
              </a:ext>
            </a:extLst>
          </p:cNvPr>
          <p:cNvSpPr>
            <a:spLocks noGrp="1"/>
          </p:cNvSpPr>
          <p:nvPr>
            <p:ph type="ctrTitle"/>
          </p:nvPr>
        </p:nvSpPr>
        <p:spPr/>
        <p:txBody>
          <a:bodyPr>
            <a:normAutofit/>
          </a:bodyPr>
          <a:lstStyle/>
          <a:p>
            <a:r>
              <a:rPr lang="zh-CN" altLang="en-US" sz="4000" dirty="0"/>
              <a:t>算法实习生 </a:t>
            </a:r>
            <a:r>
              <a:rPr lang="en-US" altLang="zh-CN" sz="4000" dirty="0"/>
              <a:t>– </a:t>
            </a:r>
            <a:r>
              <a:rPr lang="zh-CN" altLang="en-US" sz="4000" dirty="0"/>
              <a:t>面试</a:t>
            </a:r>
            <a:endParaRPr lang="en-US" sz="4000" dirty="0"/>
          </a:p>
        </p:txBody>
      </p:sp>
      <p:sp>
        <p:nvSpPr>
          <p:cNvPr id="3" name="Subtitle 2">
            <a:extLst>
              <a:ext uri="{FF2B5EF4-FFF2-40B4-BE49-F238E27FC236}">
                <a16:creationId xmlns:a16="http://schemas.microsoft.com/office/drawing/2014/main" id="{802CEE82-952A-21DA-D752-18EF0C09551B}"/>
              </a:ext>
            </a:extLst>
          </p:cNvPr>
          <p:cNvSpPr>
            <a:spLocks noGrp="1"/>
          </p:cNvSpPr>
          <p:nvPr>
            <p:ph type="subTitle" idx="1"/>
          </p:nvPr>
        </p:nvSpPr>
        <p:spPr/>
        <p:txBody>
          <a:bodyPr/>
          <a:lstStyle/>
          <a:p>
            <a:r>
              <a:rPr lang="zh-CN" altLang="en-US" dirty="0"/>
              <a:t>汪子涵</a:t>
            </a:r>
            <a:endParaRPr lang="en-US" altLang="zh-CN" dirty="0"/>
          </a:p>
          <a:p>
            <a:r>
              <a:rPr lang="en-US" dirty="0"/>
              <a:t>2022</a:t>
            </a:r>
            <a:r>
              <a:rPr lang="en-US" altLang="zh-CN" dirty="0"/>
              <a:t>-11-10</a:t>
            </a:r>
            <a:endParaRPr lang="en-US" dirty="0"/>
          </a:p>
        </p:txBody>
      </p:sp>
    </p:spTree>
    <p:extLst>
      <p:ext uri="{BB962C8B-B14F-4D97-AF65-F5344CB8AC3E}">
        <p14:creationId xmlns:p14="http://schemas.microsoft.com/office/powerpoint/2010/main" val="352049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微生物群落的建模与模拟</a:t>
            </a:r>
            <a:endParaRPr lang="en-US" altLang="zh-CN" dirty="0"/>
          </a:p>
          <a:p>
            <a:endParaRPr lang="en-US" dirty="0"/>
          </a:p>
          <a:p>
            <a:pPr marL="0" indent="0">
              <a:buNone/>
            </a:pPr>
            <a:endParaRPr lang="en-US" dirty="0"/>
          </a:p>
        </p:txBody>
      </p:sp>
      <p:grpSp>
        <p:nvGrpSpPr>
          <p:cNvPr id="2" name="Group 1">
            <a:extLst>
              <a:ext uri="{FF2B5EF4-FFF2-40B4-BE49-F238E27FC236}">
                <a16:creationId xmlns:a16="http://schemas.microsoft.com/office/drawing/2014/main" id="{84CB2D91-C6AE-09D4-BAEE-E6C912E18AAF}"/>
              </a:ext>
            </a:extLst>
          </p:cNvPr>
          <p:cNvGrpSpPr/>
          <p:nvPr/>
        </p:nvGrpSpPr>
        <p:grpSpPr>
          <a:xfrm>
            <a:off x="2097221" y="1505612"/>
            <a:ext cx="3205987" cy="4578614"/>
            <a:chOff x="2146917" y="1734212"/>
            <a:chExt cx="3205987" cy="4578614"/>
          </a:xfrm>
        </p:grpSpPr>
        <p:sp>
          <p:nvSpPr>
            <p:cNvPr id="5" name="Rounded Rectangle">
              <a:extLst>
                <a:ext uri="{FF2B5EF4-FFF2-40B4-BE49-F238E27FC236}">
                  <a16:creationId xmlns:a16="http://schemas.microsoft.com/office/drawing/2014/main" id="{65331884-7590-EA46-8886-8E9A2B6CBBE1}"/>
                </a:ext>
              </a:extLst>
            </p:cNvPr>
            <p:cNvSpPr/>
            <p:nvPr/>
          </p:nvSpPr>
          <p:spPr>
            <a:xfrm>
              <a:off x="2146917" y="1734212"/>
              <a:ext cx="3205987" cy="4578614"/>
            </a:xfrm>
            <a:prstGeom prst="roundRect">
              <a:avLst>
                <a:gd name="adj" fmla="val 15587"/>
              </a:avLst>
            </a:prstGeom>
            <a:ln w="25400">
              <a:solidFill>
                <a:srgbClr val="A7A7A7"/>
              </a:solidFill>
            </a:ln>
          </p:spPr>
          <p:txBody>
            <a:bodyPr lIns="45719" rIns="45719" anchor="ctr"/>
            <a:lstStyle/>
            <a:p>
              <a:endParaRPr/>
            </a:p>
          </p:txBody>
        </p:sp>
        <p:sp>
          <p:nvSpPr>
            <p:cNvPr id="7" name="MacArthur model">
              <a:extLst>
                <a:ext uri="{FF2B5EF4-FFF2-40B4-BE49-F238E27FC236}">
                  <a16:creationId xmlns:a16="http://schemas.microsoft.com/office/drawing/2014/main" id="{DD9EB8E5-1127-CB48-E95E-53B91E0F7397}"/>
                </a:ext>
              </a:extLst>
            </p:cNvPr>
            <p:cNvSpPr txBox="1"/>
            <p:nvPr/>
          </p:nvSpPr>
          <p:spPr>
            <a:xfrm>
              <a:off x="2979317" y="5730725"/>
              <a:ext cx="1778448"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600"/>
              </a:lvl1pPr>
            </a:lstStyle>
            <a:p>
              <a:r>
                <a:rPr dirty="0"/>
                <a:t>MacArthur model</a:t>
              </a:r>
            </a:p>
          </p:txBody>
        </p:sp>
        <p:pic>
          <p:nvPicPr>
            <p:cNvPr id="9" name="schematic_full.pdf" descr="schematic_full.pdf">
              <a:extLst>
                <a:ext uri="{FF2B5EF4-FFF2-40B4-BE49-F238E27FC236}">
                  <a16:creationId xmlns:a16="http://schemas.microsoft.com/office/drawing/2014/main" id="{0C373100-A37C-A688-2059-920B7E9D7923}"/>
                </a:ext>
              </a:extLst>
            </p:cNvPr>
            <p:cNvPicPr>
              <a:picLocks noChangeAspect="1"/>
            </p:cNvPicPr>
            <p:nvPr/>
          </p:nvPicPr>
          <p:blipFill>
            <a:blip r:embed="rId3"/>
            <a:srcRect l="2848" t="6013" r="72885" b="65981"/>
            <a:stretch>
              <a:fillRect/>
            </a:stretch>
          </p:blipFill>
          <p:spPr>
            <a:xfrm>
              <a:off x="2449189" y="1921497"/>
              <a:ext cx="2453737" cy="1830071"/>
            </a:xfrm>
            <a:prstGeom prst="rect">
              <a:avLst/>
            </a:prstGeom>
            <a:ln w="12700">
              <a:miter lim="400000"/>
            </a:ln>
          </p:spPr>
        </p:pic>
        <p:pic>
          <p:nvPicPr>
            <p:cNvPr id="10" name="schematic_full.pdf" descr="schematic_full.pdf">
              <a:extLst>
                <a:ext uri="{FF2B5EF4-FFF2-40B4-BE49-F238E27FC236}">
                  <a16:creationId xmlns:a16="http://schemas.microsoft.com/office/drawing/2014/main" id="{8EB37042-2964-68A1-A051-D68F75E4E296}"/>
                </a:ext>
              </a:extLst>
            </p:cNvPr>
            <p:cNvPicPr>
              <a:picLocks noChangeAspect="1"/>
            </p:cNvPicPr>
            <p:nvPr/>
          </p:nvPicPr>
          <p:blipFill>
            <a:blip r:embed="rId3"/>
            <a:srcRect l="25952" t="6013" r="54165" b="65981"/>
            <a:stretch>
              <a:fillRect/>
            </a:stretch>
          </p:blipFill>
          <p:spPr>
            <a:xfrm>
              <a:off x="2638617" y="3676793"/>
              <a:ext cx="2222586" cy="2023144"/>
            </a:xfrm>
            <a:prstGeom prst="rect">
              <a:avLst/>
            </a:prstGeom>
            <a:ln w="12700">
              <a:miter lim="400000"/>
            </a:ln>
          </p:spPr>
        </p:pic>
      </p:grpSp>
      <p:grpSp>
        <p:nvGrpSpPr>
          <p:cNvPr id="12" name="Group 11">
            <a:extLst>
              <a:ext uri="{FF2B5EF4-FFF2-40B4-BE49-F238E27FC236}">
                <a16:creationId xmlns:a16="http://schemas.microsoft.com/office/drawing/2014/main" id="{69CF11DD-BD50-EC11-01C4-0C3ED9A90847}"/>
              </a:ext>
            </a:extLst>
          </p:cNvPr>
          <p:cNvGrpSpPr/>
          <p:nvPr/>
        </p:nvGrpSpPr>
        <p:grpSpPr>
          <a:xfrm>
            <a:off x="6792693" y="1462088"/>
            <a:ext cx="3219109" cy="4578614"/>
            <a:chOff x="6842389" y="1690688"/>
            <a:chExt cx="3219109" cy="4578614"/>
          </a:xfrm>
        </p:grpSpPr>
        <p:sp>
          <p:nvSpPr>
            <p:cNvPr id="16" name="Rounded Rectangle">
              <a:extLst>
                <a:ext uri="{FF2B5EF4-FFF2-40B4-BE49-F238E27FC236}">
                  <a16:creationId xmlns:a16="http://schemas.microsoft.com/office/drawing/2014/main" id="{500FA368-0C50-2BFF-F112-79F59970D197}"/>
                </a:ext>
              </a:extLst>
            </p:cNvPr>
            <p:cNvSpPr/>
            <p:nvPr/>
          </p:nvSpPr>
          <p:spPr>
            <a:xfrm>
              <a:off x="6842389" y="1690688"/>
              <a:ext cx="3205987" cy="4578614"/>
            </a:xfrm>
            <a:prstGeom prst="roundRect">
              <a:avLst>
                <a:gd name="adj" fmla="val 15587"/>
              </a:avLst>
            </a:prstGeom>
            <a:ln w="25400">
              <a:solidFill>
                <a:srgbClr val="A7A7A7"/>
              </a:solidFill>
            </a:ln>
          </p:spPr>
          <p:txBody>
            <a:bodyPr lIns="45719" rIns="45719" anchor="ctr"/>
            <a:lstStyle/>
            <a:p>
              <a:endParaRPr/>
            </a:p>
          </p:txBody>
        </p:sp>
        <p:sp>
          <p:nvSpPr>
            <p:cNvPr id="18" name="No models for communities">
              <a:extLst>
                <a:ext uri="{FF2B5EF4-FFF2-40B4-BE49-F238E27FC236}">
                  <a16:creationId xmlns:a16="http://schemas.microsoft.com/office/drawing/2014/main" id="{D0E30F21-5ECE-F01A-0DFD-B26AB1F4D105}"/>
                </a:ext>
              </a:extLst>
            </p:cNvPr>
            <p:cNvSpPr txBox="1"/>
            <p:nvPr/>
          </p:nvSpPr>
          <p:spPr>
            <a:xfrm>
              <a:off x="7356367" y="5740522"/>
              <a:ext cx="2705131"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600">
                  <a:solidFill>
                    <a:srgbClr val="FF2600"/>
                  </a:solidFill>
                </a:defRPr>
              </a:lvl1pPr>
            </a:lstStyle>
            <a:p>
              <a:r>
                <a:rPr b="1" dirty="0"/>
                <a:t>No models for communities</a:t>
              </a:r>
            </a:p>
          </p:txBody>
        </p:sp>
        <p:pic>
          <p:nvPicPr>
            <p:cNvPr id="20" name="schematic_full.pdf" descr="schematic_full.pdf">
              <a:extLst>
                <a:ext uri="{FF2B5EF4-FFF2-40B4-BE49-F238E27FC236}">
                  <a16:creationId xmlns:a16="http://schemas.microsoft.com/office/drawing/2014/main" id="{70FB55A0-088B-A6C7-EA74-63F937BD1FAE}"/>
                </a:ext>
              </a:extLst>
            </p:cNvPr>
            <p:cNvPicPr>
              <a:picLocks noChangeAspect="1"/>
            </p:cNvPicPr>
            <p:nvPr/>
          </p:nvPicPr>
          <p:blipFill>
            <a:blip r:embed="rId3"/>
            <a:srcRect l="2848" t="34932" r="73250" b="32904"/>
            <a:stretch>
              <a:fillRect/>
            </a:stretch>
          </p:blipFill>
          <p:spPr>
            <a:xfrm>
              <a:off x="7195743" y="1774640"/>
              <a:ext cx="2357640" cy="2050227"/>
            </a:xfrm>
            <a:prstGeom prst="rect">
              <a:avLst/>
            </a:prstGeom>
            <a:ln w="12700">
              <a:miter lim="400000"/>
            </a:ln>
          </p:spPr>
        </p:pic>
        <p:pic>
          <p:nvPicPr>
            <p:cNvPr id="21" name="schematic_diauxie_1.pdf" descr="schematic_diauxie_1.pdf">
              <a:extLst>
                <a:ext uri="{FF2B5EF4-FFF2-40B4-BE49-F238E27FC236}">
                  <a16:creationId xmlns:a16="http://schemas.microsoft.com/office/drawing/2014/main" id="{EB413167-58BA-CEC7-B147-D9E1B3E54E77}"/>
                </a:ext>
              </a:extLst>
            </p:cNvPr>
            <p:cNvPicPr>
              <a:picLocks noChangeAspect="1"/>
            </p:cNvPicPr>
            <p:nvPr/>
          </p:nvPicPr>
          <p:blipFill>
            <a:blip r:embed="rId4"/>
            <a:srcRect t="47271"/>
            <a:stretch>
              <a:fillRect/>
            </a:stretch>
          </p:blipFill>
          <p:spPr>
            <a:xfrm>
              <a:off x="7179238" y="3775620"/>
              <a:ext cx="2347900" cy="2051754"/>
            </a:xfrm>
            <a:prstGeom prst="rect">
              <a:avLst/>
            </a:prstGeom>
            <a:ln w="12700">
              <a:miter lim="400000"/>
            </a:ln>
          </p:spPr>
        </p:pic>
      </p:grpSp>
    </p:spTree>
    <p:extLst>
      <p:ext uri="{BB962C8B-B14F-4D97-AF65-F5344CB8AC3E}">
        <p14:creationId xmlns:p14="http://schemas.microsoft.com/office/powerpoint/2010/main" val="358155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微生物群落的建模与模拟</a:t>
            </a:r>
            <a:endParaRPr lang="en-US" altLang="zh-CN"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7E34C4BA-D76B-3D22-14DB-F2AFFBCB4585}"/>
              </a:ext>
            </a:extLst>
          </p:cNvPr>
          <p:cNvPicPr>
            <a:picLocks noChangeAspect="1"/>
          </p:cNvPicPr>
          <p:nvPr/>
        </p:nvPicPr>
        <p:blipFill>
          <a:blip r:embed="rId3"/>
          <a:stretch>
            <a:fillRect/>
          </a:stretch>
        </p:blipFill>
        <p:spPr>
          <a:xfrm>
            <a:off x="614161" y="1205536"/>
            <a:ext cx="10315575" cy="3676650"/>
          </a:xfrm>
          <a:prstGeom prst="rect">
            <a:avLst/>
          </a:prstGeom>
        </p:spPr>
      </p:pic>
      <p:grpSp>
        <p:nvGrpSpPr>
          <p:cNvPr id="11" name="Group 10">
            <a:extLst>
              <a:ext uri="{FF2B5EF4-FFF2-40B4-BE49-F238E27FC236}">
                <a16:creationId xmlns:a16="http://schemas.microsoft.com/office/drawing/2014/main" id="{6EA5AE87-0B91-055C-D1B9-E6D0C427D0BF}"/>
              </a:ext>
            </a:extLst>
          </p:cNvPr>
          <p:cNvGrpSpPr/>
          <p:nvPr/>
        </p:nvGrpSpPr>
        <p:grpSpPr>
          <a:xfrm>
            <a:off x="2290710" y="1838947"/>
            <a:ext cx="2286000" cy="2789110"/>
            <a:chOff x="2489493" y="2624139"/>
            <a:chExt cx="2286000" cy="2789110"/>
          </a:xfrm>
        </p:grpSpPr>
        <p:pic>
          <p:nvPicPr>
            <p:cNvPr id="13" name="Picture 12">
              <a:extLst>
                <a:ext uri="{FF2B5EF4-FFF2-40B4-BE49-F238E27FC236}">
                  <a16:creationId xmlns:a16="http://schemas.microsoft.com/office/drawing/2014/main" id="{E38C790A-CE38-7B23-5D49-4B05C7DBFCCB}"/>
                </a:ext>
              </a:extLst>
            </p:cNvPr>
            <p:cNvPicPr>
              <a:picLocks noChangeAspect="1"/>
            </p:cNvPicPr>
            <p:nvPr/>
          </p:nvPicPr>
          <p:blipFill>
            <a:blip r:embed="rId4"/>
            <a:stretch>
              <a:fillRect/>
            </a:stretch>
          </p:blipFill>
          <p:spPr>
            <a:xfrm>
              <a:off x="2765117" y="2624139"/>
              <a:ext cx="1619250" cy="2409825"/>
            </a:xfrm>
            <a:prstGeom prst="rect">
              <a:avLst/>
            </a:prstGeom>
          </p:spPr>
        </p:pic>
        <p:pic>
          <p:nvPicPr>
            <p:cNvPr id="14" name="Picture 13">
              <a:extLst>
                <a:ext uri="{FF2B5EF4-FFF2-40B4-BE49-F238E27FC236}">
                  <a16:creationId xmlns:a16="http://schemas.microsoft.com/office/drawing/2014/main" id="{E6AF778A-B0F8-7B63-5E8E-4966521CFF62}"/>
                </a:ext>
              </a:extLst>
            </p:cNvPr>
            <p:cNvPicPr>
              <a:picLocks noChangeAspect="1"/>
            </p:cNvPicPr>
            <p:nvPr/>
          </p:nvPicPr>
          <p:blipFill>
            <a:blip r:embed="rId5"/>
            <a:stretch>
              <a:fillRect/>
            </a:stretch>
          </p:blipFill>
          <p:spPr>
            <a:xfrm>
              <a:off x="2489493" y="5079874"/>
              <a:ext cx="2286000" cy="333375"/>
            </a:xfrm>
            <a:prstGeom prst="rect">
              <a:avLst/>
            </a:prstGeom>
          </p:spPr>
        </p:pic>
      </p:grpSp>
      <p:sp>
        <p:nvSpPr>
          <p:cNvPr id="17" name="TextBox 16">
            <a:extLst>
              <a:ext uri="{FF2B5EF4-FFF2-40B4-BE49-F238E27FC236}">
                <a16:creationId xmlns:a16="http://schemas.microsoft.com/office/drawing/2014/main" id="{57FF08AC-607A-6B92-ED21-AA3F0452F223}"/>
              </a:ext>
            </a:extLst>
          </p:cNvPr>
          <p:cNvSpPr txBox="1"/>
          <p:nvPr/>
        </p:nvSpPr>
        <p:spPr>
          <a:xfrm>
            <a:off x="864704" y="5237922"/>
            <a:ext cx="9740348"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这种系统中会发生什么现象？</a:t>
            </a:r>
            <a:endParaRPr lang="en-US" altLang="zh-CN" sz="2000" dirty="0"/>
          </a:p>
          <a:p>
            <a:pPr marL="285750" indent="-285750">
              <a:buFont typeface="Arial" panose="020B0604020202020204" pitchFamily="34" charset="0"/>
              <a:buChar char="•"/>
            </a:pPr>
            <a:r>
              <a:rPr lang="zh-CN" altLang="en-US" sz="2000" dirty="0"/>
              <a:t>最终所得到的群落会有什么特征？</a:t>
            </a:r>
            <a:endParaRPr lang="en-US" altLang="zh-CN" sz="2000" dirty="0"/>
          </a:p>
          <a:p>
            <a:pPr marL="285750" indent="-285750">
              <a:buFont typeface="Arial" panose="020B0604020202020204" pitchFamily="34" charset="0"/>
              <a:buChar char="•"/>
            </a:pPr>
            <a:r>
              <a:rPr lang="zh-CN" altLang="en-US" sz="2000" dirty="0"/>
              <a:t>如何理解这样的系统？</a:t>
            </a:r>
            <a:endParaRPr lang="en-US" sz="2000" dirty="0"/>
          </a:p>
        </p:txBody>
      </p:sp>
    </p:spTree>
    <p:extLst>
      <p:ext uri="{BB962C8B-B14F-4D97-AF65-F5344CB8AC3E}">
        <p14:creationId xmlns:p14="http://schemas.microsoft.com/office/powerpoint/2010/main" val="317168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微生物群落的建模与模拟</a:t>
            </a:r>
            <a:endParaRPr lang="en-US" altLang="zh-CN" dirty="0"/>
          </a:p>
          <a:p>
            <a:endParaRPr lang="en-US" dirty="0"/>
          </a:p>
          <a:p>
            <a:pPr marL="0" indent="0">
              <a:buNone/>
            </a:pPr>
            <a:endParaRPr lang="en-US" dirty="0"/>
          </a:p>
        </p:txBody>
      </p:sp>
      <p:sp>
        <p:nvSpPr>
          <p:cNvPr id="17" name="TextBox 16">
            <a:extLst>
              <a:ext uri="{FF2B5EF4-FFF2-40B4-BE49-F238E27FC236}">
                <a16:creationId xmlns:a16="http://schemas.microsoft.com/office/drawing/2014/main" id="{57FF08AC-607A-6B92-ED21-AA3F0452F223}"/>
              </a:ext>
            </a:extLst>
          </p:cNvPr>
          <p:cNvSpPr txBox="1"/>
          <p:nvPr/>
        </p:nvSpPr>
        <p:spPr>
          <a:xfrm>
            <a:off x="795128" y="1242831"/>
            <a:ext cx="974034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这种系统中会发生什么现象？</a:t>
            </a:r>
            <a:endParaRPr lang="en-US" altLang="zh-CN" sz="2000" dirty="0"/>
          </a:p>
        </p:txBody>
      </p:sp>
      <p:pic>
        <p:nvPicPr>
          <p:cNvPr id="25" name="Picture 24">
            <a:extLst>
              <a:ext uri="{FF2B5EF4-FFF2-40B4-BE49-F238E27FC236}">
                <a16:creationId xmlns:a16="http://schemas.microsoft.com/office/drawing/2014/main" id="{CB567D31-E412-0996-EDED-EA81C342C77B}"/>
              </a:ext>
            </a:extLst>
          </p:cNvPr>
          <p:cNvPicPr>
            <a:picLocks noChangeAspect="1"/>
          </p:cNvPicPr>
          <p:nvPr/>
        </p:nvPicPr>
        <p:blipFill>
          <a:blip r:embed="rId3"/>
          <a:stretch>
            <a:fillRect/>
          </a:stretch>
        </p:blipFill>
        <p:spPr>
          <a:xfrm>
            <a:off x="4628841" y="2140509"/>
            <a:ext cx="5831840" cy="3319474"/>
          </a:xfrm>
          <a:prstGeom prst="rect">
            <a:avLst/>
          </a:prstGeom>
        </p:spPr>
      </p:pic>
      <p:pic>
        <p:nvPicPr>
          <p:cNvPr id="27" name="Picture 26">
            <a:extLst>
              <a:ext uri="{FF2B5EF4-FFF2-40B4-BE49-F238E27FC236}">
                <a16:creationId xmlns:a16="http://schemas.microsoft.com/office/drawing/2014/main" id="{5FAC8BAA-1DEC-1D33-7424-CD05F6F5130C}"/>
              </a:ext>
            </a:extLst>
          </p:cNvPr>
          <p:cNvPicPr>
            <a:picLocks noChangeAspect="1"/>
          </p:cNvPicPr>
          <p:nvPr/>
        </p:nvPicPr>
        <p:blipFill>
          <a:blip r:embed="rId4"/>
          <a:stretch>
            <a:fillRect/>
          </a:stretch>
        </p:blipFill>
        <p:spPr>
          <a:xfrm>
            <a:off x="1930101" y="2230489"/>
            <a:ext cx="2244626" cy="1340682"/>
          </a:xfrm>
          <a:prstGeom prst="rect">
            <a:avLst/>
          </a:prstGeom>
        </p:spPr>
      </p:pic>
      <p:pic>
        <p:nvPicPr>
          <p:cNvPr id="28" name="Picture 27">
            <a:extLst>
              <a:ext uri="{FF2B5EF4-FFF2-40B4-BE49-F238E27FC236}">
                <a16:creationId xmlns:a16="http://schemas.microsoft.com/office/drawing/2014/main" id="{86E19E12-278F-A659-2329-81808E628106}"/>
              </a:ext>
            </a:extLst>
          </p:cNvPr>
          <p:cNvPicPr>
            <a:picLocks noChangeAspect="1"/>
          </p:cNvPicPr>
          <p:nvPr/>
        </p:nvPicPr>
        <p:blipFill>
          <a:blip r:embed="rId5"/>
          <a:stretch>
            <a:fillRect/>
          </a:stretch>
        </p:blipFill>
        <p:spPr>
          <a:xfrm>
            <a:off x="1930101" y="3701271"/>
            <a:ext cx="2078303" cy="1361470"/>
          </a:xfrm>
          <a:prstGeom prst="rect">
            <a:avLst/>
          </a:prstGeom>
        </p:spPr>
      </p:pic>
      <p:pic>
        <p:nvPicPr>
          <p:cNvPr id="29" name="Graphic 28">
            <a:extLst>
              <a:ext uri="{FF2B5EF4-FFF2-40B4-BE49-F238E27FC236}">
                <a16:creationId xmlns:a16="http://schemas.microsoft.com/office/drawing/2014/main" id="{98A111DE-1AD7-5046-A06E-9C353BE7CF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2606" y="3251460"/>
            <a:ext cx="4457700" cy="1438275"/>
          </a:xfrm>
          <a:prstGeom prst="rect">
            <a:avLst/>
          </a:prstGeom>
        </p:spPr>
      </p:pic>
      <p:pic>
        <p:nvPicPr>
          <p:cNvPr id="30" name="Graphic 29">
            <a:extLst>
              <a:ext uri="{FF2B5EF4-FFF2-40B4-BE49-F238E27FC236}">
                <a16:creationId xmlns:a16="http://schemas.microsoft.com/office/drawing/2014/main" id="{0E38AEF3-0C48-A9FC-87E0-E0CF2D3568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42606" y="2667467"/>
            <a:ext cx="4467225" cy="466725"/>
          </a:xfrm>
          <a:prstGeom prst="rect">
            <a:avLst/>
          </a:prstGeom>
        </p:spPr>
      </p:pic>
    </p:spTree>
    <p:extLst>
      <p:ext uri="{BB962C8B-B14F-4D97-AF65-F5344CB8AC3E}">
        <p14:creationId xmlns:p14="http://schemas.microsoft.com/office/powerpoint/2010/main" val="334774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微生物群落的建模与模拟</a:t>
            </a:r>
            <a:endParaRPr lang="en-US" altLang="zh-CN" dirty="0"/>
          </a:p>
          <a:p>
            <a:endParaRPr lang="en-US" dirty="0"/>
          </a:p>
          <a:p>
            <a:pPr marL="0" indent="0">
              <a:buNone/>
            </a:pPr>
            <a:endParaRPr lang="en-US" dirty="0"/>
          </a:p>
        </p:txBody>
      </p:sp>
      <p:sp>
        <p:nvSpPr>
          <p:cNvPr id="17" name="TextBox 16">
            <a:extLst>
              <a:ext uri="{FF2B5EF4-FFF2-40B4-BE49-F238E27FC236}">
                <a16:creationId xmlns:a16="http://schemas.microsoft.com/office/drawing/2014/main" id="{57FF08AC-607A-6B92-ED21-AA3F0452F223}"/>
              </a:ext>
            </a:extLst>
          </p:cNvPr>
          <p:cNvSpPr txBox="1"/>
          <p:nvPr/>
        </p:nvSpPr>
        <p:spPr>
          <a:xfrm>
            <a:off x="795128" y="1242831"/>
            <a:ext cx="9740348"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这种系统中会发生什么现象？</a:t>
            </a:r>
            <a:endParaRPr lang="en-US" altLang="zh-CN" sz="2000" dirty="0"/>
          </a:p>
          <a:p>
            <a:pPr marL="285750" indent="-285750">
              <a:buFont typeface="Arial" panose="020B0604020202020204" pitchFamily="34" charset="0"/>
              <a:buChar char="•"/>
            </a:pPr>
            <a:r>
              <a:rPr lang="zh-CN" altLang="en-US" sz="2000" dirty="0"/>
              <a:t>最终所得到的群落会有什么特征？</a:t>
            </a:r>
            <a:endParaRPr lang="en-US" altLang="zh-CN" sz="2000" dirty="0"/>
          </a:p>
          <a:p>
            <a:pPr marL="285750" indent="-285750">
              <a:buFont typeface="Arial" panose="020B0604020202020204" pitchFamily="34" charset="0"/>
              <a:buChar char="•"/>
            </a:pPr>
            <a:endParaRPr lang="en-US" altLang="zh-CN" sz="2000" dirty="0"/>
          </a:p>
        </p:txBody>
      </p:sp>
      <p:grpSp>
        <p:nvGrpSpPr>
          <p:cNvPr id="2" name="Group 1">
            <a:extLst>
              <a:ext uri="{FF2B5EF4-FFF2-40B4-BE49-F238E27FC236}">
                <a16:creationId xmlns:a16="http://schemas.microsoft.com/office/drawing/2014/main" id="{85CCA2BB-09EB-2788-C3BA-827C26DEA554}"/>
              </a:ext>
            </a:extLst>
          </p:cNvPr>
          <p:cNvGrpSpPr/>
          <p:nvPr/>
        </p:nvGrpSpPr>
        <p:grpSpPr>
          <a:xfrm>
            <a:off x="5075515" y="2312079"/>
            <a:ext cx="3249880" cy="2233841"/>
            <a:chOff x="392832" y="2408464"/>
            <a:chExt cx="3167272" cy="2141194"/>
          </a:xfrm>
        </p:grpSpPr>
        <p:pic>
          <p:nvPicPr>
            <p:cNvPr id="4" name="Graphic 3">
              <a:extLst>
                <a:ext uri="{FF2B5EF4-FFF2-40B4-BE49-F238E27FC236}">
                  <a16:creationId xmlns:a16="http://schemas.microsoft.com/office/drawing/2014/main" id="{A4BFA266-2F91-71F2-2CE1-A4A044DCFC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832" y="2718790"/>
              <a:ext cx="3167272" cy="1830868"/>
            </a:xfrm>
            <a:prstGeom prst="rect">
              <a:avLst/>
            </a:prstGeom>
          </p:spPr>
        </p:pic>
        <p:pic>
          <p:nvPicPr>
            <p:cNvPr id="5" name="Graphic 4">
              <a:extLst>
                <a:ext uri="{FF2B5EF4-FFF2-40B4-BE49-F238E27FC236}">
                  <a16:creationId xmlns:a16="http://schemas.microsoft.com/office/drawing/2014/main" id="{EE1FA225-DC3B-23E2-CFC9-C497144BE7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9549" y="2408464"/>
              <a:ext cx="968454" cy="199390"/>
            </a:xfrm>
            <a:prstGeom prst="rect">
              <a:avLst/>
            </a:prstGeom>
          </p:spPr>
        </p:pic>
      </p:grpSp>
      <p:pic>
        <p:nvPicPr>
          <p:cNvPr id="6" name="Picture 5">
            <a:extLst>
              <a:ext uri="{FF2B5EF4-FFF2-40B4-BE49-F238E27FC236}">
                <a16:creationId xmlns:a16="http://schemas.microsoft.com/office/drawing/2014/main" id="{E875B432-D366-8757-4F7F-249A755926FC}"/>
              </a:ext>
            </a:extLst>
          </p:cNvPr>
          <p:cNvPicPr>
            <a:picLocks noChangeAspect="1"/>
          </p:cNvPicPr>
          <p:nvPr/>
        </p:nvPicPr>
        <p:blipFill>
          <a:blip r:embed="rId7"/>
          <a:stretch>
            <a:fillRect/>
          </a:stretch>
        </p:blipFill>
        <p:spPr>
          <a:xfrm>
            <a:off x="433584" y="2511469"/>
            <a:ext cx="4185392" cy="2452266"/>
          </a:xfrm>
          <a:prstGeom prst="rect">
            <a:avLst/>
          </a:prstGeom>
        </p:spPr>
      </p:pic>
      <p:grpSp>
        <p:nvGrpSpPr>
          <p:cNvPr id="8" name="Group 7">
            <a:extLst>
              <a:ext uri="{FF2B5EF4-FFF2-40B4-BE49-F238E27FC236}">
                <a16:creationId xmlns:a16="http://schemas.microsoft.com/office/drawing/2014/main" id="{5DB458EE-E49B-10E7-EA5A-8B51093BBB87}"/>
              </a:ext>
            </a:extLst>
          </p:cNvPr>
          <p:cNvGrpSpPr/>
          <p:nvPr/>
        </p:nvGrpSpPr>
        <p:grpSpPr>
          <a:xfrm>
            <a:off x="8623790" y="2312079"/>
            <a:ext cx="3249880" cy="2684961"/>
            <a:chOff x="3765902" y="2408464"/>
            <a:chExt cx="3249880" cy="2684961"/>
          </a:xfrm>
        </p:grpSpPr>
        <p:pic>
          <p:nvPicPr>
            <p:cNvPr id="10" name="Graphic 9">
              <a:extLst>
                <a:ext uri="{FF2B5EF4-FFF2-40B4-BE49-F238E27FC236}">
                  <a16:creationId xmlns:a16="http://schemas.microsoft.com/office/drawing/2014/main" id="{DFE75C92-78B3-D44B-EB74-40CAC6541A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65902" y="2766349"/>
              <a:ext cx="3249880" cy="2327076"/>
            </a:xfrm>
            <a:prstGeom prst="rect">
              <a:avLst/>
            </a:prstGeom>
          </p:spPr>
        </p:pic>
        <p:pic>
          <p:nvPicPr>
            <p:cNvPr id="11" name="Graphic 10">
              <a:extLst>
                <a:ext uri="{FF2B5EF4-FFF2-40B4-BE49-F238E27FC236}">
                  <a16:creationId xmlns:a16="http://schemas.microsoft.com/office/drawing/2014/main" id="{FFEE2211-DCB6-8AA9-ADA5-D08D497DE3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4631" y="2408464"/>
              <a:ext cx="968454" cy="199390"/>
            </a:xfrm>
            <a:prstGeom prst="rect">
              <a:avLst/>
            </a:prstGeom>
          </p:spPr>
        </p:pic>
      </p:grpSp>
    </p:spTree>
    <p:extLst>
      <p:ext uri="{BB962C8B-B14F-4D97-AF65-F5344CB8AC3E}">
        <p14:creationId xmlns:p14="http://schemas.microsoft.com/office/powerpoint/2010/main" val="331671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微生物群落的建模与模拟</a:t>
            </a:r>
            <a:endParaRPr lang="en-US" altLang="zh-CN" dirty="0"/>
          </a:p>
          <a:p>
            <a:endParaRPr lang="en-US" dirty="0"/>
          </a:p>
          <a:p>
            <a:pPr marL="0" indent="0">
              <a:buNone/>
            </a:pPr>
            <a:endParaRPr lang="en-US" dirty="0"/>
          </a:p>
        </p:txBody>
      </p:sp>
      <p:sp>
        <p:nvSpPr>
          <p:cNvPr id="17" name="TextBox 16">
            <a:extLst>
              <a:ext uri="{FF2B5EF4-FFF2-40B4-BE49-F238E27FC236}">
                <a16:creationId xmlns:a16="http://schemas.microsoft.com/office/drawing/2014/main" id="{57FF08AC-607A-6B92-ED21-AA3F0452F223}"/>
              </a:ext>
            </a:extLst>
          </p:cNvPr>
          <p:cNvSpPr txBox="1"/>
          <p:nvPr/>
        </p:nvSpPr>
        <p:spPr>
          <a:xfrm>
            <a:off x="795128" y="1242831"/>
            <a:ext cx="974034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如何理解这样的系统？</a:t>
            </a:r>
            <a:endParaRPr lang="en-US" altLang="zh-CN" sz="2000" dirty="0"/>
          </a:p>
        </p:txBody>
      </p:sp>
      <p:pic>
        <p:nvPicPr>
          <p:cNvPr id="7" name="Picture 6">
            <a:extLst>
              <a:ext uri="{FF2B5EF4-FFF2-40B4-BE49-F238E27FC236}">
                <a16:creationId xmlns:a16="http://schemas.microsoft.com/office/drawing/2014/main" id="{77226DBD-13EB-B3E6-C3C9-48F06435E2C9}"/>
              </a:ext>
            </a:extLst>
          </p:cNvPr>
          <p:cNvPicPr>
            <a:picLocks noChangeAspect="1"/>
          </p:cNvPicPr>
          <p:nvPr/>
        </p:nvPicPr>
        <p:blipFill>
          <a:blip r:embed="rId3"/>
          <a:stretch>
            <a:fillRect/>
          </a:stretch>
        </p:blipFill>
        <p:spPr>
          <a:xfrm>
            <a:off x="1317272" y="2223287"/>
            <a:ext cx="4348030" cy="2961434"/>
          </a:xfrm>
          <a:prstGeom prst="rect">
            <a:avLst/>
          </a:prstGeom>
        </p:spPr>
      </p:pic>
      <p:pic>
        <p:nvPicPr>
          <p:cNvPr id="9" name="Picture 8">
            <a:extLst>
              <a:ext uri="{FF2B5EF4-FFF2-40B4-BE49-F238E27FC236}">
                <a16:creationId xmlns:a16="http://schemas.microsoft.com/office/drawing/2014/main" id="{916DC82E-E07E-34F4-A2BA-5C8932DAECF1}"/>
              </a:ext>
            </a:extLst>
          </p:cNvPr>
          <p:cNvPicPr>
            <a:picLocks noChangeAspect="1"/>
          </p:cNvPicPr>
          <p:nvPr/>
        </p:nvPicPr>
        <p:blipFill>
          <a:blip r:embed="rId4"/>
          <a:stretch>
            <a:fillRect/>
          </a:stretch>
        </p:blipFill>
        <p:spPr>
          <a:xfrm>
            <a:off x="703614" y="5311888"/>
            <a:ext cx="6101854" cy="819958"/>
          </a:xfrm>
          <a:prstGeom prst="rect">
            <a:avLst/>
          </a:prstGeom>
        </p:spPr>
      </p:pic>
      <p:pic>
        <p:nvPicPr>
          <p:cNvPr id="12" name="Picture 11">
            <a:extLst>
              <a:ext uri="{FF2B5EF4-FFF2-40B4-BE49-F238E27FC236}">
                <a16:creationId xmlns:a16="http://schemas.microsoft.com/office/drawing/2014/main" id="{970DFAF1-4887-5D5E-F684-27B7850FC27F}"/>
              </a:ext>
            </a:extLst>
          </p:cNvPr>
          <p:cNvPicPr>
            <a:picLocks noChangeAspect="1"/>
          </p:cNvPicPr>
          <p:nvPr/>
        </p:nvPicPr>
        <p:blipFill>
          <a:blip r:embed="rId5"/>
          <a:stretch>
            <a:fillRect/>
          </a:stretch>
        </p:blipFill>
        <p:spPr>
          <a:xfrm>
            <a:off x="7455938" y="2258494"/>
            <a:ext cx="3920464" cy="3943358"/>
          </a:xfrm>
          <a:prstGeom prst="rect">
            <a:avLst/>
          </a:prstGeom>
        </p:spPr>
      </p:pic>
    </p:spTree>
    <p:extLst>
      <p:ext uri="{BB962C8B-B14F-4D97-AF65-F5344CB8AC3E}">
        <p14:creationId xmlns:p14="http://schemas.microsoft.com/office/powerpoint/2010/main" val="2373624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43646" y="531846"/>
            <a:ext cx="10515600" cy="5975958"/>
          </a:xfrm>
        </p:spPr>
        <p:txBody>
          <a:bodyPr/>
          <a:lstStyle/>
          <a:p>
            <a:pPr marL="0" indent="0">
              <a:buNone/>
            </a:pPr>
            <a:r>
              <a:rPr lang="zh-CN" altLang="en-US" dirty="0"/>
              <a:t>总结</a:t>
            </a:r>
            <a:endParaRPr lang="en-US" altLang="zh-CN" dirty="0"/>
          </a:p>
          <a:p>
            <a:endParaRPr lang="en-US" dirty="0"/>
          </a:p>
          <a:p>
            <a:pPr marL="0" indent="0">
              <a:buNone/>
            </a:pPr>
            <a:r>
              <a:rPr lang="zh-CN" altLang="en-US" sz="2400" dirty="0"/>
              <a:t>研究经历</a:t>
            </a:r>
            <a:endParaRPr lang="en-US" altLang="zh-CN" sz="2400" dirty="0"/>
          </a:p>
          <a:p>
            <a:r>
              <a:rPr lang="zh-CN" altLang="en-US" sz="2400" dirty="0"/>
              <a:t>有数学建模、数据分析的经验</a:t>
            </a:r>
            <a:endParaRPr lang="en-US" altLang="zh-CN" sz="2400" dirty="0"/>
          </a:p>
          <a:p>
            <a:r>
              <a:rPr lang="zh-CN" altLang="en-US" sz="2400" dirty="0"/>
              <a:t>有一定的参与科研、解决问题的经验</a:t>
            </a:r>
            <a:endParaRPr lang="en-US" altLang="zh-CN" sz="2400" dirty="0"/>
          </a:p>
          <a:p>
            <a:r>
              <a:rPr lang="zh-CN" altLang="en-US" sz="2400" dirty="0"/>
              <a:t>接触过</a:t>
            </a:r>
            <a:r>
              <a:rPr lang="en-US" altLang="zh-CN" sz="2400" dirty="0"/>
              <a:t>AI/ML</a:t>
            </a:r>
            <a:r>
              <a:rPr lang="zh-CN" altLang="en-US" sz="2400" dirty="0"/>
              <a:t>，并且很有兴趣继续学习</a:t>
            </a:r>
            <a:endParaRPr lang="en-US" altLang="zh-CN" sz="2400" dirty="0"/>
          </a:p>
          <a:p>
            <a:r>
              <a:rPr lang="zh-CN" altLang="en-US" sz="2400" dirty="0"/>
              <a:t>接触过</a:t>
            </a:r>
            <a:r>
              <a:rPr lang="en-US" altLang="zh-CN" sz="2400" dirty="0"/>
              <a:t>MD</a:t>
            </a:r>
            <a:r>
              <a:rPr lang="zh-CN" altLang="en-US" sz="2400" dirty="0"/>
              <a:t>，但没有第一性原理计算方面的经验。不过也有兴趣了解更多。</a:t>
            </a:r>
            <a:endParaRPr lang="en-US" altLang="zh-CN" sz="2400" dirty="0"/>
          </a:p>
          <a:p>
            <a:endParaRPr lang="en-US" sz="2400" dirty="0"/>
          </a:p>
          <a:p>
            <a:pPr marL="0" indent="0">
              <a:buNone/>
            </a:pPr>
            <a:r>
              <a:rPr lang="zh-CN" altLang="en-US" sz="2400" dirty="0"/>
              <a:t>时间</a:t>
            </a:r>
            <a:endParaRPr lang="en-US" altLang="zh-CN" sz="2400" dirty="0"/>
          </a:p>
          <a:p>
            <a:r>
              <a:rPr lang="zh-CN" altLang="en-US" sz="2400" dirty="0"/>
              <a:t>能进行至少</a:t>
            </a:r>
            <a:r>
              <a:rPr lang="en-US" altLang="zh-CN" sz="2400" dirty="0"/>
              <a:t>3</a:t>
            </a:r>
            <a:r>
              <a:rPr lang="zh-CN" altLang="en-US" sz="2400" dirty="0"/>
              <a:t>个月，每周</a:t>
            </a:r>
            <a:r>
              <a:rPr lang="en-US" altLang="zh-CN" sz="2400" dirty="0"/>
              <a:t>4</a:t>
            </a:r>
            <a:r>
              <a:rPr lang="zh-CN" altLang="en-US" sz="2400" dirty="0"/>
              <a:t>天（含）以上实习。</a:t>
            </a:r>
            <a:endParaRPr lang="en-US" sz="2400" dirty="0"/>
          </a:p>
        </p:txBody>
      </p:sp>
    </p:spTree>
    <p:extLst>
      <p:ext uri="{BB962C8B-B14F-4D97-AF65-F5344CB8AC3E}">
        <p14:creationId xmlns:p14="http://schemas.microsoft.com/office/powerpoint/2010/main" val="336655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43646" y="531846"/>
            <a:ext cx="10515600" cy="4351338"/>
          </a:xfrm>
        </p:spPr>
        <p:txBody>
          <a:bodyPr/>
          <a:lstStyle/>
          <a:p>
            <a:r>
              <a:rPr lang="zh-CN" altLang="en-US" dirty="0"/>
              <a:t>自我介绍</a:t>
            </a:r>
            <a:endParaRPr lang="en-US" altLang="zh-CN" dirty="0"/>
          </a:p>
          <a:p>
            <a:r>
              <a:rPr lang="zh-CN" altLang="en-US" dirty="0"/>
              <a:t>过往项目</a:t>
            </a:r>
            <a:endParaRPr lang="en-US" altLang="zh-CN" dirty="0"/>
          </a:p>
          <a:p>
            <a:pPr lvl="1"/>
            <a:r>
              <a:rPr lang="zh-CN" altLang="en-US" dirty="0"/>
              <a:t>微生物群落中的机器学习</a:t>
            </a:r>
            <a:endParaRPr lang="en-US" altLang="zh-CN" dirty="0"/>
          </a:p>
          <a:p>
            <a:pPr lvl="1"/>
            <a:r>
              <a:rPr lang="zh-CN" altLang="en-US" dirty="0"/>
              <a:t>微生物群落方向的理论研究</a:t>
            </a:r>
            <a:endParaRPr lang="en-US" altLang="zh-CN" dirty="0"/>
          </a:p>
          <a:p>
            <a:r>
              <a:rPr lang="zh-CN" altLang="en-US" dirty="0"/>
              <a:t>总结</a:t>
            </a:r>
            <a:endParaRPr lang="en-US" altLang="zh-CN" dirty="0"/>
          </a:p>
          <a:p>
            <a:endParaRPr lang="en-US" altLang="zh-CN" dirty="0"/>
          </a:p>
          <a:p>
            <a:endParaRPr lang="en-US" dirty="0"/>
          </a:p>
        </p:txBody>
      </p:sp>
    </p:spTree>
    <p:extLst>
      <p:ext uri="{BB962C8B-B14F-4D97-AF65-F5344CB8AC3E}">
        <p14:creationId xmlns:p14="http://schemas.microsoft.com/office/powerpoint/2010/main" val="365919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43646" y="531846"/>
            <a:ext cx="10515600" cy="5975958"/>
          </a:xfrm>
        </p:spPr>
        <p:txBody>
          <a:bodyPr/>
          <a:lstStyle/>
          <a:p>
            <a:r>
              <a:rPr lang="zh-CN" altLang="en-US" dirty="0"/>
              <a:t>自我介绍</a:t>
            </a:r>
            <a:endParaRPr lang="en-US" altLang="zh-CN" dirty="0"/>
          </a:p>
          <a:p>
            <a:pPr marL="0" indent="0">
              <a:buNone/>
            </a:pPr>
            <a:endParaRPr lang="en-US" altLang="zh-CN" dirty="0"/>
          </a:p>
          <a:p>
            <a:pPr marL="0" indent="0">
              <a:buNone/>
            </a:pPr>
            <a:r>
              <a:rPr lang="zh-CN" altLang="en-US" sz="2400" dirty="0"/>
              <a:t>教育</a:t>
            </a:r>
            <a:r>
              <a:rPr lang="en-US" altLang="zh-CN" sz="2400" dirty="0"/>
              <a:t>/</a:t>
            </a:r>
            <a:r>
              <a:rPr lang="zh-CN" altLang="en-US" sz="2400" dirty="0"/>
              <a:t>研究经历</a:t>
            </a:r>
            <a:endParaRPr lang="en-US" altLang="zh-CN" sz="2400" dirty="0"/>
          </a:p>
          <a:p>
            <a:pPr marL="0" indent="0">
              <a:buNone/>
            </a:pPr>
            <a:r>
              <a:rPr lang="en-US" altLang="zh-CN" sz="2400" dirty="0"/>
              <a:t>2015/8</a:t>
            </a:r>
            <a:r>
              <a:rPr lang="zh-CN" altLang="en-US" sz="2400" dirty="0"/>
              <a:t> </a:t>
            </a:r>
            <a:r>
              <a:rPr lang="en-US" altLang="zh-CN" sz="2400" dirty="0"/>
              <a:t>– 2019/7:</a:t>
            </a:r>
            <a:r>
              <a:rPr lang="zh-CN" altLang="en-US" sz="2400" dirty="0"/>
              <a:t> 清华大学 物理系</a:t>
            </a:r>
            <a:endParaRPr lang="en-US" altLang="zh-CN" sz="2400" dirty="0"/>
          </a:p>
          <a:p>
            <a:r>
              <a:rPr lang="zh-CN" altLang="en-US" sz="2400" dirty="0"/>
              <a:t>数理基础科学</a:t>
            </a:r>
            <a:r>
              <a:rPr lang="en-US" altLang="zh-CN" sz="2400" dirty="0"/>
              <a:t> - </a:t>
            </a:r>
            <a:r>
              <a:rPr lang="zh-CN" altLang="en-US" sz="2400" dirty="0"/>
              <a:t>定量生物学</a:t>
            </a:r>
            <a:endParaRPr lang="en-US" altLang="zh-CN" sz="2400" dirty="0"/>
          </a:p>
          <a:p>
            <a:pPr marL="0" indent="0">
              <a:buNone/>
            </a:pPr>
            <a:r>
              <a:rPr lang="en-US" altLang="zh-CN" sz="2400" dirty="0"/>
              <a:t>2019/7</a:t>
            </a:r>
            <a:r>
              <a:rPr lang="zh-CN" altLang="en-US" sz="2400" dirty="0"/>
              <a:t> </a:t>
            </a:r>
            <a:r>
              <a:rPr lang="en-US" altLang="zh-CN" sz="2400" dirty="0"/>
              <a:t>– 2022/3; 2023/5 – : UIUC </a:t>
            </a:r>
            <a:r>
              <a:rPr lang="zh-CN" altLang="en-US" sz="2400" dirty="0"/>
              <a:t>物理学博士在读</a:t>
            </a:r>
            <a:endParaRPr lang="en-US" altLang="zh-CN" sz="2400" dirty="0"/>
          </a:p>
          <a:p>
            <a:r>
              <a:rPr lang="en-US" altLang="zh-CN" sz="2400" dirty="0"/>
              <a:t>Sergei Maslov lab – </a:t>
            </a:r>
            <a:r>
              <a:rPr lang="zh-CN" altLang="en-US" sz="2400" dirty="0"/>
              <a:t>微生物生态系统的理论与计算</a:t>
            </a:r>
            <a:endParaRPr lang="en-US" altLang="zh-CN" sz="2400" dirty="0"/>
          </a:p>
          <a:p>
            <a:endParaRPr lang="en-US" dirty="0"/>
          </a:p>
        </p:txBody>
      </p:sp>
    </p:spTree>
    <p:extLst>
      <p:ext uri="{BB962C8B-B14F-4D97-AF65-F5344CB8AC3E}">
        <p14:creationId xmlns:p14="http://schemas.microsoft.com/office/powerpoint/2010/main" val="63441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43646" y="531846"/>
            <a:ext cx="10515600" cy="5975958"/>
          </a:xfrm>
        </p:spPr>
        <p:txBody>
          <a:bodyPr/>
          <a:lstStyle/>
          <a:p>
            <a:r>
              <a:rPr lang="zh-CN" altLang="en-US" dirty="0"/>
              <a:t>自我介绍</a:t>
            </a:r>
            <a:endParaRPr lang="en-US" altLang="zh-CN" dirty="0"/>
          </a:p>
          <a:p>
            <a:pPr marL="0" indent="0">
              <a:buNone/>
            </a:pPr>
            <a:endParaRPr lang="en-US" altLang="zh-CN" dirty="0"/>
          </a:p>
          <a:p>
            <a:pPr marL="0" indent="0">
              <a:buNone/>
            </a:pPr>
            <a:r>
              <a:rPr lang="zh-CN" altLang="en-US" sz="2400" dirty="0"/>
              <a:t>教育</a:t>
            </a:r>
            <a:r>
              <a:rPr lang="en-US" altLang="zh-CN" sz="2400" dirty="0"/>
              <a:t>/</a:t>
            </a:r>
            <a:r>
              <a:rPr lang="zh-CN" altLang="en-US" sz="2400" dirty="0"/>
              <a:t>研究经历</a:t>
            </a:r>
            <a:endParaRPr lang="en-US" altLang="zh-CN" sz="2400" dirty="0"/>
          </a:p>
          <a:p>
            <a:pPr marL="0" indent="0">
              <a:buNone/>
            </a:pPr>
            <a:r>
              <a:rPr lang="en-US" altLang="zh-CN" sz="2400" dirty="0"/>
              <a:t>2015/8</a:t>
            </a:r>
            <a:r>
              <a:rPr lang="zh-CN" altLang="en-US" sz="2400" dirty="0"/>
              <a:t> </a:t>
            </a:r>
            <a:r>
              <a:rPr lang="en-US" altLang="zh-CN" sz="2400" dirty="0"/>
              <a:t>– 2019/7:</a:t>
            </a:r>
            <a:r>
              <a:rPr lang="zh-CN" altLang="en-US" sz="2400" dirty="0"/>
              <a:t> 清华大学 物理系</a:t>
            </a:r>
            <a:endParaRPr lang="en-US" altLang="zh-CN" sz="2400" dirty="0"/>
          </a:p>
          <a:p>
            <a:r>
              <a:rPr lang="zh-CN" altLang="en-US" sz="2400" dirty="0"/>
              <a:t>数理基础科学</a:t>
            </a:r>
            <a:r>
              <a:rPr lang="en-US" altLang="zh-CN" sz="2400" dirty="0"/>
              <a:t> - </a:t>
            </a:r>
            <a:r>
              <a:rPr lang="zh-CN" altLang="en-US" sz="2400" dirty="0"/>
              <a:t>定量生物学</a:t>
            </a:r>
            <a:endParaRPr lang="en-US" altLang="zh-CN" sz="2400" dirty="0"/>
          </a:p>
          <a:p>
            <a:pPr marL="0" indent="0">
              <a:buNone/>
            </a:pPr>
            <a:r>
              <a:rPr lang="en-US" altLang="zh-CN" sz="2400" dirty="0"/>
              <a:t>2019/7</a:t>
            </a:r>
            <a:r>
              <a:rPr lang="zh-CN" altLang="en-US" sz="2400" dirty="0"/>
              <a:t> </a:t>
            </a:r>
            <a:r>
              <a:rPr lang="en-US" altLang="zh-CN" sz="2400" dirty="0"/>
              <a:t>– 2022/3; 2023/5 – : UIUC </a:t>
            </a:r>
            <a:r>
              <a:rPr lang="zh-CN" altLang="en-US" sz="2400" dirty="0"/>
              <a:t>物理学博士在读</a:t>
            </a:r>
            <a:endParaRPr lang="en-US" altLang="zh-CN" sz="2400" dirty="0"/>
          </a:p>
          <a:p>
            <a:r>
              <a:rPr lang="en-US" altLang="zh-CN" sz="2400" dirty="0"/>
              <a:t>Sergei Maslov lab – </a:t>
            </a:r>
            <a:r>
              <a:rPr lang="zh-CN" altLang="en-US" sz="2400" dirty="0"/>
              <a:t>微生物生态系统的理论与计算</a:t>
            </a:r>
            <a:endParaRPr lang="en-US" altLang="zh-CN" sz="2400" dirty="0"/>
          </a:p>
          <a:p>
            <a:endParaRPr lang="en-US" altLang="zh-CN" sz="2400" dirty="0"/>
          </a:p>
          <a:p>
            <a:pPr marL="0" indent="0">
              <a:buNone/>
            </a:pPr>
            <a:r>
              <a:rPr lang="zh-CN" altLang="en-US" sz="2400" dirty="0"/>
              <a:t>兴趣与动机</a:t>
            </a:r>
            <a:endParaRPr lang="en-US" altLang="zh-CN" sz="2400" dirty="0"/>
          </a:p>
          <a:p>
            <a:r>
              <a:rPr lang="zh-CN" altLang="en-US" sz="2400" dirty="0"/>
              <a:t>定量研究方法在生物学中的应用：数值模拟、统计学（机器学习）</a:t>
            </a:r>
            <a:endParaRPr lang="en-US" altLang="zh-CN" sz="2400" dirty="0"/>
          </a:p>
          <a:p>
            <a:r>
              <a:rPr lang="zh-CN" altLang="en-US" sz="2400" dirty="0"/>
              <a:t>工业界的工作内容和思路</a:t>
            </a:r>
            <a:endParaRPr lang="en-US" altLang="zh-CN" sz="2400" dirty="0"/>
          </a:p>
          <a:p>
            <a:endParaRPr lang="en-US" dirty="0"/>
          </a:p>
        </p:txBody>
      </p:sp>
    </p:spTree>
    <p:extLst>
      <p:ext uri="{BB962C8B-B14F-4D97-AF65-F5344CB8AC3E}">
        <p14:creationId xmlns:p14="http://schemas.microsoft.com/office/powerpoint/2010/main" val="144661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微生物群落中的机器学习</a:t>
            </a:r>
            <a:endParaRPr lang="en-US" altLang="zh-CN" dirty="0"/>
          </a:p>
          <a:p>
            <a:endParaRPr lang="en-US" dirty="0"/>
          </a:p>
          <a:p>
            <a:pPr marL="0" indent="0">
              <a:buNone/>
            </a:pPr>
            <a:endParaRPr lang="en-US" dirty="0"/>
          </a:p>
        </p:txBody>
      </p:sp>
      <p:pic>
        <p:nvPicPr>
          <p:cNvPr id="4" name="Graphic 3">
            <a:extLst>
              <a:ext uri="{FF2B5EF4-FFF2-40B4-BE49-F238E27FC236}">
                <a16:creationId xmlns:a16="http://schemas.microsoft.com/office/drawing/2014/main" id="{AC5E821D-D694-00D1-A843-D2576925B6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058" y="980619"/>
            <a:ext cx="3057525" cy="3057525"/>
          </a:xfrm>
          <a:prstGeom prst="rect">
            <a:avLst/>
          </a:prstGeom>
        </p:spPr>
      </p:pic>
      <p:cxnSp>
        <p:nvCxnSpPr>
          <p:cNvPr id="6" name="Straight Arrow Connector 5">
            <a:extLst>
              <a:ext uri="{FF2B5EF4-FFF2-40B4-BE49-F238E27FC236}">
                <a16:creationId xmlns:a16="http://schemas.microsoft.com/office/drawing/2014/main" id="{45438DBF-7510-7AF0-1A2D-90E86674B43B}"/>
              </a:ext>
            </a:extLst>
          </p:cNvPr>
          <p:cNvCxnSpPr>
            <a:cxnSpLocks/>
            <a:endCxn id="28" idx="1"/>
          </p:cNvCxnSpPr>
          <p:nvPr/>
        </p:nvCxnSpPr>
        <p:spPr>
          <a:xfrm>
            <a:off x="2216789" y="2820248"/>
            <a:ext cx="1077773" cy="453074"/>
          </a:xfrm>
          <a:prstGeom prst="straightConnector1">
            <a:avLst/>
          </a:prstGeom>
          <a:ln w="254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72D0E13-24B4-B091-7AB2-ACE1C2B0213A}"/>
              </a:ext>
            </a:extLst>
          </p:cNvPr>
          <p:cNvCxnSpPr>
            <a:cxnSpLocks/>
            <a:endCxn id="29" idx="1"/>
          </p:cNvCxnSpPr>
          <p:nvPr/>
        </p:nvCxnSpPr>
        <p:spPr>
          <a:xfrm flipV="1">
            <a:off x="2262772" y="2438488"/>
            <a:ext cx="1012167" cy="2234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126587E-5F81-DDD2-FBB7-22175F2B6EBD}"/>
              </a:ext>
            </a:extLst>
          </p:cNvPr>
          <p:cNvGrpSpPr/>
          <p:nvPr/>
        </p:nvGrpSpPr>
        <p:grpSpPr>
          <a:xfrm>
            <a:off x="3294562" y="2940130"/>
            <a:ext cx="1730864" cy="695844"/>
            <a:chOff x="3303473" y="1577465"/>
            <a:chExt cx="1730864" cy="695844"/>
          </a:xfrm>
        </p:grpSpPr>
        <p:pic>
          <p:nvPicPr>
            <p:cNvPr id="11" name="Picture 10">
              <a:extLst>
                <a:ext uri="{FF2B5EF4-FFF2-40B4-BE49-F238E27FC236}">
                  <a16:creationId xmlns:a16="http://schemas.microsoft.com/office/drawing/2014/main" id="{3ACFE5C0-4CFB-72A5-5517-1997F3B7866A}"/>
                </a:ext>
              </a:extLst>
            </p:cNvPr>
            <p:cNvPicPr>
              <a:picLocks noChangeAspect="1"/>
            </p:cNvPicPr>
            <p:nvPr/>
          </p:nvPicPr>
          <p:blipFill>
            <a:blip r:embed="rId5"/>
            <a:stretch>
              <a:fillRect/>
            </a:stretch>
          </p:blipFill>
          <p:spPr>
            <a:xfrm>
              <a:off x="3373098" y="1605222"/>
              <a:ext cx="298588" cy="359664"/>
            </a:xfrm>
            <a:prstGeom prst="rect">
              <a:avLst/>
            </a:prstGeom>
          </p:spPr>
        </p:pic>
        <p:grpSp>
          <p:nvGrpSpPr>
            <p:cNvPr id="15" name="Group 14">
              <a:extLst>
                <a:ext uri="{FF2B5EF4-FFF2-40B4-BE49-F238E27FC236}">
                  <a16:creationId xmlns:a16="http://schemas.microsoft.com/office/drawing/2014/main" id="{BE9FEBB8-26D5-78C6-79E2-9E7A92035EE5}"/>
                </a:ext>
              </a:extLst>
            </p:cNvPr>
            <p:cNvGrpSpPr/>
            <p:nvPr/>
          </p:nvGrpSpPr>
          <p:grpSpPr>
            <a:xfrm flipH="1">
              <a:off x="3928695" y="1644070"/>
              <a:ext cx="316718" cy="314958"/>
              <a:chOff x="5238750" y="2576512"/>
              <a:chExt cx="1714500" cy="1704975"/>
            </a:xfrm>
          </p:grpSpPr>
          <p:pic>
            <p:nvPicPr>
              <p:cNvPr id="13" name="Picture 12">
                <a:extLst>
                  <a:ext uri="{FF2B5EF4-FFF2-40B4-BE49-F238E27FC236}">
                    <a16:creationId xmlns:a16="http://schemas.microsoft.com/office/drawing/2014/main" id="{2F96CAF2-4400-CD67-05EC-C4E751EB2B1C}"/>
                  </a:ext>
                </a:extLst>
              </p:cNvPr>
              <p:cNvPicPr>
                <a:picLocks noChangeAspect="1"/>
              </p:cNvPicPr>
              <p:nvPr/>
            </p:nvPicPr>
            <p:blipFill>
              <a:blip r:embed="rId6"/>
              <a:stretch>
                <a:fillRect/>
              </a:stretch>
            </p:blipFill>
            <p:spPr>
              <a:xfrm>
                <a:off x="5238750" y="2576512"/>
                <a:ext cx="1714500" cy="1704975"/>
              </a:xfrm>
              <a:prstGeom prst="rect">
                <a:avLst/>
              </a:prstGeom>
            </p:spPr>
          </p:pic>
          <p:sp>
            <p:nvSpPr>
              <p:cNvPr id="14" name="Rectangle 13">
                <a:extLst>
                  <a:ext uri="{FF2B5EF4-FFF2-40B4-BE49-F238E27FC236}">
                    <a16:creationId xmlns:a16="http://schemas.microsoft.com/office/drawing/2014/main" id="{400A0EFC-A524-97C4-5158-088904345B85}"/>
                  </a:ext>
                </a:extLst>
              </p:cNvPr>
              <p:cNvSpPr/>
              <p:nvPr/>
            </p:nvSpPr>
            <p:spPr>
              <a:xfrm>
                <a:off x="6693408" y="3519825"/>
                <a:ext cx="259842" cy="563294"/>
              </a:xfrm>
              <a:prstGeom prst="rect">
                <a:avLst/>
              </a:prstGeom>
              <a:solidFill>
                <a:schemeClr val="bg1"/>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Picture 16">
              <a:extLst>
                <a:ext uri="{FF2B5EF4-FFF2-40B4-BE49-F238E27FC236}">
                  <a16:creationId xmlns:a16="http://schemas.microsoft.com/office/drawing/2014/main" id="{F61734C2-21B1-FD98-ED1E-DD0CF32F97DD}"/>
                </a:ext>
              </a:extLst>
            </p:cNvPr>
            <p:cNvPicPr>
              <a:picLocks noChangeAspect="1"/>
            </p:cNvPicPr>
            <p:nvPr/>
          </p:nvPicPr>
          <p:blipFill>
            <a:blip r:embed="rId7"/>
            <a:stretch>
              <a:fillRect/>
            </a:stretch>
          </p:blipFill>
          <p:spPr>
            <a:xfrm>
              <a:off x="4459864" y="1715806"/>
              <a:ext cx="184344" cy="224900"/>
            </a:xfrm>
            <a:prstGeom prst="rect">
              <a:avLst/>
            </a:prstGeom>
          </p:spPr>
        </p:pic>
        <p:sp>
          <p:nvSpPr>
            <p:cNvPr id="19" name="TextBox 18">
              <a:extLst>
                <a:ext uri="{FF2B5EF4-FFF2-40B4-BE49-F238E27FC236}">
                  <a16:creationId xmlns:a16="http://schemas.microsoft.com/office/drawing/2014/main" id="{00976A22-8F5D-F17E-6EA7-35CC70D6063F}"/>
                </a:ext>
              </a:extLst>
            </p:cNvPr>
            <p:cNvSpPr txBox="1"/>
            <p:nvPr/>
          </p:nvSpPr>
          <p:spPr>
            <a:xfrm>
              <a:off x="3521684" y="1903977"/>
              <a:ext cx="1512653" cy="369332"/>
            </a:xfrm>
            <a:prstGeom prst="rect">
              <a:avLst/>
            </a:prstGeom>
            <a:noFill/>
          </p:spPr>
          <p:txBody>
            <a:bodyPr wrap="square" rtlCol="0">
              <a:spAutoFit/>
            </a:bodyPr>
            <a:lstStyle/>
            <a:p>
              <a:r>
                <a:rPr lang="zh-CN" altLang="en-US" dirty="0"/>
                <a:t>代谢物组</a:t>
              </a:r>
              <a:endParaRPr lang="en-US" dirty="0"/>
            </a:p>
          </p:txBody>
        </p:sp>
        <p:sp>
          <p:nvSpPr>
            <p:cNvPr id="28" name="Rectangle: Rounded Corners 27">
              <a:extLst>
                <a:ext uri="{FF2B5EF4-FFF2-40B4-BE49-F238E27FC236}">
                  <a16:creationId xmlns:a16="http://schemas.microsoft.com/office/drawing/2014/main" id="{3162148C-E057-C7A3-5BDF-E843DF616AD5}"/>
                </a:ext>
              </a:extLst>
            </p:cNvPr>
            <p:cNvSpPr/>
            <p:nvPr/>
          </p:nvSpPr>
          <p:spPr>
            <a:xfrm>
              <a:off x="3303473" y="1577465"/>
              <a:ext cx="1512653" cy="666384"/>
            </a:xfrm>
            <a:prstGeom prst="roundRect">
              <a:avLst/>
            </a:prstGeom>
            <a:noFill/>
            <a:ln w="254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8338BA08-7359-65E7-072E-1DD5C19B3928}"/>
              </a:ext>
            </a:extLst>
          </p:cNvPr>
          <p:cNvGrpSpPr/>
          <p:nvPr/>
        </p:nvGrpSpPr>
        <p:grpSpPr>
          <a:xfrm>
            <a:off x="3274939" y="2112540"/>
            <a:ext cx="1840554" cy="665278"/>
            <a:chOff x="3332958" y="2818416"/>
            <a:chExt cx="1840554" cy="665278"/>
          </a:xfrm>
        </p:grpSpPr>
        <p:pic>
          <p:nvPicPr>
            <p:cNvPr id="23" name="Picture 22">
              <a:extLst>
                <a:ext uri="{FF2B5EF4-FFF2-40B4-BE49-F238E27FC236}">
                  <a16:creationId xmlns:a16="http://schemas.microsoft.com/office/drawing/2014/main" id="{D4FA762F-3079-0584-8824-280A0F13F233}"/>
                </a:ext>
              </a:extLst>
            </p:cNvPr>
            <p:cNvPicPr>
              <a:picLocks noChangeAspect="1"/>
            </p:cNvPicPr>
            <p:nvPr/>
          </p:nvPicPr>
          <p:blipFill>
            <a:blip r:embed="rId8"/>
            <a:stretch>
              <a:fillRect/>
            </a:stretch>
          </p:blipFill>
          <p:spPr>
            <a:xfrm>
              <a:off x="3457533" y="2936232"/>
              <a:ext cx="1219200" cy="253660"/>
            </a:xfrm>
            <a:prstGeom prst="rect">
              <a:avLst/>
            </a:prstGeom>
          </p:spPr>
        </p:pic>
        <p:sp>
          <p:nvSpPr>
            <p:cNvPr id="24" name="TextBox 23">
              <a:extLst>
                <a:ext uri="{FF2B5EF4-FFF2-40B4-BE49-F238E27FC236}">
                  <a16:creationId xmlns:a16="http://schemas.microsoft.com/office/drawing/2014/main" id="{5B716487-876E-AA4F-720A-0EF9EAFEFB97}"/>
                </a:ext>
              </a:extLst>
            </p:cNvPr>
            <p:cNvSpPr txBox="1"/>
            <p:nvPr/>
          </p:nvSpPr>
          <p:spPr>
            <a:xfrm>
              <a:off x="3558079" y="3114362"/>
              <a:ext cx="1615433" cy="369332"/>
            </a:xfrm>
            <a:prstGeom prst="rect">
              <a:avLst/>
            </a:prstGeom>
            <a:noFill/>
          </p:spPr>
          <p:txBody>
            <a:bodyPr wrap="square" rtlCol="0">
              <a:spAutoFit/>
            </a:bodyPr>
            <a:lstStyle/>
            <a:p>
              <a:r>
                <a:rPr lang="zh-CN" altLang="en-US" dirty="0"/>
                <a:t>宏基因组</a:t>
              </a:r>
              <a:endParaRPr lang="en-US" dirty="0"/>
            </a:p>
          </p:txBody>
        </p:sp>
        <p:sp>
          <p:nvSpPr>
            <p:cNvPr id="29" name="Rectangle: Rounded Corners 28">
              <a:extLst>
                <a:ext uri="{FF2B5EF4-FFF2-40B4-BE49-F238E27FC236}">
                  <a16:creationId xmlns:a16="http://schemas.microsoft.com/office/drawing/2014/main" id="{33EB5483-4CE7-BA47-DBF3-7D3C7109B79E}"/>
                </a:ext>
              </a:extLst>
            </p:cNvPr>
            <p:cNvSpPr/>
            <p:nvPr/>
          </p:nvSpPr>
          <p:spPr>
            <a:xfrm>
              <a:off x="3332958" y="2818416"/>
              <a:ext cx="1528570" cy="651895"/>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Arrow: Right 29">
            <a:extLst>
              <a:ext uri="{FF2B5EF4-FFF2-40B4-BE49-F238E27FC236}">
                <a16:creationId xmlns:a16="http://schemas.microsoft.com/office/drawing/2014/main" id="{0B06A7D6-CF3B-97E3-EEF4-7B48BC205166}"/>
              </a:ext>
            </a:extLst>
          </p:cNvPr>
          <p:cNvSpPr/>
          <p:nvPr/>
        </p:nvSpPr>
        <p:spPr>
          <a:xfrm>
            <a:off x="5962233" y="2610798"/>
            <a:ext cx="350520" cy="1888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13A9B979-0B8E-261B-0AD6-4B6F6D96B2D1}"/>
              </a:ext>
            </a:extLst>
          </p:cNvPr>
          <p:cNvSpPr/>
          <p:nvPr/>
        </p:nvSpPr>
        <p:spPr>
          <a:xfrm>
            <a:off x="3157627" y="1623060"/>
            <a:ext cx="1741750" cy="210333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4104526E-AAEF-C77D-B577-D48FD3F132DA}"/>
              </a:ext>
            </a:extLst>
          </p:cNvPr>
          <p:cNvSpPr txBox="1"/>
          <p:nvPr/>
        </p:nvSpPr>
        <p:spPr>
          <a:xfrm>
            <a:off x="3551481" y="1663888"/>
            <a:ext cx="1512653" cy="369332"/>
          </a:xfrm>
          <a:prstGeom prst="rect">
            <a:avLst/>
          </a:prstGeom>
          <a:noFill/>
        </p:spPr>
        <p:txBody>
          <a:bodyPr wrap="square" rtlCol="0">
            <a:spAutoFit/>
          </a:bodyPr>
          <a:lstStyle/>
          <a:p>
            <a:r>
              <a:rPr lang="zh-CN" altLang="en-US" dirty="0"/>
              <a:t>数据库</a:t>
            </a:r>
            <a:endParaRPr lang="en-US" dirty="0"/>
          </a:p>
        </p:txBody>
      </p:sp>
      <p:sp>
        <p:nvSpPr>
          <p:cNvPr id="38" name="TextBox 37">
            <a:extLst>
              <a:ext uri="{FF2B5EF4-FFF2-40B4-BE49-F238E27FC236}">
                <a16:creationId xmlns:a16="http://schemas.microsoft.com/office/drawing/2014/main" id="{44D5A6E4-763F-DAB9-428B-2AB710290CFB}"/>
              </a:ext>
            </a:extLst>
          </p:cNvPr>
          <p:cNvSpPr txBox="1"/>
          <p:nvPr/>
        </p:nvSpPr>
        <p:spPr>
          <a:xfrm>
            <a:off x="5171825" y="2220071"/>
            <a:ext cx="2243452" cy="369332"/>
          </a:xfrm>
          <a:prstGeom prst="rect">
            <a:avLst/>
          </a:prstGeom>
          <a:noFill/>
        </p:spPr>
        <p:txBody>
          <a:bodyPr wrap="square" rtlCol="0">
            <a:spAutoFit/>
          </a:bodyPr>
          <a:lstStyle/>
          <a:p>
            <a:r>
              <a:rPr lang="en-US" dirty="0"/>
              <a:t>      </a:t>
            </a:r>
            <a:r>
              <a:rPr lang="zh-CN" altLang="en-US" dirty="0"/>
              <a:t>数据预处理</a:t>
            </a:r>
            <a:endParaRPr lang="en-US" dirty="0"/>
          </a:p>
        </p:txBody>
      </p:sp>
      <p:sp>
        <p:nvSpPr>
          <p:cNvPr id="46" name="Rectangle: Rounded Corners 45">
            <a:extLst>
              <a:ext uri="{FF2B5EF4-FFF2-40B4-BE49-F238E27FC236}">
                <a16:creationId xmlns:a16="http://schemas.microsoft.com/office/drawing/2014/main" id="{A56FFD12-E954-97A8-D8C2-9AF07D990CEE}"/>
              </a:ext>
            </a:extLst>
          </p:cNvPr>
          <p:cNvSpPr/>
          <p:nvPr/>
        </p:nvSpPr>
        <p:spPr>
          <a:xfrm rot="16200000">
            <a:off x="6727210" y="2723231"/>
            <a:ext cx="1512653" cy="315258"/>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宏基因组</a:t>
            </a:r>
            <a:endParaRPr lang="en-US" dirty="0">
              <a:solidFill>
                <a:schemeClr val="tx1"/>
              </a:solidFill>
            </a:endParaRPr>
          </a:p>
        </p:txBody>
      </p:sp>
      <p:sp>
        <p:nvSpPr>
          <p:cNvPr id="59" name="TextBox 58">
            <a:extLst>
              <a:ext uri="{FF2B5EF4-FFF2-40B4-BE49-F238E27FC236}">
                <a16:creationId xmlns:a16="http://schemas.microsoft.com/office/drawing/2014/main" id="{42EDD3CE-0E6F-C090-5E87-BBD94BF877FC}"/>
              </a:ext>
            </a:extLst>
          </p:cNvPr>
          <p:cNvSpPr txBox="1"/>
          <p:nvPr/>
        </p:nvSpPr>
        <p:spPr>
          <a:xfrm>
            <a:off x="7999514" y="1669387"/>
            <a:ext cx="1920635" cy="369332"/>
          </a:xfrm>
          <a:prstGeom prst="rect">
            <a:avLst/>
          </a:prstGeom>
          <a:noFill/>
        </p:spPr>
        <p:txBody>
          <a:bodyPr wrap="square" rtlCol="0">
            <a:spAutoFit/>
          </a:bodyPr>
          <a:lstStyle/>
          <a:p>
            <a:r>
              <a:rPr lang="zh-CN" altLang="en-US" dirty="0"/>
              <a:t>机器学习模型</a:t>
            </a:r>
            <a:endParaRPr lang="en-US" dirty="0"/>
          </a:p>
        </p:txBody>
      </p:sp>
      <p:sp>
        <p:nvSpPr>
          <p:cNvPr id="60" name="Rectangle: Rounded Corners 59">
            <a:extLst>
              <a:ext uri="{FF2B5EF4-FFF2-40B4-BE49-F238E27FC236}">
                <a16:creationId xmlns:a16="http://schemas.microsoft.com/office/drawing/2014/main" id="{2B3332FC-DE98-11BA-5DEC-916FAFCDC14B}"/>
              </a:ext>
            </a:extLst>
          </p:cNvPr>
          <p:cNvSpPr/>
          <p:nvPr/>
        </p:nvSpPr>
        <p:spPr>
          <a:xfrm rot="16200000">
            <a:off x="9391873" y="2723230"/>
            <a:ext cx="1512653" cy="315258"/>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代谢物组</a:t>
            </a:r>
            <a:endParaRPr lang="en-US" dirty="0">
              <a:solidFill>
                <a:schemeClr val="tx1"/>
              </a:solidFill>
            </a:endParaRPr>
          </a:p>
        </p:txBody>
      </p:sp>
      <p:grpSp>
        <p:nvGrpSpPr>
          <p:cNvPr id="66" name="Group 65">
            <a:extLst>
              <a:ext uri="{FF2B5EF4-FFF2-40B4-BE49-F238E27FC236}">
                <a16:creationId xmlns:a16="http://schemas.microsoft.com/office/drawing/2014/main" id="{FB829C1A-C904-D18F-6732-C9040F8B9791}"/>
              </a:ext>
            </a:extLst>
          </p:cNvPr>
          <p:cNvGrpSpPr/>
          <p:nvPr/>
        </p:nvGrpSpPr>
        <p:grpSpPr>
          <a:xfrm>
            <a:off x="7953150" y="2123639"/>
            <a:ext cx="233570" cy="1497193"/>
            <a:chOff x="7953150" y="2123639"/>
            <a:chExt cx="233570" cy="1497193"/>
          </a:xfrm>
          <a:solidFill>
            <a:schemeClr val="bg1">
              <a:lumMod val="75000"/>
            </a:schemeClr>
          </a:solidFill>
        </p:grpSpPr>
        <p:sp>
          <p:nvSpPr>
            <p:cNvPr id="61" name="Oval 60">
              <a:extLst>
                <a:ext uri="{FF2B5EF4-FFF2-40B4-BE49-F238E27FC236}">
                  <a16:creationId xmlns:a16="http://schemas.microsoft.com/office/drawing/2014/main" id="{A6A42B0E-5431-9F2A-E7D3-F28785523F6D}"/>
                </a:ext>
              </a:extLst>
            </p:cNvPr>
            <p:cNvSpPr/>
            <p:nvPr/>
          </p:nvSpPr>
          <p:spPr>
            <a:xfrm>
              <a:off x="7953150" y="2123639"/>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0E5E33A5-7060-1C81-9059-84C4C6FB4B86}"/>
                </a:ext>
              </a:extLst>
            </p:cNvPr>
            <p:cNvSpPr/>
            <p:nvPr/>
          </p:nvSpPr>
          <p:spPr>
            <a:xfrm>
              <a:off x="7953150" y="2441408"/>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4AF31B5B-A2FC-F39B-B2F7-57810371F76D}"/>
                </a:ext>
              </a:extLst>
            </p:cNvPr>
            <p:cNvSpPr/>
            <p:nvPr/>
          </p:nvSpPr>
          <p:spPr>
            <a:xfrm>
              <a:off x="7953150" y="2761765"/>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30A4CCA0-4980-09CA-B672-C02B45AD6844}"/>
                </a:ext>
              </a:extLst>
            </p:cNvPr>
            <p:cNvSpPr/>
            <p:nvPr/>
          </p:nvSpPr>
          <p:spPr>
            <a:xfrm>
              <a:off x="7953150" y="3075928"/>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43823D2C-2E12-7DFA-8D76-4ECA07897C04}"/>
                </a:ext>
              </a:extLst>
            </p:cNvPr>
            <p:cNvSpPr/>
            <p:nvPr/>
          </p:nvSpPr>
          <p:spPr>
            <a:xfrm>
              <a:off x="7953150" y="3387262"/>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2" name="Straight Arrow Connector 71">
            <a:extLst>
              <a:ext uri="{FF2B5EF4-FFF2-40B4-BE49-F238E27FC236}">
                <a16:creationId xmlns:a16="http://schemas.microsoft.com/office/drawing/2014/main" id="{B2CB2529-BBE9-C9FB-C1CA-94264777227D}"/>
              </a:ext>
            </a:extLst>
          </p:cNvPr>
          <p:cNvCxnSpPr>
            <a:endCxn id="61" idx="2"/>
          </p:cNvCxnSpPr>
          <p:nvPr/>
        </p:nvCxnSpPr>
        <p:spPr>
          <a:xfrm flipV="1">
            <a:off x="7641166" y="2240424"/>
            <a:ext cx="311984" cy="16495"/>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BA80744-D7B7-DE2D-F2A4-B817B56914B7}"/>
              </a:ext>
            </a:extLst>
          </p:cNvPr>
          <p:cNvCxnSpPr>
            <a:endCxn id="62" idx="2"/>
          </p:cNvCxnSpPr>
          <p:nvPr/>
        </p:nvCxnSpPr>
        <p:spPr>
          <a:xfrm>
            <a:off x="7641166" y="2283626"/>
            <a:ext cx="311984" cy="274567"/>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2DE2C3A-84D2-2911-38D7-412487FF8A82}"/>
              </a:ext>
            </a:extLst>
          </p:cNvPr>
          <p:cNvCxnSpPr>
            <a:stCxn id="46" idx="2"/>
            <a:endCxn id="61" idx="2"/>
          </p:cNvCxnSpPr>
          <p:nvPr/>
        </p:nvCxnSpPr>
        <p:spPr>
          <a:xfrm flipV="1">
            <a:off x="7641166" y="2240424"/>
            <a:ext cx="311984" cy="64043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A80E906-D7B9-E970-3163-317624D6A3FD}"/>
              </a:ext>
            </a:extLst>
          </p:cNvPr>
          <p:cNvCxnSpPr>
            <a:endCxn id="64" idx="2"/>
          </p:cNvCxnSpPr>
          <p:nvPr/>
        </p:nvCxnSpPr>
        <p:spPr>
          <a:xfrm>
            <a:off x="7641166" y="2325725"/>
            <a:ext cx="311984" cy="866988"/>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329766E-37BC-E7AC-F70C-969F36A6011A}"/>
              </a:ext>
            </a:extLst>
          </p:cNvPr>
          <p:cNvCxnSpPr>
            <a:stCxn id="46" idx="2"/>
            <a:endCxn id="63" idx="2"/>
          </p:cNvCxnSpPr>
          <p:nvPr/>
        </p:nvCxnSpPr>
        <p:spPr>
          <a:xfrm flipV="1">
            <a:off x="7641166" y="2878550"/>
            <a:ext cx="311984" cy="2310"/>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2EEB08C-1684-3827-DC0A-7C64CEADDB26}"/>
              </a:ext>
            </a:extLst>
          </p:cNvPr>
          <p:cNvCxnSpPr>
            <a:stCxn id="46" idx="2"/>
            <a:endCxn id="62" idx="2"/>
          </p:cNvCxnSpPr>
          <p:nvPr/>
        </p:nvCxnSpPr>
        <p:spPr>
          <a:xfrm flipV="1">
            <a:off x="7641166" y="2558193"/>
            <a:ext cx="311984" cy="322667"/>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6F803C1-980D-B664-25BA-E400B564AB12}"/>
              </a:ext>
            </a:extLst>
          </p:cNvPr>
          <p:cNvCxnSpPr>
            <a:endCxn id="63" idx="2"/>
          </p:cNvCxnSpPr>
          <p:nvPr/>
        </p:nvCxnSpPr>
        <p:spPr>
          <a:xfrm>
            <a:off x="7641166" y="2567216"/>
            <a:ext cx="311984" cy="311334"/>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9B1175D-5594-DDAA-AFD9-423EC8381FE2}"/>
              </a:ext>
            </a:extLst>
          </p:cNvPr>
          <p:cNvCxnSpPr>
            <a:endCxn id="61" idx="2"/>
          </p:cNvCxnSpPr>
          <p:nvPr/>
        </p:nvCxnSpPr>
        <p:spPr>
          <a:xfrm flipV="1">
            <a:off x="7641166" y="2240424"/>
            <a:ext cx="311984" cy="336125"/>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42C5314-3958-F94F-7B82-21B6DAFB8481}"/>
              </a:ext>
            </a:extLst>
          </p:cNvPr>
          <p:cNvCxnSpPr>
            <a:stCxn id="46" idx="2"/>
            <a:endCxn id="65" idx="2"/>
          </p:cNvCxnSpPr>
          <p:nvPr/>
        </p:nvCxnSpPr>
        <p:spPr>
          <a:xfrm>
            <a:off x="7641166" y="2880860"/>
            <a:ext cx="311984" cy="623187"/>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4635BD45-66A8-4E9F-07A5-F3C2B698FA79}"/>
              </a:ext>
            </a:extLst>
          </p:cNvPr>
          <p:cNvCxnSpPr>
            <a:endCxn id="64" idx="2"/>
          </p:cNvCxnSpPr>
          <p:nvPr/>
        </p:nvCxnSpPr>
        <p:spPr>
          <a:xfrm flipV="1">
            <a:off x="7641166" y="3192713"/>
            <a:ext cx="311984" cy="4635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8FCD88D-E09F-767D-4499-3EAA2A0ED53C}"/>
              </a:ext>
            </a:extLst>
          </p:cNvPr>
          <p:cNvCxnSpPr>
            <a:endCxn id="63" idx="2"/>
          </p:cNvCxnSpPr>
          <p:nvPr/>
        </p:nvCxnSpPr>
        <p:spPr>
          <a:xfrm flipV="1">
            <a:off x="7641166" y="2878550"/>
            <a:ext cx="311984" cy="659297"/>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130F8AB-40BC-D88D-A329-A877DB8D466A}"/>
              </a:ext>
            </a:extLst>
          </p:cNvPr>
          <p:cNvCxnSpPr>
            <a:endCxn id="65" idx="2"/>
          </p:cNvCxnSpPr>
          <p:nvPr/>
        </p:nvCxnSpPr>
        <p:spPr>
          <a:xfrm>
            <a:off x="7641166" y="3504047"/>
            <a:ext cx="311984" cy="0"/>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6705684-3B1E-3CAA-EC63-2CF6FDADC578}"/>
              </a:ext>
            </a:extLst>
          </p:cNvPr>
          <p:cNvCxnSpPr>
            <a:endCxn id="63" idx="2"/>
          </p:cNvCxnSpPr>
          <p:nvPr/>
        </p:nvCxnSpPr>
        <p:spPr>
          <a:xfrm flipV="1">
            <a:off x="7641166" y="2878550"/>
            <a:ext cx="311984" cy="351520"/>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A0D4F52-8714-922C-D6E8-AE2BD2C35518}"/>
              </a:ext>
            </a:extLst>
          </p:cNvPr>
          <p:cNvCxnSpPr>
            <a:endCxn id="65" idx="2"/>
          </p:cNvCxnSpPr>
          <p:nvPr/>
        </p:nvCxnSpPr>
        <p:spPr>
          <a:xfrm>
            <a:off x="7641166" y="3215891"/>
            <a:ext cx="311984" cy="28815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B1680BC6-81FD-5AA2-F282-0D71ABA50D8C}"/>
              </a:ext>
            </a:extLst>
          </p:cNvPr>
          <p:cNvGrpSpPr/>
          <p:nvPr/>
        </p:nvGrpSpPr>
        <p:grpSpPr>
          <a:xfrm>
            <a:off x="8726262" y="2117439"/>
            <a:ext cx="233570" cy="1497193"/>
            <a:chOff x="7953150" y="2123639"/>
            <a:chExt cx="233570" cy="1497193"/>
          </a:xfrm>
          <a:solidFill>
            <a:schemeClr val="bg1">
              <a:lumMod val="75000"/>
            </a:schemeClr>
          </a:solidFill>
        </p:grpSpPr>
        <p:sp>
          <p:nvSpPr>
            <p:cNvPr id="100" name="Oval 99">
              <a:extLst>
                <a:ext uri="{FF2B5EF4-FFF2-40B4-BE49-F238E27FC236}">
                  <a16:creationId xmlns:a16="http://schemas.microsoft.com/office/drawing/2014/main" id="{A87D06C7-B418-0D42-3C7F-E12497756E20}"/>
                </a:ext>
              </a:extLst>
            </p:cNvPr>
            <p:cNvSpPr/>
            <p:nvPr/>
          </p:nvSpPr>
          <p:spPr>
            <a:xfrm>
              <a:off x="7953150" y="2123639"/>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8F86A6B0-5EE7-32B0-9B17-724D2911493A}"/>
                </a:ext>
              </a:extLst>
            </p:cNvPr>
            <p:cNvSpPr/>
            <p:nvPr/>
          </p:nvSpPr>
          <p:spPr>
            <a:xfrm>
              <a:off x="7953150" y="2441408"/>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D9BE426D-856B-88B6-3286-71073C98DD3A}"/>
                </a:ext>
              </a:extLst>
            </p:cNvPr>
            <p:cNvSpPr/>
            <p:nvPr/>
          </p:nvSpPr>
          <p:spPr>
            <a:xfrm>
              <a:off x="7953150" y="2761765"/>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5A80FDD3-49C7-DF6F-4A7F-E01D4FD7365A}"/>
                </a:ext>
              </a:extLst>
            </p:cNvPr>
            <p:cNvSpPr/>
            <p:nvPr/>
          </p:nvSpPr>
          <p:spPr>
            <a:xfrm>
              <a:off x="7953150" y="3075928"/>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a:extLst>
                <a:ext uri="{FF2B5EF4-FFF2-40B4-BE49-F238E27FC236}">
                  <a16:creationId xmlns:a16="http://schemas.microsoft.com/office/drawing/2014/main" id="{AE6C44FB-325E-9788-73FD-E6A6993C18DB}"/>
                </a:ext>
              </a:extLst>
            </p:cNvPr>
            <p:cNvSpPr/>
            <p:nvPr/>
          </p:nvSpPr>
          <p:spPr>
            <a:xfrm>
              <a:off x="7953150" y="3387262"/>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863EAAC4-9430-ABE9-8B4B-E6F8F4A51565}"/>
              </a:ext>
            </a:extLst>
          </p:cNvPr>
          <p:cNvGrpSpPr/>
          <p:nvPr/>
        </p:nvGrpSpPr>
        <p:grpSpPr>
          <a:xfrm>
            <a:off x="9445016" y="2111125"/>
            <a:ext cx="233570" cy="1497193"/>
            <a:chOff x="7953150" y="2123639"/>
            <a:chExt cx="233570" cy="1497193"/>
          </a:xfrm>
          <a:solidFill>
            <a:schemeClr val="bg1">
              <a:lumMod val="75000"/>
            </a:schemeClr>
          </a:solidFill>
        </p:grpSpPr>
        <p:sp>
          <p:nvSpPr>
            <p:cNvPr id="106" name="Oval 105">
              <a:extLst>
                <a:ext uri="{FF2B5EF4-FFF2-40B4-BE49-F238E27FC236}">
                  <a16:creationId xmlns:a16="http://schemas.microsoft.com/office/drawing/2014/main" id="{4EE9700E-9C4E-DE2A-08B4-FB30748FA7CA}"/>
                </a:ext>
              </a:extLst>
            </p:cNvPr>
            <p:cNvSpPr/>
            <p:nvPr/>
          </p:nvSpPr>
          <p:spPr>
            <a:xfrm>
              <a:off x="7953150" y="2123639"/>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2226D602-FF0C-1B16-2C3F-0CAFD3384974}"/>
                </a:ext>
              </a:extLst>
            </p:cNvPr>
            <p:cNvSpPr/>
            <p:nvPr/>
          </p:nvSpPr>
          <p:spPr>
            <a:xfrm>
              <a:off x="7953150" y="2441408"/>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CADA1D73-4730-D871-A037-15CB56B2D84E}"/>
                </a:ext>
              </a:extLst>
            </p:cNvPr>
            <p:cNvSpPr/>
            <p:nvPr/>
          </p:nvSpPr>
          <p:spPr>
            <a:xfrm>
              <a:off x="7953150" y="2761765"/>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DE65891E-260A-8C7E-2419-D150C9A913DF}"/>
                </a:ext>
              </a:extLst>
            </p:cNvPr>
            <p:cNvSpPr/>
            <p:nvPr/>
          </p:nvSpPr>
          <p:spPr>
            <a:xfrm>
              <a:off x="7953150" y="3075928"/>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DF80BB88-813F-A39E-4DF7-FD502612D43B}"/>
                </a:ext>
              </a:extLst>
            </p:cNvPr>
            <p:cNvSpPr/>
            <p:nvPr/>
          </p:nvSpPr>
          <p:spPr>
            <a:xfrm>
              <a:off x="7953150" y="3387262"/>
              <a:ext cx="233570" cy="2335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1" name="Straight Arrow Connector 180">
            <a:extLst>
              <a:ext uri="{FF2B5EF4-FFF2-40B4-BE49-F238E27FC236}">
                <a16:creationId xmlns:a16="http://schemas.microsoft.com/office/drawing/2014/main" id="{2019777D-22E4-487B-25BB-DDB0FF27769F}"/>
              </a:ext>
            </a:extLst>
          </p:cNvPr>
          <p:cNvCxnSpPr>
            <a:cxnSpLocks/>
            <a:endCxn id="106" idx="2"/>
          </p:cNvCxnSpPr>
          <p:nvPr/>
        </p:nvCxnSpPr>
        <p:spPr>
          <a:xfrm flipV="1">
            <a:off x="8928928" y="2227910"/>
            <a:ext cx="516088" cy="127104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CA6EF5BD-DAC9-C379-C0F1-5E5AFE36A933}"/>
              </a:ext>
            </a:extLst>
          </p:cNvPr>
          <p:cNvCxnSpPr>
            <a:cxnSpLocks/>
            <a:endCxn id="106" idx="2"/>
          </p:cNvCxnSpPr>
          <p:nvPr/>
        </p:nvCxnSpPr>
        <p:spPr>
          <a:xfrm flipV="1">
            <a:off x="8928928" y="2227910"/>
            <a:ext cx="516088" cy="127104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089DBCA1-64D6-008A-E5E5-5F19114E6ED1}"/>
              </a:ext>
            </a:extLst>
          </p:cNvPr>
          <p:cNvCxnSpPr>
            <a:cxnSpLocks/>
            <a:endCxn id="107" idx="2"/>
          </p:cNvCxnSpPr>
          <p:nvPr/>
        </p:nvCxnSpPr>
        <p:spPr>
          <a:xfrm flipV="1">
            <a:off x="8928928" y="2545679"/>
            <a:ext cx="516088" cy="953277"/>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4A2FC16-D556-AB20-DE4E-82B17FE46004}"/>
              </a:ext>
            </a:extLst>
          </p:cNvPr>
          <p:cNvCxnSpPr>
            <a:cxnSpLocks/>
            <a:stCxn id="103" idx="6"/>
            <a:endCxn id="106" idx="2"/>
          </p:cNvCxnSpPr>
          <p:nvPr/>
        </p:nvCxnSpPr>
        <p:spPr>
          <a:xfrm flipV="1">
            <a:off x="8959832" y="2227910"/>
            <a:ext cx="485184" cy="958603"/>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1C0A68A8-25C2-23E3-0955-36A47A171D22}"/>
              </a:ext>
            </a:extLst>
          </p:cNvPr>
          <p:cNvCxnSpPr>
            <a:cxnSpLocks/>
            <a:endCxn id="109" idx="2"/>
          </p:cNvCxnSpPr>
          <p:nvPr/>
        </p:nvCxnSpPr>
        <p:spPr>
          <a:xfrm flipV="1">
            <a:off x="8928928" y="3180199"/>
            <a:ext cx="516088" cy="318757"/>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D373774-A51F-F649-4B01-EBD9B353DA88}"/>
              </a:ext>
            </a:extLst>
          </p:cNvPr>
          <p:cNvCxnSpPr>
            <a:cxnSpLocks/>
            <a:endCxn id="110" idx="2"/>
          </p:cNvCxnSpPr>
          <p:nvPr/>
        </p:nvCxnSpPr>
        <p:spPr>
          <a:xfrm flipV="1">
            <a:off x="8928928" y="3491533"/>
            <a:ext cx="516088" cy="7423"/>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0C941E3-6AE1-1130-3B72-D5B118926287}"/>
              </a:ext>
            </a:extLst>
          </p:cNvPr>
          <p:cNvCxnSpPr>
            <a:cxnSpLocks/>
            <a:endCxn id="108" idx="2"/>
          </p:cNvCxnSpPr>
          <p:nvPr/>
        </p:nvCxnSpPr>
        <p:spPr>
          <a:xfrm flipV="1">
            <a:off x="8928928" y="2866036"/>
            <a:ext cx="516088" cy="632920"/>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04764E5E-8EEE-4A0E-652E-AD764419CBCB}"/>
              </a:ext>
            </a:extLst>
          </p:cNvPr>
          <p:cNvCxnSpPr>
            <a:cxnSpLocks/>
            <a:endCxn id="110" idx="2"/>
          </p:cNvCxnSpPr>
          <p:nvPr/>
        </p:nvCxnSpPr>
        <p:spPr>
          <a:xfrm flipV="1">
            <a:off x="8928928" y="3491533"/>
            <a:ext cx="516088" cy="7423"/>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5DA9D36A-F141-2A1C-0CC7-F8A85DBC1609}"/>
              </a:ext>
            </a:extLst>
          </p:cNvPr>
          <p:cNvCxnSpPr>
            <a:cxnSpLocks/>
            <a:endCxn id="107" idx="2"/>
          </p:cNvCxnSpPr>
          <p:nvPr/>
        </p:nvCxnSpPr>
        <p:spPr>
          <a:xfrm>
            <a:off x="8928928" y="2235333"/>
            <a:ext cx="516088" cy="31034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5B8FBA03-AF21-7938-9799-84478CDC2403}"/>
              </a:ext>
            </a:extLst>
          </p:cNvPr>
          <p:cNvCxnSpPr>
            <a:cxnSpLocks/>
            <a:stCxn id="101" idx="6"/>
            <a:endCxn id="107" idx="2"/>
          </p:cNvCxnSpPr>
          <p:nvPr/>
        </p:nvCxnSpPr>
        <p:spPr>
          <a:xfrm flipV="1">
            <a:off x="8959832" y="2545679"/>
            <a:ext cx="485184" cy="6314"/>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A128CB72-16B4-8436-B86C-67613033FA07}"/>
              </a:ext>
            </a:extLst>
          </p:cNvPr>
          <p:cNvCxnSpPr>
            <a:cxnSpLocks/>
            <a:endCxn id="106" idx="2"/>
          </p:cNvCxnSpPr>
          <p:nvPr/>
        </p:nvCxnSpPr>
        <p:spPr>
          <a:xfrm flipV="1">
            <a:off x="8928928" y="2227910"/>
            <a:ext cx="516088" cy="7423"/>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BA4F71C8-C524-49EF-B85C-4E6DFD8C5259}"/>
              </a:ext>
            </a:extLst>
          </p:cNvPr>
          <p:cNvCxnSpPr>
            <a:cxnSpLocks/>
            <a:endCxn id="109" idx="2"/>
          </p:cNvCxnSpPr>
          <p:nvPr/>
        </p:nvCxnSpPr>
        <p:spPr>
          <a:xfrm>
            <a:off x="8928928" y="2235333"/>
            <a:ext cx="516088" cy="94486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A08C96F6-B99F-C823-EC33-07A90B5185B3}"/>
              </a:ext>
            </a:extLst>
          </p:cNvPr>
          <p:cNvCxnSpPr>
            <a:cxnSpLocks/>
            <a:endCxn id="108" idx="2"/>
          </p:cNvCxnSpPr>
          <p:nvPr/>
        </p:nvCxnSpPr>
        <p:spPr>
          <a:xfrm>
            <a:off x="8928928" y="2235333"/>
            <a:ext cx="516088" cy="630703"/>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2D6A9999-E54F-5ECE-66BE-7F08C88F8F33}"/>
              </a:ext>
            </a:extLst>
          </p:cNvPr>
          <p:cNvCxnSpPr>
            <a:cxnSpLocks/>
            <a:endCxn id="110" idx="2"/>
          </p:cNvCxnSpPr>
          <p:nvPr/>
        </p:nvCxnSpPr>
        <p:spPr>
          <a:xfrm>
            <a:off x="8928928" y="2235333"/>
            <a:ext cx="516088" cy="1256200"/>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73F0C79-87A3-86FC-F3D8-B5482D70F510}"/>
              </a:ext>
            </a:extLst>
          </p:cNvPr>
          <p:cNvCxnSpPr>
            <a:cxnSpLocks/>
            <a:stCxn id="101" idx="6"/>
            <a:endCxn id="109" idx="2"/>
          </p:cNvCxnSpPr>
          <p:nvPr/>
        </p:nvCxnSpPr>
        <p:spPr>
          <a:xfrm>
            <a:off x="8959832" y="2551993"/>
            <a:ext cx="485184" cy="62820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30AE05DE-7EBE-E85F-3EA4-5BD06A2136F0}"/>
              </a:ext>
            </a:extLst>
          </p:cNvPr>
          <p:cNvCxnSpPr>
            <a:cxnSpLocks/>
            <a:stCxn id="102" idx="6"/>
            <a:endCxn id="107" idx="2"/>
          </p:cNvCxnSpPr>
          <p:nvPr/>
        </p:nvCxnSpPr>
        <p:spPr>
          <a:xfrm flipV="1">
            <a:off x="8959832" y="2545679"/>
            <a:ext cx="485184" cy="326671"/>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3407CA4-728C-C0FD-A0AE-7D157F8E5D70}"/>
              </a:ext>
            </a:extLst>
          </p:cNvPr>
          <p:cNvCxnSpPr>
            <a:cxnSpLocks/>
            <a:stCxn id="103" idx="6"/>
            <a:endCxn id="110" idx="2"/>
          </p:cNvCxnSpPr>
          <p:nvPr/>
        </p:nvCxnSpPr>
        <p:spPr>
          <a:xfrm>
            <a:off x="8959832" y="3186513"/>
            <a:ext cx="485184" cy="305020"/>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F669DB10-59BB-A8E8-6D7B-794A6B321F06}"/>
              </a:ext>
            </a:extLst>
          </p:cNvPr>
          <p:cNvCxnSpPr>
            <a:cxnSpLocks/>
            <a:stCxn id="102" idx="6"/>
            <a:endCxn id="110" idx="2"/>
          </p:cNvCxnSpPr>
          <p:nvPr/>
        </p:nvCxnSpPr>
        <p:spPr>
          <a:xfrm>
            <a:off x="8959832" y="2872350"/>
            <a:ext cx="485184" cy="619183"/>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3D80CB2B-E76A-4547-6417-134F29F49D09}"/>
              </a:ext>
            </a:extLst>
          </p:cNvPr>
          <p:cNvCxnSpPr>
            <a:cxnSpLocks/>
            <a:stCxn id="106" idx="6"/>
          </p:cNvCxnSpPr>
          <p:nvPr/>
        </p:nvCxnSpPr>
        <p:spPr>
          <a:xfrm>
            <a:off x="9678586" y="2227910"/>
            <a:ext cx="296625" cy="2332"/>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A9F5EC16-7CD4-C917-DFFD-06802961E02A}"/>
              </a:ext>
            </a:extLst>
          </p:cNvPr>
          <p:cNvCxnSpPr>
            <a:cxnSpLocks/>
          </p:cNvCxnSpPr>
          <p:nvPr/>
        </p:nvCxnSpPr>
        <p:spPr>
          <a:xfrm>
            <a:off x="9678586" y="2227910"/>
            <a:ext cx="296625" cy="320101"/>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7B9BABA3-7C2B-6D24-BF13-B137DAB4F61D}"/>
              </a:ext>
            </a:extLst>
          </p:cNvPr>
          <p:cNvCxnSpPr/>
          <p:nvPr/>
        </p:nvCxnSpPr>
        <p:spPr>
          <a:xfrm flipV="1">
            <a:off x="9663227" y="2230242"/>
            <a:ext cx="311984" cy="64043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DCFF6F40-CFAA-B3BA-9EE7-9D80ED940F2D}"/>
              </a:ext>
            </a:extLst>
          </p:cNvPr>
          <p:cNvCxnSpPr>
            <a:cxnSpLocks/>
            <a:stCxn id="106" idx="6"/>
          </p:cNvCxnSpPr>
          <p:nvPr/>
        </p:nvCxnSpPr>
        <p:spPr>
          <a:xfrm>
            <a:off x="9678586" y="2227910"/>
            <a:ext cx="296625" cy="954621"/>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56C905F-AF06-8FD0-EF1D-62B027D8168D}"/>
              </a:ext>
            </a:extLst>
          </p:cNvPr>
          <p:cNvCxnSpPr/>
          <p:nvPr/>
        </p:nvCxnSpPr>
        <p:spPr>
          <a:xfrm flipV="1">
            <a:off x="9663227" y="2868368"/>
            <a:ext cx="311984" cy="2310"/>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200FDDC-3053-8D40-D884-8A48CE3BB402}"/>
              </a:ext>
            </a:extLst>
          </p:cNvPr>
          <p:cNvCxnSpPr/>
          <p:nvPr/>
        </p:nvCxnSpPr>
        <p:spPr>
          <a:xfrm flipV="1">
            <a:off x="9663227" y="2548011"/>
            <a:ext cx="311984" cy="322667"/>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9BA4BC92-A9D0-F900-0927-DA701702FFCD}"/>
              </a:ext>
            </a:extLst>
          </p:cNvPr>
          <p:cNvCxnSpPr/>
          <p:nvPr/>
        </p:nvCxnSpPr>
        <p:spPr>
          <a:xfrm>
            <a:off x="9663227" y="2557034"/>
            <a:ext cx="311984" cy="311334"/>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126B3C3-78DA-18C1-138B-44F378CBF222}"/>
              </a:ext>
            </a:extLst>
          </p:cNvPr>
          <p:cNvCxnSpPr/>
          <p:nvPr/>
        </p:nvCxnSpPr>
        <p:spPr>
          <a:xfrm flipV="1">
            <a:off x="9663227" y="2230242"/>
            <a:ext cx="311984" cy="336125"/>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0506FE1B-142B-0C1E-E1BF-6AADB485FAC4}"/>
              </a:ext>
            </a:extLst>
          </p:cNvPr>
          <p:cNvCxnSpPr/>
          <p:nvPr/>
        </p:nvCxnSpPr>
        <p:spPr>
          <a:xfrm>
            <a:off x="9663227" y="2870678"/>
            <a:ext cx="311984" cy="623187"/>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E50A9DD9-DA3A-3507-6A0A-B4D415D2A854}"/>
              </a:ext>
            </a:extLst>
          </p:cNvPr>
          <p:cNvCxnSpPr>
            <a:cxnSpLocks/>
            <a:stCxn id="109" idx="6"/>
          </p:cNvCxnSpPr>
          <p:nvPr/>
        </p:nvCxnSpPr>
        <p:spPr>
          <a:xfrm>
            <a:off x="9678586" y="3180199"/>
            <a:ext cx="296625" cy="2332"/>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99B33AFC-1598-6E92-B3C9-8D82F98E8339}"/>
              </a:ext>
            </a:extLst>
          </p:cNvPr>
          <p:cNvCxnSpPr>
            <a:cxnSpLocks/>
            <a:stCxn id="110" idx="6"/>
          </p:cNvCxnSpPr>
          <p:nvPr/>
        </p:nvCxnSpPr>
        <p:spPr>
          <a:xfrm flipV="1">
            <a:off x="9678586" y="2868368"/>
            <a:ext cx="296625" cy="623165"/>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1C4555C-583C-C614-386C-A8EDADF21D07}"/>
              </a:ext>
            </a:extLst>
          </p:cNvPr>
          <p:cNvCxnSpPr>
            <a:cxnSpLocks/>
            <a:stCxn id="110" idx="6"/>
          </p:cNvCxnSpPr>
          <p:nvPr/>
        </p:nvCxnSpPr>
        <p:spPr>
          <a:xfrm>
            <a:off x="9678586" y="3491533"/>
            <a:ext cx="296625" cy="2332"/>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CD71797-C1C0-FE98-D11F-7BD65D85A3CF}"/>
              </a:ext>
            </a:extLst>
          </p:cNvPr>
          <p:cNvCxnSpPr>
            <a:cxnSpLocks/>
            <a:stCxn id="109" idx="6"/>
          </p:cNvCxnSpPr>
          <p:nvPr/>
        </p:nvCxnSpPr>
        <p:spPr>
          <a:xfrm flipV="1">
            <a:off x="9678586" y="2868368"/>
            <a:ext cx="296625" cy="311831"/>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1AB9D5BB-B93B-04DC-C80C-FAD61F557FB4}"/>
              </a:ext>
            </a:extLst>
          </p:cNvPr>
          <p:cNvCxnSpPr>
            <a:cxnSpLocks/>
            <a:stCxn id="109" idx="6"/>
          </p:cNvCxnSpPr>
          <p:nvPr/>
        </p:nvCxnSpPr>
        <p:spPr>
          <a:xfrm>
            <a:off x="9678586" y="3180199"/>
            <a:ext cx="296625" cy="31366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27" name="Arrow: Right 226">
            <a:extLst>
              <a:ext uri="{FF2B5EF4-FFF2-40B4-BE49-F238E27FC236}">
                <a16:creationId xmlns:a16="http://schemas.microsoft.com/office/drawing/2014/main" id="{7C60B0B6-521D-3BA3-A5B2-FD0D686AFDAD}"/>
              </a:ext>
            </a:extLst>
          </p:cNvPr>
          <p:cNvSpPr/>
          <p:nvPr/>
        </p:nvSpPr>
        <p:spPr>
          <a:xfrm rot="5400000">
            <a:off x="8603410" y="3983724"/>
            <a:ext cx="350520" cy="1888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TextBox 227">
            <a:extLst>
              <a:ext uri="{FF2B5EF4-FFF2-40B4-BE49-F238E27FC236}">
                <a16:creationId xmlns:a16="http://schemas.microsoft.com/office/drawing/2014/main" id="{0467F5C3-0365-7324-5F47-A1D953685DD9}"/>
              </a:ext>
            </a:extLst>
          </p:cNvPr>
          <p:cNvSpPr txBox="1"/>
          <p:nvPr/>
        </p:nvSpPr>
        <p:spPr>
          <a:xfrm>
            <a:off x="7958547" y="4336711"/>
            <a:ext cx="2232797" cy="369332"/>
          </a:xfrm>
          <a:prstGeom prst="rect">
            <a:avLst/>
          </a:prstGeom>
          <a:noFill/>
        </p:spPr>
        <p:txBody>
          <a:bodyPr wrap="square" rtlCol="0">
            <a:spAutoFit/>
          </a:bodyPr>
          <a:lstStyle/>
          <a:p>
            <a:r>
              <a:rPr lang="zh-CN" altLang="en-US" dirty="0"/>
              <a:t>代谢产物预测</a:t>
            </a:r>
            <a:endParaRPr lang="en-US" dirty="0"/>
          </a:p>
        </p:txBody>
      </p:sp>
      <p:grpSp>
        <p:nvGrpSpPr>
          <p:cNvPr id="324" name="Group 323">
            <a:extLst>
              <a:ext uri="{FF2B5EF4-FFF2-40B4-BE49-F238E27FC236}">
                <a16:creationId xmlns:a16="http://schemas.microsoft.com/office/drawing/2014/main" id="{A0B8C97D-FA17-54B8-D823-77E3A49DCD51}"/>
              </a:ext>
            </a:extLst>
          </p:cNvPr>
          <p:cNvGrpSpPr/>
          <p:nvPr/>
        </p:nvGrpSpPr>
        <p:grpSpPr>
          <a:xfrm>
            <a:off x="5737067" y="5509617"/>
            <a:ext cx="350520" cy="337430"/>
            <a:chOff x="5908275" y="5103131"/>
            <a:chExt cx="350520" cy="337430"/>
          </a:xfrm>
        </p:grpSpPr>
        <p:sp>
          <p:nvSpPr>
            <p:cNvPr id="232" name="Arrow: Right 231">
              <a:extLst>
                <a:ext uri="{FF2B5EF4-FFF2-40B4-BE49-F238E27FC236}">
                  <a16:creationId xmlns:a16="http://schemas.microsoft.com/office/drawing/2014/main" id="{6A74E6CD-83EE-4AFF-93D8-5CF859F8DB04}"/>
                </a:ext>
              </a:extLst>
            </p:cNvPr>
            <p:cNvSpPr/>
            <p:nvPr/>
          </p:nvSpPr>
          <p:spPr>
            <a:xfrm rot="10800000">
              <a:off x="5908275" y="5145921"/>
              <a:ext cx="350520" cy="1888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a:extLst>
                <a:ext uri="{FF2B5EF4-FFF2-40B4-BE49-F238E27FC236}">
                  <a16:creationId xmlns:a16="http://schemas.microsoft.com/office/drawing/2014/main" id="{7BDD0963-178E-DB8F-ECE8-EA4C260430EF}"/>
                </a:ext>
              </a:extLst>
            </p:cNvPr>
            <p:cNvSpPr/>
            <p:nvPr/>
          </p:nvSpPr>
          <p:spPr>
            <a:xfrm>
              <a:off x="6182490" y="5103131"/>
              <a:ext cx="45719" cy="294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a:extLst>
                <a:ext uri="{FF2B5EF4-FFF2-40B4-BE49-F238E27FC236}">
                  <a16:creationId xmlns:a16="http://schemas.microsoft.com/office/drawing/2014/main" id="{260FBD30-E8C7-4792-AB92-581A6095E556}"/>
                </a:ext>
              </a:extLst>
            </p:cNvPr>
            <p:cNvSpPr/>
            <p:nvPr/>
          </p:nvSpPr>
          <p:spPr>
            <a:xfrm>
              <a:off x="6106185" y="5145921"/>
              <a:ext cx="45719" cy="294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id="{D5B52659-EB6E-EA22-879D-33D6F661EC98}"/>
                </a:ext>
              </a:extLst>
            </p:cNvPr>
            <p:cNvSpPr/>
            <p:nvPr/>
          </p:nvSpPr>
          <p:spPr>
            <a:xfrm>
              <a:off x="6029880" y="5103131"/>
              <a:ext cx="45719" cy="294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8" name="Rectangle: Rounded Corners 237">
            <a:extLst>
              <a:ext uri="{FF2B5EF4-FFF2-40B4-BE49-F238E27FC236}">
                <a16:creationId xmlns:a16="http://schemas.microsoft.com/office/drawing/2014/main" id="{9DFFCDE8-CC80-2B40-98B3-A5BED472C6E3}"/>
              </a:ext>
            </a:extLst>
          </p:cNvPr>
          <p:cNvSpPr/>
          <p:nvPr/>
        </p:nvSpPr>
        <p:spPr>
          <a:xfrm>
            <a:off x="2768855" y="6426936"/>
            <a:ext cx="1773286" cy="313135"/>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微生物物种</a:t>
            </a:r>
            <a:endParaRPr lang="en-US" dirty="0">
              <a:solidFill>
                <a:schemeClr val="tx1"/>
              </a:solidFill>
            </a:endParaRPr>
          </a:p>
        </p:txBody>
      </p:sp>
      <p:sp>
        <p:nvSpPr>
          <p:cNvPr id="239" name="Rectangle: Rounded Corners 238">
            <a:extLst>
              <a:ext uri="{FF2B5EF4-FFF2-40B4-BE49-F238E27FC236}">
                <a16:creationId xmlns:a16="http://schemas.microsoft.com/office/drawing/2014/main" id="{1603E6C5-E6F3-EE39-1966-60F9FE4B5550}"/>
              </a:ext>
            </a:extLst>
          </p:cNvPr>
          <p:cNvSpPr/>
          <p:nvPr/>
        </p:nvSpPr>
        <p:spPr>
          <a:xfrm rot="16200000">
            <a:off x="1635687" y="5328329"/>
            <a:ext cx="1773286" cy="313136"/>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代谢产物</a:t>
            </a:r>
            <a:endParaRPr lang="en-US" dirty="0">
              <a:solidFill>
                <a:schemeClr val="tx1"/>
              </a:solidFill>
            </a:endParaRPr>
          </a:p>
        </p:txBody>
      </p:sp>
      <p:sp>
        <p:nvSpPr>
          <p:cNvPr id="250" name="TextBox 249">
            <a:extLst>
              <a:ext uri="{FF2B5EF4-FFF2-40B4-BE49-F238E27FC236}">
                <a16:creationId xmlns:a16="http://schemas.microsoft.com/office/drawing/2014/main" id="{6729C191-783B-E569-9BFF-B374933B5A46}"/>
              </a:ext>
            </a:extLst>
          </p:cNvPr>
          <p:cNvSpPr txBox="1"/>
          <p:nvPr/>
        </p:nvSpPr>
        <p:spPr>
          <a:xfrm>
            <a:off x="2882696" y="4179426"/>
            <a:ext cx="2232797" cy="369332"/>
          </a:xfrm>
          <a:prstGeom prst="rect">
            <a:avLst/>
          </a:prstGeom>
          <a:noFill/>
        </p:spPr>
        <p:txBody>
          <a:bodyPr wrap="square" rtlCol="0">
            <a:spAutoFit/>
          </a:bodyPr>
          <a:lstStyle/>
          <a:p>
            <a:r>
              <a:rPr lang="zh-CN" altLang="en-US" dirty="0"/>
              <a:t>相互作用的网络</a:t>
            </a:r>
            <a:endParaRPr lang="en-US" dirty="0"/>
          </a:p>
        </p:txBody>
      </p:sp>
      <p:cxnSp>
        <p:nvCxnSpPr>
          <p:cNvPr id="285" name="Straight Arrow Connector 284">
            <a:extLst>
              <a:ext uri="{FF2B5EF4-FFF2-40B4-BE49-F238E27FC236}">
                <a16:creationId xmlns:a16="http://schemas.microsoft.com/office/drawing/2014/main" id="{6CE0A56F-2DD9-1904-65A2-A73D690F136D}"/>
              </a:ext>
            </a:extLst>
          </p:cNvPr>
          <p:cNvCxnSpPr>
            <a:cxnSpLocks/>
            <a:stCxn id="65" idx="6"/>
          </p:cNvCxnSpPr>
          <p:nvPr/>
        </p:nvCxnSpPr>
        <p:spPr>
          <a:xfrm flipV="1">
            <a:off x="8186720" y="2243585"/>
            <a:ext cx="546992" cy="1260462"/>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FF599F41-1C45-0984-C80A-533C1B410CEE}"/>
              </a:ext>
            </a:extLst>
          </p:cNvPr>
          <p:cNvCxnSpPr>
            <a:cxnSpLocks/>
            <a:stCxn id="65" idx="6"/>
          </p:cNvCxnSpPr>
          <p:nvPr/>
        </p:nvCxnSpPr>
        <p:spPr>
          <a:xfrm flipV="1">
            <a:off x="8186720" y="2561354"/>
            <a:ext cx="546992" cy="942693"/>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E78730B9-C12C-0FDC-CF2F-2E382C8993DA}"/>
              </a:ext>
            </a:extLst>
          </p:cNvPr>
          <p:cNvCxnSpPr>
            <a:cxnSpLocks/>
            <a:stCxn id="64" idx="6"/>
          </p:cNvCxnSpPr>
          <p:nvPr/>
        </p:nvCxnSpPr>
        <p:spPr>
          <a:xfrm flipV="1">
            <a:off x="8186720" y="2243585"/>
            <a:ext cx="546992" cy="949128"/>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4A89DEAD-9A69-C4F0-C14A-14953E318315}"/>
              </a:ext>
            </a:extLst>
          </p:cNvPr>
          <p:cNvCxnSpPr>
            <a:cxnSpLocks/>
            <a:stCxn id="65" idx="6"/>
          </p:cNvCxnSpPr>
          <p:nvPr/>
        </p:nvCxnSpPr>
        <p:spPr>
          <a:xfrm flipV="1">
            <a:off x="8186720" y="3195874"/>
            <a:ext cx="546992" cy="308173"/>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CE0A2B5B-B9C4-F89F-D2BC-941BE45AD775}"/>
              </a:ext>
            </a:extLst>
          </p:cNvPr>
          <p:cNvCxnSpPr>
            <a:cxnSpLocks/>
            <a:stCxn id="65" idx="6"/>
          </p:cNvCxnSpPr>
          <p:nvPr/>
        </p:nvCxnSpPr>
        <p:spPr>
          <a:xfrm flipV="1">
            <a:off x="8186720" y="2881711"/>
            <a:ext cx="546992" cy="62233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CFE65A23-B893-D388-B0EA-BCFC87D56638}"/>
              </a:ext>
            </a:extLst>
          </p:cNvPr>
          <p:cNvCxnSpPr>
            <a:cxnSpLocks/>
            <a:stCxn id="65" idx="6"/>
          </p:cNvCxnSpPr>
          <p:nvPr/>
        </p:nvCxnSpPr>
        <p:spPr>
          <a:xfrm>
            <a:off x="8186720" y="3504047"/>
            <a:ext cx="546992" cy="3161"/>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69DCC233-CA74-2273-C08C-43B7AD8D4958}"/>
              </a:ext>
            </a:extLst>
          </p:cNvPr>
          <p:cNvCxnSpPr>
            <a:cxnSpLocks/>
            <a:stCxn id="61" idx="6"/>
          </p:cNvCxnSpPr>
          <p:nvPr/>
        </p:nvCxnSpPr>
        <p:spPr>
          <a:xfrm>
            <a:off x="8186720" y="2240424"/>
            <a:ext cx="546992" cy="320930"/>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A712AFAC-DA6D-592A-52C7-2A469F2E867B}"/>
              </a:ext>
            </a:extLst>
          </p:cNvPr>
          <p:cNvCxnSpPr>
            <a:cxnSpLocks/>
            <a:stCxn id="62" idx="6"/>
          </p:cNvCxnSpPr>
          <p:nvPr/>
        </p:nvCxnSpPr>
        <p:spPr>
          <a:xfrm>
            <a:off x="8186720" y="2558193"/>
            <a:ext cx="546992" cy="3161"/>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CCA8126-8071-B679-AE4E-311D205D4FCF}"/>
              </a:ext>
            </a:extLst>
          </p:cNvPr>
          <p:cNvCxnSpPr>
            <a:cxnSpLocks/>
            <a:stCxn id="61" idx="6"/>
          </p:cNvCxnSpPr>
          <p:nvPr/>
        </p:nvCxnSpPr>
        <p:spPr>
          <a:xfrm>
            <a:off x="8186720" y="2240424"/>
            <a:ext cx="546992" cy="3161"/>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A1E564F0-DA1F-9351-5D01-A449342E1854}"/>
              </a:ext>
            </a:extLst>
          </p:cNvPr>
          <p:cNvCxnSpPr>
            <a:cxnSpLocks/>
            <a:stCxn id="61" idx="6"/>
          </p:cNvCxnSpPr>
          <p:nvPr/>
        </p:nvCxnSpPr>
        <p:spPr>
          <a:xfrm>
            <a:off x="8186720" y="2240424"/>
            <a:ext cx="546992" cy="955450"/>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F5B7D430-BCB1-895A-EC8E-0AA01F29A555}"/>
              </a:ext>
            </a:extLst>
          </p:cNvPr>
          <p:cNvCxnSpPr>
            <a:cxnSpLocks/>
            <a:stCxn id="61" idx="6"/>
          </p:cNvCxnSpPr>
          <p:nvPr/>
        </p:nvCxnSpPr>
        <p:spPr>
          <a:xfrm>
            <a:off x="8186720" y="2240424"/>
            <a:ext cx="546992" cy="641287"/>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8CA5FB16-1571-B4C6-9386-D967596B5076}"/>
              </a:ext>
            </a:extLst>
          </p:cNvPr>
          <p:cNvCxnSpPr>
            <a:cxnSpLocks/>
            <a:stCxn id="61" idx="6"/>
          </p:cNvCxnSpPr>
          <p:nvPr/>
        </p:nvCxnSpPr>
        <p:spPr>
          <a:xfrm>
            <a:off x="8186720" y="2240424"/>
            <a:ext cx="546992" cy="1266784"/>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FC8FD3E1-3A68-69B8-BFA3-83F01EF47EAD}"/>
              </a:ext>
            </a:extLst>
          </p:cNvPr>
          <p:cNvCxnSpPr>
            <a:cxnSpLocks/>
            <a:stCxn id="62" idx="6"/>
          </p:cNvCxnSpPr>
          <p:nvPr/>
        </p:nvCxnSpPr>
        <p:spPr>
          <a:xfrm>
            <a:off x="8186720" y="2558193"/>
            <a:ext cx="546992" cy="637681"/>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C8378BB6-2BB6-9200-81C8-2B350B9C1FDB}"/>
              </a:ext>
            </a:extLst>
          </p:cNvPr>
          <p:cNvCxnSpPr>
            <a:cxnSpLocks/>
            <a:stCxn id="63" idx="6"/>
          </p:cNvCxnSpPr>
          <p:nvPr/>
        </p:nvCxnSpPr>
        <p:spPr>
          <a:xfrm flipV="1">
            <a:off x="8186720" y="2561354"/>
            <a:ext cx="546992" cy="317196"/>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3DABF7ED-A092-1F4D-7F69-E7422C867BF7}"/>
              </a:ext>
            </a:extLst>
          </p:cNvPr>
          <p:cNvCxnSpPr>
            <a:cxnSpLocks/>
            <a:stCxn id="64" idx="6"/>
          </p:cNvCxnSpPr>
          <p:nvPr/>
        </p:nvCxnSpPr>
        <p:spPr>
          <a:xfrm>
            <a:off x="8186720" y="3192713"/>
            <a:ext cx="546992" cy="314495"/>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4A879AA1-36DC-71DD-537A-32225A29A131}"/>
              </a:ext>
            </a:extLst>
          </p:cNvPr>
          <p:cNvCxnSpPr>
            <a:cxnSpLocks/>
            <a:stCxn id="63" idx="6"/>
          </p:cNvCxnSpPr>
          <p:nvPr/>
        </p:nvCxnSpPr>
        <p:spPr>
          <a:xfrm>
            <a:off x="8186720" y="2878550"/>
            <a:ext cx="546992" cy="628658"/>
          </a:xfrm>
          <a:prstGeom prst="straightConnector1">
            <a:avLst/>
          </a:prstGeom>
          <a:ln w="952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pic>
        <p:nvPicPr>
          <p:cNvPr id="323" name="Picture 322">
            <a:extLst>
              <a:ext uri="{FF2B5EF4-FFF2-40B4-BE49-F238E27FC236}">
                <a16:creationId xmlns:a16="http://schemas.microsoft.com/office/drawing/2014/main" id="{87129F20-4B73-0224-543A-944F236B4A1F}"/>
              </a:ext>
            </a:extLst>
          </p:cNvPr>
          <p:cNvPicPr>
            <a:picLocks noChangeAspect="1"/>
          </p:cNvPicPr>
          <p:nvPr/>
        </p:nvPicPr>
        <p:blipFill>
          <a:blip r:embed="rId9"/>
          <a:stretch>
            <a:fillRect/>
          </a:stretch>
        </p:blipFill>
        <p:spPr>
          <a:xfrm>
            <a:off x="7038730" y="4681938"/>
            <a:ext cx="3668723" cy="1814377"/>
          </a:xfrm>
          <a:prstGeom prst="rect">
            <a:avLst/>
          </a:prstGeom>
        </p:spPr>
      </p:pic>
      <p:pic>
        <p:nvPicPr>
          <p:cNvPr id="5" name="Picture 4">
            <a:extLst>
              <a:ext uri="{FF2B5EF4-FFF2-40B4-BE49-F238E27FC236}">
                <a16:creationId xmlns:a16="http://schemas.microsoft.com/office/drawing/2014/main" id="{9B338E36-1C16-321C-4342-E555B77E668B}"/>
              </a:ext>
            </a:extLst>
          </p:cNvPr>
          <p:cNvPicPr>
            <a:picLocks noChangeAspect="1"/>
          </p:cNvPicPr>
          <p:nvPr/>
        </p:nvPicPr>
        <p:blipFill>
          <a:blip r:embed="rId10"/>
          <a:stretch>
            <a:fillRect/>
          </a:stretch>
        </p:blipFill>
        <p:spPr>
          <a:xfrm>
            <a:off x="2732343" y="4569576"/>
            <a:ext cx="2255468" cy="1815842"/>
          </a:xfrm>
          <a:prstGeom prst="rect">
            <a:avLst/>
          </a:prstGeom>
        </p:spPr>
      </p:pic>
      <p:sp>
        <p:nvSpPr>
          <p:cNvPr id="7" name="TextBox 6">
            <a:extLst>
              <a:ext uri="{FF2B5EF4-FFF2-40B4-BE49-F238E27FC236}">
                <a16:creationId xmlns:a16="http://schemas.microsoft.com/office/drawing/2014/main" id="{BA689792-6112-CAA0-834F-06FDF3E1BB92}"/>
              </a:ext>
            </a:extLst>
          </p:cNvPr>
          <p:cNvSpPr txBox="1"/>
          <p:nvPr/>
        </p:nvSpPr>
        <p:spPr>
          <a:xfrm>
            <a:off x="8306746" y="6407206"/>
            <a:ext cx="2232797" cy="369332"/>
          </a:xfrm>
          <a:prstGeom prst="rect">
            <a:avLst/>
          </a:prstGeom>
          <a:noFill/>
        </p:spPr>
        <p:txBody>
          <a:bodyPr wrap="square" rtlCol="0">
            <a:spAutoFit/>
          </a:bodyPr>
          <a:lstStyle/>
          <a:p>
            <a:r>
              <a:rPr lang="zh-CN" altLang="en-US" dirty="0"/>
              <a:t>实验数据</a:t>
            </a:r>
            <a:endParaRPr lang="en-US" dirty="0"/>
          </a:p>
        </p:txBody>
      </p:sp>
      <p:sp>
        <p:nvSpPr>
          <p:cNvPr id="9" name="TextBox 8">
            <a:extLst>
              <a:ext uri="{FF2B5EF4-FFF2-40B4-BE49-F238E27FC236}">
                <a16:creationId xmlns:a16="http://schemas.microsoft.com/office/drawing/2014/main" id="{E5C4AD4C-6091-90E7-595B-A73D5A450752}"/>
              </a:ext>
            </a:extLst>
          </p:cNvPr>
          <p:cNvSpPr txBox="1"/>
          <p:nvPr/>
        </p:nvSpPr>
        <p:spPr>
          <a:xfrm rot="16200000">
            <a:off x="5702932" y="4549457"/>
            <a:ext cx="2232797" cy="369332"/>
          </a:xfrm>
          <a:prstGeom prst="rect">
            <a:avLst/>
          </a:prstGeom>
          <a:noFill/>
        </p:spPr>
        <p:txBody>
          <a:bodyPr wrap="square" rtlCol="0">
            <a:spAutoFit/>
          </a:bodyPr>
          <a:lstStyle/>
          <a:p>
            <a:r>
              <a:rPr lang="zh-CN" altLang="en-US" dirty="0"/>
              <a:t>预测</a:t>
            </a:r>
            <a:endParaRPr lang="en-US" dirty="0"/>
          </a:p>
        </p:txBody>
      </p:sp>
    </p:spTree>
    <p:extLst>
      <p:ext uri="{BB962C8B-B14F-4D97-AF65-F5344CB8AC3E}">
        <p14:creationId xmlns:p14="http://schemas.microsoft.com/office/powerpoint/2010/main" val="22322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21E287B-BECB-CFD8-EFBF-B20085042E76}"/>
              </a:ext>
            </a:extLst>
          </p:cNvPr>
          <p:cNvPicPr>
            <a:picLocks noChangeAspect="1"/>
          </p:cNvPicPr>
          <p:nvPr/>
        </p:nvPicPr>
        <p:blipFill>
          <a:blip r:embed="rId3"/>
          <a:stretch>
            <a:fillRect/>
          </a:stretch>
        </p:blipFill>
        <p:spPr>
          <a:xfrm>
            <a:off x="3084444" y="1587314"/>
            <a:ext cx="6301408" cy="4235698"/>
          </a:xfrm>
          <a:prstGeom prst="rect">
            <a:avLst/>
          </a:prstGeom>
        </p:spPr>
      </p:pic>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微生物群落中的机器学习</a:t>
            </a:r>
            <a:endParaRPr lang="en-US" altLang="zh-CN" dirty="0"/>
          </a:p>
          <a:p>
            <a:endParaRPr lang="en-US" dirty="0"/>
          </a:p>
          <a:p>
            <a:pPr marL="0" indent="0">
              <a:buNone/>
            </a:pPr>
            <a:endParaRPr lang="en-US" dirty="0"/>
          </a:p>
        </p:txBody>
      </p:sp>
      <p:sp>
        <p:nvSpPr>
          <p:cNvPr id="2" name="TextBox 1">
            <a:extLst>
              <a:ext uri="{FF2B5EF4-FFF2-40B4-BE49-F238E27FC236}">
                <a16:creationId xmlns:a16="http://schemas.microsoft.com/office/drawing/2014/main" id="{C05AFD9E-0E3D-0622-5E0F-257E085E512C}"/>
              </a:ext>
            </a:extLst>
          </p:cNvPr>
          <p:cNvSpPr txBox="1"/>
          <p:nvPr/>
        </p:nvSpPr>
        <p:spPr>
          <a:xfrm>
            <a:off x="1001787" y="1113623"/>
            <a:ext cx="974034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随机森林</a:t>
            </a:r>
            <a:endParaRPr lang="en-US" altLang="zh-CN" sz="2000" dirty="0"/>
          </a:p>
        </p:txBody>
      </p:sp>
      <p:sp>
        <p:nvSpPr>
          <p:cNvPr id="10" name="Rectangle: Rounded Corners 9">
            <a:extLst>
              <a:ext uri="{FF2B5EF4-FFF2-40B4-BE49-F238E27FC236}">
                <a16:creationId xmlns:a16="http://schemas.microsoft.com/office/drawing/2014/main" id="{AF1F6DAB-709C-111B-1713-13F553F35109}"/>
              </a:ext>
            </a:extLst>
          </p:cNvPr>
          <p:cNvSpPr/>
          <p:nvPr/>
        </p:nvSpPr>
        <p:spPr>
          <a:xfrm>
            <a:off x="5423072" y="1656888"/>
            <a:ext cx="1623852" cy="400110"/>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宏基因组</a:t>
            </a:r>
            <a:endParaRPr lang="en-US" dirty="0">
              <a:solidFill>
                <a:schemeClr val="tx1"/>
              </a:solidFill>
            </a:endParaRPr>
          </a:p>
        </p:txBody>
      </p:sp>
      <p:sp>
        <p:nvSpPr>
          <p:cNvPr id="11" name="Rectangle: Rounded Corners 10">
            <a:extLst>
              <a:ext uri="{FF2B5EF4-FFF2-40B4-BE49-F238E27FC236}">
                <a16:creationId xmlns:a16="http://schemas.microsoft.com/office/drawing/2014/main" id="{3CF47C16-85EE-CCCE-4688-A6F6B71A8984}"/>
              </a:ext>
            </a:extLst>
          </p:cNvPr>
          <p:cNvSpPr/>
          <p:nvPr/>
        </p:nvSpPr>
        <p:spPr>
          <a:xfrm>
            <a:off x="5423072" y="5490171"/>
            <a:ext cx="1624152" cy="40011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代谢物组</a:t>
            </a:r>
            <a:endParaRPr lang="en-US" dirty="0">
              <a:solidFill>
                <a:schemeClr val="tx1"/>
              </a:solidFill>
            </a:endParaRPr>
          </a:p>
        </p:txBody>
      </p:sp>
    </p:spTree>
    <p:extLst>
      <p:ext uri="{BB962C8B-B14F-4D97-AF65-F5344CB8AC3E}">
        <p14:creationId xmlns:p14="http://schemas.microsoft.com/office/powerpoint/2010/main" val="309776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微生物群落中的机器学习</a:t>
            </a:r>
            <a:endParaRPr lang="en-US" altLang="zh-CN" dirty="0"/>
          </a:p>
          <a:p>
            <a:endParaRPr lang="en-US" dirty="0"/>
          </a:p>
          <a:p>
            <a:pPr marL="0" indent="0">
              <a:buNone/>
            </a:pPr>
            <a:endParaRPr lang="en-US" dirty="0"/>
          </a:p>
        </p:txBody>
      </p:sp>
      <p:sp>
        <p:nvSpPr>
          <p:cNvPr id="2" name="TextBox 1">
            <a:extLst>
              <a:ext uri="{FF2B5EF4-FFF2-40B4-BE49-F238E27FC236}">
                <a16:creationId xmlns:a16="http://schemas.microsoft.com/office/drawing/2014/main" id="{C05AFD9E-0E3D-0622-5E0F-257E085E512C}"/>
              </a:ext>
            </a:extLst>
          </p:cNvPr>
          <p:cNvSpPr txBox="1"/>
          <p:nvPr/>
        </p:nvSpPr>
        <p:spPr>
          <a:xfrm>
            <a:off x="1001787" y="1113623"/>
            <a:ext cx="974034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随机森林</a:t>
            </a:r>
            <a:endParaRPr lang="en-US" altLang="zh-CN" sz="2000" dirty="0"/>
          </a:p>
        </p:txBody>
      </p:sp>
      <p:sp>
        <p:nvSpPr>
          <p:cNvPr id="7" name="TextBox 6">
            <a:extLst>
              <a:ext uri="{FF2B5EF4-FFF2-40B4-BE49-F238E27FC236}">
                <a16:creationId xmlns:a16="http://schemas.microsoft.com/office/drawing/2014/main" id="{AA80199D-A270-D205-C02C-3200138EB70C}"/>
              </a:ext>
            </a:extLst>
          </p:cNvPr>
          <p:cNvSpPr txBox="1"/>
          <p:nvPr/>
        </p:nvSpPr>
        <p:spPr>
          <a:xfrm>
            <a:off x="1062239" y="2245653"/>
            <a:ext cx="2794961" cy="3200876"/>
          </a:xfrm>
          <a:prstGeom prst="rect">
            <a:avLst/>
          </a:prstGeom>
          <a:noFill/>
        </p:spPr>
        <p:txBody>
          <a:bodyPr wrap="square" rtlCol="0">
            <a:spAutoFit/>
          </a:bodyPr>
          <a:lstStyle/>
          <a:p>
            <a:r>
              <a:rPr lang="en-US" altLang="zh-CN" sz="2400" dirty="0"/>
              <a:t>PRISM Dataset</a:t>
            </a:r>
          </a:p>
          <a:p>
            <a:endParaRPr lang="en-US" altLang="zh-CN" sz="2000" dirty="0"/>
          </a:p>
          <a:p>
            <a:pPr marL="342900" indent="-342900">
              <a:buFont typeface="Arial" panose="020B0604020202020204" pitchFamily="34" charset="0"/>
              <a:buChar char="•"/>
            </a:pPr>
            <a:r>
              <a:rPr lang="en-US" altLang="zh-CN" sz="2000" dirty="0"/>
              <a:t>218</a:t>
            </a:r>
            <a:r>
              <a:rPr lang="zh-CN" altLang="en-US" sz="2000" dirty="0"/>
              <a:t>个受试者</a:t>
            </a:r>
            <a:endParaRPr lang="en-US" altLang="zh-CN" sz="2000" dirty="0"/>
          </a:p>
          <a:p>
            <a:pPr marL="342900" indent="-342900">
              <a:buFont typeface="Arial" panose="020B0604020202020204" pitchFamily="34" charset="0"/>
              <a:buChar char="•"/>
            </a:pPr>
            <a:r>
              <a:rPr lang="zh-CN" altLang="en-US" sz="2000" dirty="0"/>
              <a:t>代谢物组：</a:t>
            </a:r>
            <a:r>
              <a:rPr lang="en-US" altLang="zh-CN" sz="2000" dirty="0"/>
              <a:t>387</a:t>
            </a:r>
            <a:r>
              <a:rPr lang="zh-CN" altLang="en-US" sz="2000" dirty="0"/>
              <a:t>种代谢产物，</a:t>
            </a:r>
            <a:r>
              <a:rPr lang="en-US" altLang="zh-CN" sz="2000" dirty="0"/>
              <a:t>4</a:t>
            </a:r>
            <a:r>
              <a:rPr lang="zh-CN" altLang="en-US" sz="2000" dirty="0"/>
              <a:t>种测量方法</a:t>
            </a:r>
            <a:r>
              <a:rPr lang="en" sz="2000" dirty="0"/>
              <a:t>(C8-pos, C8-neg, HILIC-pos, HILIC-neg)</a:t>
            </a:r>
            <a:r>
              <a:rPr lang="zh-CN" altLang="en-US" sz="2000" dirty="0"/>
              <a:t>。</a:t>
            </a:r>
            <a:endParaRPr lang="en-US" altLang="zh-CN" sz="2000" dirty="0"/>
          </a:p>
          <a:p>
            <a:pPr marL="342900" indent="-342900">
              <a:buFont typeface="Arial" panose="020B0604020202020204" pitchFamily="34" charset="0"/>
              <a:buChar char="•"/>
            </a:pPr>
            <a:r>
              <a:rPr lang="zh-CN" altLang="en-US" sz="2000" dirty="0"/>
              <a:t>微生物组：</a:t>
            </a:r>
            <a:r>
              <a:rPr lang="en-US" altLang="zh-CN" sz="2000" dirty="0"/>
              <a:t>201</a:t>
            </a:r>
            <a:r>
              <a:rPr lang="zh-CN" altLang="en-US" sz="2000" dirty="0"/>
              <a:t>种微生物，</a:t>
            </a:r>
            <a:r>
              <a:rPr lang="en-US" altLang="zh-CN" sz="2000" dirty="0"/>
              <a:t>16S</a:t>
            </a:r>
            <a:r>
              <a:rPr lang="zh-CN" altLang="en-US" sz="2000" dirty="0"/>
              <a:t>测序</a:t>
            </a:r>
            <a:endParaRPr lang="en-US" altLang="zh-CN" sz="2000" dirty="0"/>
          </a:p>
          <a:p>
            <a:endParaRPr lang="en-US" dirty="0"/>
          </a:p>
        </p:txBody>
      </p:sp>
      <p:graphicFrame>
        <p:nvGraphicFramePr>
          <p:cNvPr id="18" name="Table 2">
            <a:extLst>
              <a:ext uri="{FF2B5EF4-FFF2-40B4-BE49-F238E27FC236}">
                <a16:creationId xmlns:a16="http://schemas.microsoft.com/office/drawing/2014/main" id="{DFAA7E86-F6CF-F50F-54A8-E38BF75964D9}"/>
              </a:ext>
            </a:extLst>
          </p:cNvPr>
          <p:cNvGraphicFramePr>
            <a:graphicFrameLocks noGrp="1"/>
          </p:cNvGraphicFramePr>
          <p:nvPr>
            <p:extLst>
              <p:ext uri="{D42A27DB-BD31-4B8C-83A1-F6EECF244321}">
                <p14:modId xmlns:p14="http://schemas.microsoft.com/office/powerpoint/2010/main" val="2862600086"/>
              </p:ext>
            </p:extLst>
          </p:nvPr>
        </p:nvGraphicFramePr>
        <p:xfrm>
          <a:off x="5310811" y="2156555"/>
          <a:ext cx="6047982" cy="736600"/>
        </p:xfrm>
        <a:graphic>
          <a:graphicData uri="http://schemas.openxmlformats.org/drawingml/2006/table">
            <a:tbl>
              <a:tblPr firstRow="1" bandRow="1">
                <a:tableStyleId>{5940675A-B579-460E-94D1-54222C63F5DA}</a:tableStyleId>
              </a:tblPr>
              <a:tblGrid>
                <a:gridCol w="978580">
                  <a:extLst>
                    <a:ext uri="{9D8B030D-6E8A-4147-A177-3AD203B41FA5}">
                      <a16:colId xmlns:a16="http://schemas.microsoft.com/office/drawing/2014/main" val="3731731529"/>
                    </a:ext>
                  </a:extLst>
                </a:gridCol>
                <a:gridCol w="1171676">
                  <a:extLst>
                    <a:ext uri="{9D8B030D-6E8A-4147-A177-3AD203B41FA5}">
                      <a16:colId xmlns:a16="http://schemas.microsoft.com/office/drawing/2014/main" val="143983798"/>
                    </a:ext>
                  </a:extLst>
                </a:gridCol>
                <a:gridCol w="1224101">
                  <a:extLst>
                    <a:ext uri="{9D8B030D-6E8A-4147-A177-3AD203B41FA5}">
                      <a16:colId xmlns:a16="http://schemas.microsoft.com/office/drawing/2014/main" val="2487198854"/>
                    </a:ext>
                  </a:extLst>
                </a:gridCol>
                <a:gridCol w="1510748">
                  <a:extLst>
                    <a:ext uri="{9D8B030D-6E8A-4147-A177-3AD203B41FA5}">
                      <a16:colId xmlns:a16="http://schemas.microsoft.com/office/drawing/2014/main" val="2247996504"/>
                    </a:ext>
                  </a:extLst>
                </a:gridCol>
                <a:gridCol w="1162877">
                  <a:extLst>
                    <a:ext uri="{9D8B030D-6E8A-4147-A177-3AD203B41FA5}">
                      <a16:colId xmlns:a16="http://schemas.microsoft.com/office/drawing/2014/main" val="284270573"/>
                    </a:ext>
                  </a:extLst>
                </a:gridCol>
              </a:tblGrid>
              <a:tr h="169202">
                <a:tc>
                  <a:txBody>
                    <a:bodyPr/>
                    <a:lstStyle/>
                    <a:p>
                      <a:endParaRPr lang="en-US" dirty="0"/>
                    </a:p>
                  </a:txBody>
                  <a:tcPr/>
                </a:tc>
                <a:tc>
                  <a:txBody>
                    <a:bodyPr/>
                    <a:lstStyle/>
                    <a:p>
                      <a:r>
                        <a:rPr lang="zh-CN" altLang="en-US" dirty="0"/>
                        <a:t>线性回归</a:t>
                      </a:r>
                      <a:endParaRPr lang="en-US" dirty="0"/>
                    </a:p>
                  </a:txBody>
                  <a:tcPr/>
                </a:tc>
                <a:tc>
                  <a:txBody>
                    <a:bodyPr/>
                    <a:lstStyle/>
                    <a:p>
                      <a:r>
                        <a:rPr lang="en-US" dirty="0" err="1"/>
                        <a:t>ElasticNet</a:t>
                      </a:r>
                      <a:endParaRPr lang="en-US" dirty="0"/>
                    </a:p>
                  </a:txBody>
                  <a:tcPr/>
                </a:tc>
                <a:tc>
                  <a:txBody>
                    <a:bodyPr/>
                    <a:lstStyle/>
                    <a:p>
                      <a:r>
                        <a:rPr lang="en-US" dirty="0" err="1"/>
                        <a:t>Melon</a:t>
                      </a:r>
                      <a:r>
                        <a:rPr lang="en-US" altLang="zh-CN" dirty="0" err="1"/>
                        <a:t>n</a:t>
                      </a:r>
                      <a:r>
                        <a:rPr lang="en-US" dirty="0" err="1"/>
                        <a:t>Pan</a:t>
                      </a:r>
                      <a:endParaRPr lang="en-US" dirty="0"/>
                    </a:p>
                  </a:txBody>
                  <a:tcPr/>
                </a:tc>
                <a:tc>
                  <a:txBody>
                    <a:bodyPr/>
                    <a:lstStyle/>
                    <a:p>
                      <a:r>
                        <a:rPr lang="zh-CN" altLang="en-US" b="1" dirty="0">
                          <a:solidFill>
                            <a:srgbClr val="00B050"/>
                          </a:solidFill>
                        </a:rPr>
                        <a:t>随机森林</a:t>
                      </a:r>
                      <a:endParaRPr lang="en-US" b="1" dirty="0">
                        <a:solidFill>
                          <a:srgbClr val="00B050"/>
                        </a:solidFill>
                      </a:endParaRPr>
                    </a:p>
                  </a:txBody>
                  <a:tcPr/>
                </a:tc>
                <a:extLst>
                  <a:ext uri="{0D108BD9-81ED-4DB2-BD59-A6C34878D82A}">
                    <a16:rowId xmlns:a16="http://schemas.microsoft.com/office/drawing/2014/main" val="299732517"/>
                  </a:ext>
                </a:extLst>
              </a:tr>
              <a:tr h="370840">
                <a:tc>
                  <a:txBody>
                    <a:bodyPr/>
                    <a:lstStyle/>
                    <a:p>
                      <a:r>
                        <a:rPr lang="en-US" dirty="0"/>
                        <a:t>Top 50 </a:t>
                      </a:r>
                    </a:p>
                  </a:txBody>
                  <a:tcPr/>
                </a:tc>
                <a:tc>
                  <a:txBody>
                    <a:bodyPr/>
                    <a:lstStyle/>
                    <a:p>
                      <a:r>
                        <a:rPr lang="en-US" dirty="0"/>
                        <a:t>0.36</a:t>
                      </a:r>
                    </a:p>
                  </a:txBody>
                  <a:tcPr/>
                </a:tc>
                <a:tc>
                  <a:txBody>
                    <a:bodyPr/>
                    <a:lstStyle/>
                    <a:p>
                      <a:r>
                        <a:rPr lang="en-US" dirty="0"/>
                        <a:t>0.66</a:t>
                      </a:r>
                    </a:p>
                  </a:txBody>
                  <a:tcPr/>
                </a:tc>
                <a:tc>
                  <a:txBody>
                    <a:bodyPr/>
                    <a:lstStyle/>
                    <a:p>
                      <a:r>
                        <a:rPr lang="en-US" dirty="0"/>
                        <a:t>~0.60</a:t>
                      </a:r>
                    </a:p>
                  </a:txBody>
                  <a:tcPr/>
                </a:tc>
                <a:tc>
                  <a:txBody>
                    <a:bodyPr/>
                    <a:lstStyle/>
                    <a:p>
                      <a:r>
                        <a:rPr lang="en-US" b="1" dirty="0">
                          <a:solidFill>
                            <a:srgbClr val="00B050"/>
                          </a:solidFill>
                        </a:rPr>
                        <a:t>0.67</a:t>
                      </a:r>
                    </a:p>
                  </a:txBody>
                  <a:tcPr/>
                </a:tc>
                <a:extLst>
                  <a:ext uri="{0D108BD9-81ED-4DB2-BD59-A6C34878D82A}">
                    <a16:rowId xmlns:a16="http://schemas.microsoft.com/office/drawing/2014/main" val="407317031"/>
                  </a:ext>
                </a:extLst>
              </a:tr>
            </a:tbl>
          </a:graphicData>
        </a:graphic>
      </p:graphicFrame>
      <p:sp>
        <p:nvSpPr>
          <p:cNvPr id="21" name="TextBox 20">
            <a:extLst>
              <a:ext uri="{FF2B5EF4-FFF2-40B4-BE49-F238E27FC236}">
                <a16:creationId xmlns:a16="http://schemas.microsoft.com/office/drawing/2014/main" id="{62497221-EC48-C051-A9C2-AF3E3396BF12}"/>
              </a:ext>
            </a:extLst>
          </p:cNvPr>
          <p:cNvSpPr txBox="1"/>
          <p:nvPr/>
        </p:nvSpPr>
        <p:spPr>
          <a:xfrm>
            <a:off x="5675675" y="1659835"/>
            <a:ext cx="5446643" cy="369332"/>
          </a:xfrm>
          <a:prstGeom prst="rect">
            <a:avLst/>
          </a:prstGeom>
          <a:noFill/>
        </p:spPr>
        <p:txBody>
          <a:bodyPr wrap="square" rtlCol="0">
            <a:spAutoFit/>
          </a:bodyPr>
          <a:lstStyle/>
          <a:p>
            <a:r>
              <a:rPr lang="zh-CN" altLang="en-US" dirty="0"/>
              <a:t>预测结果与实验数据的 </a:t>
            </a:r>
            <a:r>
              <a:rPr lang="en-US" altLang="zh-CN" dirty="0"/>
              <a:t>Spearman </a:t>
            </a:r>
            <a:r>
              <a:rPr lang="zh-CN" altLang="en-US" dirty="0"/>
              <a:t>相关系数（验证集）</a:t>
            </a:r>
            <a:endParaRPr lang="en-US" dirty="0"/>
          </a:p>
        </p:txBody>
      </p:sp>
      <p:pic>
        <p:nvPicPr>
          <p:cNvPr id="5" name="Picture 4">
            <a:extLst>
              <a:ext uri="{FF2B5EF4-FFF2-40B4-BE49-F238E27FC236}">
                <a16:creationId xmlns:a16="http://schemas.microsoft.com/office/drawing/2014/main" id="{8894BD39-826A-175C-0792-5E52ED66E6B8}"/>
              </a:ext>
            </a:extLst>
          </p:cNvPr>
          <p:cNvPicPr>
            <a:picLocks noChangeAspect="1"/>
          </p:cNvPicPr>
          <p:nvPr/>
        </p:nvPicPr>
        <p:blipFill rotWithShape="1">
          <a:blip r:embed="rId3"/>
          <a:srcRect t="3165"/>
          <a:stretch/>
        </p:blipFill>
        <p:spPr>
          <a:xfrm>
            <a:off x="4824985" y="3618240"/>
            <a:ext cx="6822428" cy="2852986"/>
          </a:xfrm>
          <a:prstGeom prst="rect">
            <a:avLst/>
          </a:prstGeom>
        </p:spPr>
      </p:pic>
      <p:sp>
        <p:nvSpPr>
          <p:cNvPr id="6" name="TextBox 5">
            <a:extLst>
              <a:ext uri="{FF2B5EF4-FFF2-40B4-BE49-F238E27FC236}">
                <a16:creationId xmlns:a16="http://schemas.microsoft.com/office/drawing/2014/main" id="{99D46791-6364-B208-98A9-8409CC0C4B42}"/>
              </a:ext>
            </a:extLst>
          </p:cNvPr>
          <p:cNvSpPr txBox="1"/>
          <p:nvPr/>
        </p:nvSpPr>
        <p:spPr>
          <a:xfrm>
            <a:off x="6799994" y="3202548"/>
            <a:ext cx="2872409" cy="369332"/>
          </a:xfrm>
          <a:prstGeom prst="rect">
            <a:avLst/>
          </a:prstGeom>
          <a:noFill/>
        </p:spPr>
        <p:txBody>
          <a:bodyPr wrap="square" rtlCol="0">
            <a:spAutoFit/>
          </a:bodyPr>
          <a:lstStyle/>
          <a:p>
            <a:r>
              <a:rPr lang="zh-CN" altLang="en-US" dirty="0"/>
              <a:t>预测效果</a:t>
            </a:r>
            <a:r>
              <a:rPr lang="en-US" altLang="zh-CN" dirty="0"/>
              <a:t>Top 10</a:t>
            </a:r>
            <a:r>
              <a:rPr lang="zh-CN" altLang="en-US" dirty="0"/>
              <a:t>的代谢产物</a:t>
            </a:r>
            <a:endParaRPr lang="en-US" dirty="0"/>
          </a:p>
        </p:txBody>
      </p:sp>
    </p:spTree>
    <p:extLst>
      <p:ext uri="{BB962C8B-B14F-4D97-AF65-F5344CB8AC3E}">
        <p14:creationId xmlns:p14="http://schemas.microsoft.com/office/powerpoint/2010/main" val="421972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微生物群落中的机器学习</a:t>
            </a:r>
            <a:endParaRPr lang="en-US" altLang="zh-CN" dirty="0"/>
          </a:p>
          <a:p>
            <a:endParaRPr lang="en-US" dirty="0"/>
          </a:p>
          <a:p>
            <a:pPr marL="0" indent="0">
              <a:buNone/>
            </a:pPr>
            <a:endParaRPr lang="en-US" dirty="0"/>
          </a:p>
        </p:txBody>
      </p:sp>
      <p:sp>
        <p:nvSpPr>
          <p:cNvPr id="2" name="TextBox 1">
            <a:extLst>
              <a:ext uri="{FF2B5EF4-FFF2-40B4-BE49-F238E27FC236}">
                <a16:creationId xmlns:a16="http://schemas.microsoft.com/office/drawing/2014/main" id="{C05AFD9E-0E3D-0622-5E0F-257E085E512C}"/>
              </a:ext>
            </a:extLst>
          </p:cNvPr>
          <p:cNvSpPr txBox="1"/>
          <p:nvPr/>
        </p:nvSpPr>
        <p:spPr>
          <a:xfrm>
            <a:off x="1001787" y="1113623"/>
            <a:ext cx="9740348"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err="1"/>
              <a:t>NeuralODE</a:t>
            </a:r>
            <a:endParaRPr lang="en-US" altLang="zh-CN" sz="2000" dirty="0"/>
          </a:p>
        </p:txBody>
      </p:sp>
      <p:grpSp>
        <p:nvGrpSpPr>
          <p:cNvPr id="68" name="Group 67">
            <a:extLst>
              <a:ext uri="{FF2B5EF4-FFF2-40B4-BE49-F238E27FC236}">
                <a16:creationId xmlns:a16="http://schemas.microsoft.com/office/drawing/2014/main" id="{CE96C438-1A8E-18BE-5FF4-68B968E44AD6}"/>
              </a:ext>
            </a:extLst>
          </p:cNvPr>
          <p:cNvGrpSpPr/>
          <p:nvPr/>
        </p:nvGrpSpPr>
        <p:grpSpPr>
          <a:xfrm>
            <a:off x="4773641" y="1789767"/>
            <a:ext cx="2221589" cy="1811413"/>
            <a:chOff x="1557848" y="1927601"/>
            <a:chExt cx="2221589" cy="1811413"/>
          </a:xfrm>
        </p:grpSpPr>
        <p:sp>
          <p:nvSpPr>
            <p:cNvPr id="7" name="Oval 6">
              <a:extLst>
                <a:ext uri="{FF2B5EF4-FFF2-40B4-BE49-F238E27FC236}">
                  <a16:creationId xmlns:a16="http://schemas.microsoft.com/office/drawing/2014/main" id="{3DC31464-1A92-2944-3F2A-FA1521606387}"/>
                </a:ext>
              </a:extLst>
            </p:cNvPr>
            <p:cNvSpPr/>
            <p:nvPr/>
          </p:nvSpPr>
          <p:spPr>
            <a:xfrm>
              <a:off x="1715660" y="2242616"/>
              <a:ext cx="318052" cy="31805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82BD08-34A8-3FB4-BA98-6500638DDF5C}"/>
                </a:ext>
              </a:extLst>
            </p:cNvPr>
            <p:cNvSpPr/>
            <p:nvPr/>
          </p:nvSpPr>
          <p:spPr>
            <a:xfrm>
              <a:off x="2566063" y="1927601"/>
              <a:ext cx="318052" cy="31805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8709D4-F79E-999F-9DF7-89B17ACC2500}"/>
                </a:ext>
              </a:extLst>
            </p:cNvPr>
            <p:cNvSpPr/>
            <p:nvPr/>
          </p:nvSpPr>
          <p:spPr>
            <a:xfrm>
              <a:off x="3416466" y="2242616"/>
              <a:ext cx="318052" cy="31805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8DEFD8-5547-F9ED-341B-73C53B4BB2A6}"/>
                </a:ext>
              </a:extLst>
            </p:cNvPr>
            <p:cNvSpPr/>
            <p:nvPr/>
          </p:nvSpPr>
          <p:spPr>
            <a:xfrm>
              <a:off x="1717924" y="2764603"/>
              <a:ext cx="318052" cy="31805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D6DEA03-96A9-FCB2-5509-83DD4AE856C0}"/>
                </a:ext>
              </a:extLst>
            </p:cNvPr>
            <p:cNvSpPr/>
            <p:nvPr/>
          </p:nvSpPr>
          <p:spPr>
            <a:xfrm>
              <a:off x="2563799" y="2461001"/>
              <a:ext cx="318052" cy="31805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D7112D3-9075-0995-C8BB-B7E9697CFB68}"/>
                </a:ext>
              </a:extLst>
            </p:cNvPr>
            <p:cNvSpPr/>
            <p:nvPr/>
          </p:nvSpPr>
          <p:spPr>
            <a:xfrm>
              <a:off x="3409674" y="2764603"/>
              <a:ext cx="318052" cy="31805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BE261C6-2CFA-8CD9-55C1-60A24A3C1BE4}"/>
                </a:ext>
              </a:extLst>
            </p:cNvPr>
            <p:cNvSpPr/>
            <p:nvPr/>
          </p:nvSpPr>
          <p:spPr>
            <a:xfrm>
              <a:off x="2563799" y="2984985"/>
              <a:ext cx="318052" cy="31805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3C6DE74-F0E1-2B6C-0183-A9D3214CF267}"/>
                </a:ext>
              </a:extLst>
            </p:cNvPr>
            <p:cNvCxnSpPr>
              <a:cxnSpLocks/>
              <a:stCxn id="7" idx="6"/>
              <a:endCxn id="8" idx="2"/>
            </p:cNvCxnSpPr>
            <p:nvPr/>
          </p:nvCxnSpPr>
          <p:spPr>
            <a:xfrm flipV="1">
              <a:off x="2033712" y="2086627"/>
              <a:ext cx="532351" cy="31501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1DEF02-07DB-A1E4-D6D8-4C932EB4EBAA}"/>
                </a:ext>
              </a:extLst>
            </p:cNvPr>
            <p:cNvCxnSpPr>
              <a:cxnSpLocks/>
              <a:stCxn id="11" idx="2"/>
              <a:endCxn id="7" idx="6"/>
            </p:cNvCxnSpPr>
            <p:nvPr/>
          </p:nvCxnSpPr>
          <p:spPr>
            <a:xfrm flipH="1" flipV="1">
              <a:off x="2033712" y="2401642"/>
              <a:ext cx="530087" cy="21838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C871B0C-873C-42A6-A6DC-8BED92BEADE3}"/>
                </a:ext>
              </a:extLst>
            </p:cNvPr>
            <p:cNvCxnSpPr>
              <a:cxnSpLocks/>
              <a:stCxn id="14" idx="2"/>
              <a:endCxn id="7" idx="6"/>
            </p:cNvCxnSpPr>
            <p:nvPr/>
          </p:nvCxnSpPr>
          <p:spPr>
            <a:xfrm flipH="1" flipV="1">
              <a:off x="2033712" y="2401642"/>
              <a:ext cx="530087" cy="7423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880C38-D1A3-DA33-6AE4-BFA123DFA125}"/>
                </a:ext>
              </a:extLst>
            </p:cNvPr>
            <p:cNvCxnSpPr>
              <a:cxnSpLocks/>
              <a:stCxn id="12" idx="2"/>
              <a:endCxn id="8" idx="6"/>
            </p:cNvCxnSpPr>
            <p:nvPr/>
          </p:nvCxnSpPr>
          <p:spPr>
            <a:xfrm flipH="1" flipV="1">
              <a:off x="2884115" y="2086627"/>
              <a:ext cx="525559" cy="83700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FF18D3-58AB-184C-CE07-723313DD9712}"/>
                </a:ext>
              </a:extLst>
            </p:cNvPr>
            <p:cNvCxnSpPr>
              <a:cxnSpLocks/>
              <a:stCxn id="9" idx="2"/>
              <a:endCxn id="11" idx="6"/>
            </p:cNvCxnSpPr>
            <p:nvPr/>
          </p:nvCxnSpPr>
          <p:spPr>
            <a:xfrm flipH="1">
              <a:off x="2881851" y="2401642"/>
              <a:ext cx="534615" cy="21838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28BA2AC-A1C5-5865-1C44-AC0D74EFCE01}"/>
                </a:ext>
              </a:extLst>
            </p:cNvPr>
            <p:cNvCxnSpPr>
              <a:cxnSpLocks/>
              <a:stCxn id="9" idx="2"/>
              <a:endCxn id="8" idx="6"/>
            </p:cNvCxnSpPr>
            <p:nvPr/>
          </p:nvCxnSpPr>
          <p:spPr>
            <a:xfrm flipH="1" flipV="1">
              <a:off x="2884115" y="2086627"/>
              <a:ext cx="532351" cy="31501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1181B1-94EE-EEC6-A293-77D6888DE61F}"/>
                </a:ext>
              </a:extLst>
            </p:cNvPr>
            <p:cNvCxnSpPr>
              <a:cxnSpLocks/>
              <a:stCxn id="8" idx="2"/>
              <a:endCxn id="10" idx="6"/>
            </p:cNvCxnSpPr>
            <p:nvPr/>
          </p:nvCxnSpPr>
          <p:spPr>
            <a:xfrm flipH="1">
              <a:off x="2035976" y="2086627"/>
              <a:ext cx="530087" cy="83700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DE9661-FD45-7A15-71E2-995F1748E8E5}"/>
                </a:ext>
              </a:extLst>
            </p:cNvPr>
            <p:cNvCxnSpPr>
              <a:cxnSpLocks/>
              <a:stCxn id="11" idx="2"/>
              <a:endCxn id="10" idx="6"/>
            </p:cNvCxnSpPr>
            <p:nvPr/>
          </p:nvCxnSpPr>
          <p:spPr>
            <a:xfrm flipH="1">
              <a:off x="2035976" y="2620027"/>
              <a:ext cx="527823" cy="30360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DC34E1-0C67-9C59-B38A-78DC5156D8AD}"/>
                </a:ext>
              </a:extLst>
            </p:cNvPr>
            <p:cNvCxnSpPr>
              <a:cxnSpLocks/>
              <a:stCxn id="14" idx="2"/>
              <a:endCxn id="10" idx="6"/>
            </p:cNvCxnSpPr>
            <p:nvPr/>
          </p:nvCxnSpPr>
          <p:spPr>
            <a:xfrm flipH="1" flipV="1">
              <a:off x="2035976" y="2923629"/>
              <a:ext cx="527823" cy="22038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A0BA99-BE3B-9029-6126-C9B52270CC8C}"/>
                </a:ext>
              </a:extLst>
            </p:cNvPr>
            <p:cNvCxnSpPr>
              <a:cxnSpLocks/>
              <a:stCxn id="11" idx="6"/>
              <a:endCxn id="12" idx="2"/>
            </p:cNvCxnSpPr>
            <p:nvPr/>
          </p:nvCxnSpPr>
          <p:spPr>
            <a:xfrm>
              <a:off x="2881851" y="2620027"/>
              <a:ext cx="527823" cy="30360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D58FE4-F93E-7AF1-233B-088B1E1FA996}"/>
                </a:ext>
              </a:extLst>
            </p:cNvPr>
            <p:cNvCxnSpPr>
              <a:cxnSpLocks/>
              <a:stCxn id="14" idx="6"/>
              <a:endCxn id="9" idx="2"/>
            </p:cNvCxnSpPr>
            <p:nvPr/>
          </p:nvCxnSpPr>
          <p:spPr>
            <a:xfrm flipV="1">
              <a:off x="2881851" y="2401642"/>
              <a:ext cx="534615" cy="74236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67AC7FD-7114-5C03-769B-1C659BEFDE06}"/>
                </a:ext>
              </a:extLst>
            </p:cNvPr>
            <p:cNvCxnSpPr>
              <a:cxnSpLocks/>
              <a:stCxn id="14" idx="6"/>
              <a:endCxn id="12" idx="2"/>
            </p:cNvCxnSpPr>
            <p:nvPr/>
          </p:nvCxnSpPr>
          <p:spPr>
            <a:xfrm flipV="1">
              <a:off x="2881851" y="2923629"/>
              <a:ext cx="527823" cy="22038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3E7BF909-0540-D082-D852-1CE4D2C156C9}"/>
                    </a:ext>
                  </a:extLst>
                </p:cNvPr>
                <p:cNvSpPr txBox="1"/>
                <p:nvPr/>
              </p:nvSpPr>
              <p:spPr>
                <a:xfrm>
                  <a:off x="1557848" y="3163280"/>
                  <a:ext cx="63367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e>
                          <m:sub>
                            <m:r>
                              <a:rPr lang="en-US" b="0" i="1" smtClean="0">
                                <a:latin typeface="Cambria Math" panose="02040503050406030204" pitchFamily="18" charset="0"/>
                              </a:rPr>
                              <m:t>𝑡</m:t>
                            </m:r>
                          </m:sub>
                        </m:sSub>
                      </m:oMath>
                    </m:oMathPara>
                  </a14:m>
                  <a:endParaRPr lang="en-US" dirty="0"/>
                </a:p>
              </p:txBody>
            </p:sp>
          </mc:Choice>
          <mc:Fallback>
            <p:sp>
              <p:nvSpPr>
                <p:cNvPr id="53" name="TextBox 52">
                  <a:extLst>
                    <a:ext uri="{FF2B5EF4-FFF2-40B4-BE49-F238E27FC236}">
                      <a16:creationId xmlns:a16="http://schemas.microsoft.com/office/drawing/2014/main" id="{3E7BF909-0540-D082-D852-1CE4D2C156C9}"/>
                    </a:ext>
                  </a:extLst>
                </p:cNvPr>
                <p:cNvSpPr txBox="1">
                  <a:spLocks noRot="1" noChangeAspect="1" noMove="1" noResize="1" noEditPoints="1" noAdjustHandles="1" noChangeArrowheads="1" noChangeShapeType="1" noTextEdit="1"/>
                </p:cNvSpPr>
                <p:nvPr/>
              </p:nvSpPr>
              <p:spPr>
                <a:xfrm>
                  <a:off x="1557848" y="3163280"/>
                  <a:ext cx="633675" cy="369332"/>
                </a:xfrm>
                <a:prstGeom prst="rect">
                  <a:avLst/>
                </a:prstGeom>
                <a:blipFill>
                  <a:blip r:embed="rId3"/>
                  <a:stretch>
                    <a:fillRect l="-2885"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DA8F9DDE-5E74-C22B-E6F0-AC3FBC12D21A}"/>
                    </a:ext>
                  </a:extLst>
                </p:cNvPr>
                <p:cNvSpPr txBox="1"/>
                <p:nvPr/>
              </p:nvSpPr>
              <p:spPr>
                <a:xfrm>
                  <a:off x="3145762" y="3116483"/>
                  <a:ext cx="63367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p>
              </p:txBody>
            </p:sp>
          </mc:Choice>
          <mc:Fallback>
            <p:sp>
              <p:nvSpPr>
                <p:cNvPr id="54" name="TextBox 53">
                  <a:extLst>
                    <a:ext uri="{FF2B5EF4-FFF2-40B4-BE49-F238E27FC236}">
                      <a16:creationId xmlns:a16="http://schemas.microsoft.com/office/drawing/2014/main" id="{DA8F9DDE-5E74-C22B-E6F0-AC3FBC12D21A}"/>
                    </a:ext>
                  </a:extLst>
                </p:cNvPr>
                <p:cNvSpPr txBox="1">
                  <a:spLocks noRot="1" noChangeAspect="1" noMove="1" noResize="1" noEditPoints="1" noAdjustHandles="1" noChangeArrowheads="1" noChangeShapeType="1" noTextEdit="1"/>
                </p:cNvSpPr>
                <p:nvPr/>
              </p:nvSpPr>
              <p:spPr>
                <a:xfrm>
                  <a:off x="3145762" y="3116483"/>
                  <a:ext cx="633675" cy="369332"/>
                </a:xfrm>
                <a:prstGeom prst="rect">
                  <a:avLst/>
                </a:prstGeom>
                <a:blipFill>
                  <a:blip r:embed="rId4"/>
                  <a:stretch>
                    <a:fillRect l="-3846" r="-28846" b="-16667"/>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9F435037-9FEC-C54D-0F58-ECC294200F1D}"/>
                </a:ext>
              </a:extLst>
            </p:cNvPr>
            <p:cNvSpPr txBox="1"/>
            <p:nvPr/>
          </p:nvSpPr>
          <p:spPr>
            <a:xfrm>
              <a:off x="2298755" y="3369682"/>
              <a:ext cx="1081433" cy="369332"/>
            </a:xfrm>
            <a:prstGeom prst="rect">
              <a:avLst/>
            </a:prstGeom>
            <a:noFill/>
          </p:spPr>
          <p:txBody>
            <a:bodyPr wrap="square" rtlCol="0">
              <a:spAutoFit/>
            </a:bodyPr>
            <a:lstStyle/>
            <a:p>
              <a:r>
                <a:rPr lang="zh-CN" altLang="en-US" dirty="0"/>
                <a:t>隐藏层</a:t>
              </a:r>
              <a:endParaRPr lang="en-US" dirty="0"/>
            </a:p>
          </p:txBody>
        </p:sp>
      </p:grpSp>
      <p:sp>
        <p:nvSpPr>
          <p:cNvPr id="72" name="Rectangle: Rounded Corners 71">
            <a:extLst>
              <a:ext uri="{FF2B5EF4-FFF2-40B4-BE49-F238E27FC236}">
                <a16:creationId xmlns:a16="http://schemas.microsoft.com/office/drawing/2014/main" id="{82173888-6A9F-9666-379F-7154C2D51636}"/>
              </a:ext>
            </a:extLst>
          </p:cNvPr>
          <p:cNvSpPr/>
          <p:nvPr/>
        </p:nvSpPr>
        <p:spPr>
          <a:xfrm rot="16200000">
            <a:off x="2989976" y="5025920"/>
            <a:ext cx="1861887" cy="400110"/>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宏基因组</a:t>
            </a:r>
            <a:endParaRPr lang="en-US" dirty="0">
              <a:solidFill>
                <a:schemeClr val="tx1"/>
              </a:solidFill>
            </a:endParaRPr>
          </a:p>
        </p:txBody>
      </p:sp>
      <p:sp>
        <p:nvSpPr>
          <p:cNvPr id="73" name="Rectangle: Rounded Corners 72">
            <a:extLst>
              <a:ext uri="{FF2B5EF4-FFF2-40B4-BE49-F238E27FC236}">
                <a16:creationId xmlns:a16="http://schemas.microsoft.com/office/drawing/2014/main" id="{13246D8B-342C-97AF-8317-4E8A9DC2C817}"/>
              </a:ext>
            </a:extLst>
          </p:cNvPr>
          <p:cNvSpPr/>
          <p:nvPr/>
        </p:nvSpPr>
        <p:spPr>
          <a:xfrm rot="16200000">
            <a:off x="3996773" y="5025919"/>
            <a:ext cx="1505883" cy="40011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一层全连接</a:t>
            </a:r>
            <a:endParaRPr lang="en-US" dirty="0">
              <a:solidFill>
                <a:schemeClr val="tx1"/>
              </a:solidFill>
            </a:endParaRPr>
          </a:p>
        </p:txBody>
      </p:sp>
      <p:sp>
        <p:nvSpPr>
          <p:cNvPr id="74" name="Rectangle: Rounded Corners 73">
            <a:extLst>
              <a:ext uri="{FF2B5EF4-FFF2-40B4-BE49-F238E27FC236}">
                <a16:creationId xmlns:a16="http://schemas.microsoft.com/office/drawing/2014/main" id="{5C04896E-5B1D-3A2B-3602-10DF1B7CF2E0}"/>
              </a:ext>
            </a:extLst>
          </p:cNvPr>
          <p:cNvSpPr/>
          <p:nvPr/>
        </p:nvSpPr>
        <p:spPr>
          <a:xfrm>
            <a:off x="5435600" y="4392697"/>
            <a:ext cx="1706880" cy="1672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76" name="Rectangle: Rounded Corners 75">
            <a:extLst>
              <a:ext uri="{FF2B5EF4-FFF2-40B4-BE49-F238E27FC236}">
                <a16:creationId xmlns:a16="http://schemas.microsoft.com/office/drawing/2014/main" id="{A299E236-2696-3343-7A62-87B057D7823F}"/>
              </a:ext>
            </a:extLst>
          </p:cNvPr>
          <p:cNvSpPr/>
          <p:nvPr/>
        </p:nvSpPr>
        <p:spPr>
          <a:xfrm rot="16200000">
            <a:off x="7376762" y="5025920"/>
            <a:ext cx="2560799" cy="40011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代谢物组</a:t>
            </a:r>
            <a:endParaRPr lang="en-US" dirty="0">
              <a:solidFill>
                <a:schemeClr val="tx1"/>
              </a:solidFill>
            </a:endParaRPr>
          </a:p>
        </p:txBody>
      </p:sp>
      <p:sp>
        <p:nvSpPr>
          <p:cNvPr id="77" name="Rectangle: Rounded Corners 76">
            <a:extLst>
              <a:ext uri="{FF2B5EF4-FFF2-40B4-BE49-F238E27FC236}">
                <a16:creationId xmlns:a16="http://schemas.microsoft.com/office/drawing/2014/main" id="{B36F9629-0D53-CA50-B47D-3BF905F974D0}"/>
              </a:ext>
            </a:extLst>
          </p:cNvPr>
          <p:cNvSpPr/>
          <p:nvPr/>
        </p:nvSpPr>
        <p:spPr>
          <a:xfrm>
            <a:off x="4740998" y="1239949"/>
            <a:ext cx="3015606" cy="2349786"/>
          </a:xfrm>
          <a:prstGeom prst="round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Right 77">
            <a:extLst>
              <a:ext uri="{FF2B5EF4-FFF2-40B4-BE49-F238E27FC236}">
                <a16:creationId xmlns:a16="http://schemas.microsoft.com/office/drawing/2014/main" id="{1D4CD5DC-B153-DEED-5A3C-A383533CB150}"/>
              </a:ext>
            </a:extLst>
          </p:cNvPr>
          <p:cNvSpPr/>
          <p:nvPr/>
        </p:nvSpPr>
        <p:spPr>
          <a:xfrm rot="5400000">
            <a:off x="6113781" y="3931371"/>
            <a:ext cx="350520" cy="1888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AAFDC698-0401-F6ED-2834-4B234C397B3D}"/>
              </a:ext>
            </a:extLst>
          </p:cNvPr>
          <p:cNvSpPr txBox="1"/>
          <p:nvPr/>
        </p:nvSpPr>
        <p:spPr>
          <a:xfrm>
            <a:off x="5884436" y="1239949"/>
            <a:ext cx="1217032" cy="369332"/>
          </a:xfrm>
          <a:prstGeom prst="rect">
            <a:avLst/>
          </a:prstGeom>
          <a:noFill/>
        </p:spPr>
        <p:txBody>
          <a:bodyPr wrap="square" rtlCol="0">
            <a:spAutoFit/>
          </a:bodyPr>
          <a:lstStyle/>
          <a:p>
            <a:r>
              <a:rPr lang="en-US" dirty="0"/>
              <a:t>NODE</a:t>
            </a:r>
          </a:p>
        </p:txBody>
      </p:sp>
      <p:cxnSp>
        <p:nvCxnSpPr>
          <p:cNvPr id="80" name="Straight Connector 79">
            <a:extLst>
              <a:ext uri="{FF2B5EF4-FFF2-40B4-BE49-F238E27FC236}">
                <a16:creationId xmlns:a16="http://schemas.microsoft.com/office/drawing/2014/main" id="{7BA6C3F7-0A35-E561-1B59-89B14FFB1EB7}"/>
              </a:ext>
            </a:extLst>
          </p:cNvPr>
          <p:cNvCxnSpPr>
            <a:cxnSpLocks/>
          </p:cNvCxnSpPr>
          <p:nvPr/>
        </p:nvCxnSpPr>
        <p:spPr>
          <a:xfrm>
            <a:off x="4120974" y="4550204"/>
            <a:ext cx="451359" cy="38755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B7D4E4C-B2B8-C685-ED14-4CAC69E4AE13}"/>
              </a:ext>
            </a:extLst>
          </p:cNvPr>
          <p:cNvCxnSpPr>
            <a:cxnSpLocks/>
            <a:stCxn id="72" idx="2"/>
            <a:endCxn id="73" idx="0"/>
          </p:cNvCxnSpPr>
          <p:nvPr/>
        </p:nvCxnSpPr>
        <p:spPr>
          <a:xfrm flipV="1">
            <a:off x="4120975" y="5225974"/>
            <a:ext cx="428684"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AE2128-879D-12D5-D3AF-18C61267235D}"/>
              </a:ext>
            </a:extLst>
          </p:cNvPr>
          <p:cNvCxnSpPr>
            <a:cxnSpLocks/>
          </p:cNvCxnSpPr>
          <p:nvPr/>
        </p:nvCxnSpPr>
        <p:spPr>
          <a:xfrm flipV="1">
            <a:off x="4132773" y="5482437"/>
            <a:ext cx="445459" cy="45100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40D5505-7E23-CB3A-8496-63FF70C0B1DF}"/>
              </a:ext>
            </a:extLst>
          </p:cNvPr>
          <p:cNvCxnSpPr>
            <a:cxnSpLocks/>
            <a:stCxn id="73" idx="2"/>
            <a:endCxn id="74" idx="1"/>
          </p:cNvCxnSpPr>
          <p:nvPr/>
        </p:nvCxnSpPr>
        <p:spPr>
          <a:xfrm>
            <a:off x="4949770" y="5225974"/>
            <a:ext cx="485830" cy="275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14140A2-C345-41B6-DB5F-8FDDF839F20D}"/>
              </a:ext>
            </a:extLst>
          </p:cNvPr>
          <p:cNvCxnSpPr>
            <a:cxnSpLocks/>
          </p:cNvCxnSpPr>
          <p:nvPr/>
        </p:nvCxnSpPr>
        <p:spPr>
          <a:xfrm flipV="1">
            <a:off x="4949770" y="4684556"/>
            <a:ext cx="485830" cy="25320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9AEF1E9-D68C-3EE2-1AD9-DFBCF3B5833B}"/>
              </a:ext>
            </a:extLst>
          </p:cNvPr>
          <p:cNvCxnSpPr>
            <a:cxnSpLocks/>
          </p:cNvCxnSpPr>
          <p:nvPr/>
        </p:nvCxnSpPr>
        <p:spPr>
          <a:xfrm>
            <a:off x="4931453" y="5426354"/>
            <a:ext cx="504147" cy="32996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03361D3-C35E-9513-3029-17E56DD613C1}"/>
              </a:ext>
            </a:extLst>
          </p:cNvPr>
          <p:cNvCxnSpPr>
            <a:cxnSpLocks/>
          </p:cNvCxnSpPr>
          <p:nvPr/>
        </p:nvCxnSpPr>
        <p:spPr>
          <a:xfrm flipV="1">
            <a:off x="7996900" y="5228725"/>
            <a:ext cx="457257" cy="598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8217E59-0A8F-160C-0930-7A2E30D216FF}"/>
              </a:ext>
            </a:extLst>
          </p:cNvPr>
          <p:cNvCxnSpPr>
            <a:cxnSpLocks/>
          </p:cNvCxnSpPr>
          <p:nvPr/>
        </p:nvCxnSpPr>
        <p:spPr>
          <a:xfrm flipV="1">
            <a:off x="7996900" y="4201053"/>
            <a:ext cx="460205" cy="76965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AF8991B-31AD-D2BD-DDFC-51E34076C445}"/>
              </a:ext>
            </a:extLst>
          </p:cNvPr>
          <p:cNvCxnSpPr>
            <a:cxnSpLocks/>
          </p:cNvCxnSpPr>
          <p:nvPr/>
        </p:nvCxnSpPr>
        <p:spPr>
          <a:xfrm>
            <a:off x="7991001" y="5426354"/>
            <a:ext cx="466104" cy="88040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0527BFC-1856-B326-5D1C-328CF3F19693}"/>
              </a:ext>
            </a:extLst>
          </p:cNvPr>
          <p:cNvCxnSpPr>
            <a:cxnSpLocks/>
          </p:cNvCxnSpPr>
          <p:nvPr/>
        </p:nvCxnSpPr>
        <p:spPr>
          <a:xfrm>
            <a:off x="7145429" y="4684556"/>
            <a:ext cx="454308" cy="299229"/>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E3D5023-278E-8D45-A763-175A46EAC469}"/>
              </a:ext>
            </a:extLst>
          </p:cNvPr>
          <p:cNvCxnSpPr>
            <a:cxnSpLocks/>
          </p:cNvCxnSpPr>
          <p:nvPr/>
        </p:nvCxnSpPr>
        <p:spPr>
          <a:xfrm>
            <a:off x="7148379" y="5272000"/>
            <a:ext cx="457257" cy="873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B4258BC-F17D-E91D-9BB2-A261C0BB8851}"/>
              </a:ext>
            </a:extLst>
          </p:cNvPr>
          <p:cNvCxnSpPr>
            <a:cxnSpLocks/>
          </p:cNvCxnSpPr>
          <p:nvPr/>
        </p:nvCxnSpPr>
        <p:spPr>
          <a:xfrm flipV="1">
            <a:off x="7141006" y="5528462"/>
            <a:ext cx="464630" cy="21051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337EAE27-6A8D-DBC6-EA23-61E7485A7304}"/>
                  </a:ext>
                </a:extLst>
              </p:cNvPr>
              <p:cNvSpPr txBox="1"/>
              <p:nvPr/>
            </p:nvSpPr>
            <p:spPr>
              <a:xfrm>
                <a:off x="6744942" y="2344611"/>
                <a:ext cx="121703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𝑁</m:t>
                      </m:r>
                    </m:oMath>
                  </m:oMathPara>
                </a14:m>
                <a:endParaRPr lang="en-US" sz="2400" dirty="0"/>
              </a:p>
            </p:txBody>
          </p:sp>
        </mc:Choice>
        <mc:Fallback>
          <p:sp>
            <p:nvSpPr>
              <p:cNvPr id="128" name="TextBox 127">
                <a:extLst>
                  <a:ext uri="{FF2B5EF4-FFF2-40B4-BE49-F238E27FC236}">
                    <a16:creationId xmlns:a16="http://schemas.microsoft.com/office/drawing/2014/main" id="{337EAE27-6A8D-DBC6-EA23-61E7485A7304}"/>
                  </a:ext>
                </a:extLst>
              </p:cNvPr>
              <p:cNvSpPr txBox="1">
                <a:spLocks noRot="1" noChangeAspect="1" noMove="1" noResize="1" noEditPoints="1" noAdjustHandles="1" noChangeArrowheads="1" noChangeShapeType="1" noTextEdit="1"/>
              </p:cNvSpPr>
              <p:nvPr/>
            </p:nvSpPr>
            <p:spPr>
              <a:xfrm>
                <a:off x="6744942" y="2344611"/>
                <a:ext cx="1217032" cy="461665"/>
              </a:xfrm>
              <a:prstGeom prst="rect">
                <a:avLst/>
              </a:prstGeom>
              <a:blipFill>
                <a:blip r:embed="rId5"/>
                <a:stretch>
                  <a:fillRect/>
                </a:stretch>
              </a:blipFill>
            </p:spPr>
            <p:txBody>
              <a:bodyPr/>
              <a:lstStyle/>
              <a:p>
                <a:r>
                  <a:rPr lang="en-US">
                    <a:noFill/>
                  </a:rPr>
                  <a:t> </a:t>
                </a:r>
              </a:p>
            </p:txBody>
          </p:sp>
        </mc:Fallback>
      </mc:AlternateContent>
      <p:sp>
        <p:nvSpPr>
          <p:cNvPr id="133" name="Rectangle: Rounded Corners 132">
            <a:extLst>
              <a:ext uri="{FF2B5EF4-FFF2-40B4-BE49-F238E27FC236}">
                <a16:creationId xmlns:a16="http://schemas.microsoft.com/office/drawing/2014/main" id="{B8B5CF87-6EC3-F33F-CAE3-DF18C9F0F794}"/>
              </a:ext>
            </a:extLst>
          </p:cNvPr>
          <p:cNvSpPr/>
          <p:nvPr/>
        </p:nvSpPr>
        <p:spPr>
          <a:xfrm rot="16200000">
            <a:off x="7051282" y="5025504"/>
            <a:ext cx="1505883" cy="40011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一层全连接</a:t>
            </a:r>
            <a:endParaRPr lang="en-US" dirty="0">
              <a:solidFill>
                <a:schemeClr val="tx1"/>
              </a:solidFill>
            </a:endParaRPr>
          </a:p>
        </p:txBody>
      </p:sp>
    </p:spTree>
    <p:extLst>
      <p:ext uri="{BB962C8B-B14F-4D97-AF65-F5344CB8AC3E}">
        <p14:creationId xmlns:p14="http://schemas.microsoft.com/office/powerpoint/2010/main" val="219239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683BE-6538-67C1-8018-D87C794CC5C3}"/>
              </a:ext>
            </a:extLst>
          </p:cNvPr>
          <p:cNvSpPr>
            <a:spLocks noGrp="1"/>
          </p:cNvSpPr>
          <p:nvPr>
            <p:ph idx="1"/>
          </p:nvPr>
        </p:nvSpPr>
        <p:spPr>
          <a:xfrm>
            <a:off x="614161" y="381703"/>
            <a:ext cx="10515600" cy="5975958"/>
          </a:xfrm>
        </p:spPr>
        <p:txBody>
          <a:bodyPr/>
          <a:lstStyle/>
          <a:p>
            <a:r>
              <a:rPr lang="zh-CN" altLang="en-US" dirty="0"/>
              <a:t>过往项目</a:t>
            </a:r>
            <a:r>
              <a:rPr lang="en-US" altLang="zh-CN" dirty="0"/>
              <a:t> - </a:t>
            </a:r>
            <a:r>
              <a:rPr lang="zh-CN" altLang="en-US" dirty="0"/>
              <a:t>微生物群落中的机器学习</a:t>
            </a:r>
            <a:endParaRPr lang="en-US" altLang="zh-CN" dirty="0"/>
          </a:p>
          <a:p>
            <a:endParaRPr lang="en-US" dirty="0"/>
          </a:p>
          <a:p>
            <a:pPr marL="0" indent="0">
              <a:buNone/>
            </a:pPr>
            <a:endParaRPr lang="en-US" dirty="0"/>
          </a:p>
        </p:txBody>
      </p:sp>
      <p:sp>
        <p:nvSpPr>
          <p:cNvPr id="2" name="TextBox 1">
            <a:extLst>
              <a:ext uri="{FF2B5EF4-FFF2-40B4-BE49-F238E27FC236}">
                <a16:creationId xmlns:a16="http://schemas.microsoft.com/office/drawing/2014/main" id="{C05AFD9E-0E3D-0622-5E0F-257E085E512C}"/>
              </a:ext>
            </a:extLst>
          </p:cNvPr>
          <p:cNvSpPr txBox="1"/>
          <p:nvPr/>
        </p:nvSpPr>
        <p:spPr>
          <a:xfrm>
            <a:off x="1001787" y="1113623"/>
            <a:ext cx="9740348"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err="1"/>
              <a:t>NeuralODE</a:t>
            </a:r>
            <a:r>
              <a:rPr lang="en-US" altLang="zh-CN" sz="2000" dirty="0"/>
              <a:t> on PRISM</a:t>
            </a:r>
          </a:p>
        </p:txBody>
      </p:sp>
      <p:graphicFrame>
        <p:nvGraphicFramePr>
          <p:cNvPr id="4" name="Table 2">
            <a:extLst>
              <a:ext uri="{FF2B5EF4-FFF2-40B4-BE49-F238E27FC236}">
                <a16:creationId xmlns:a16="http://schemas.microsoft.com/office/drawing/2014/main" id="{46C0D6CE-F575-67F9-C95F-831B64B2E466}"/>
              </a:ext>
            </a:extLst>
          </p:cNvPr>
          <p:cNvGraphicFramePr>
            <a:graphicFrameLocks noGrp="1"/>
          </p:cNvGraphicFramePr>
          <p:nvPr>
            <p:extLst>
              <p:ext uri="{D42A27DB-BD31-4B8C-83A1-F6EECF244321}">
                <p14:modId xmlns:p14="http://schemas.microsoft.com/office/powerpoint/2010/main" val="1626170356"/>
              </p:ext>
            </p:extLst>
          </p:nvPr>
        </p:nvGraphicFramePr>
        <p:xfrm>
          <a:off x="2865786" y="2245653"/>
          <a:ext cx="7600118" cy="736600"/>
        </p:xfrm>
        <a:graphic>
          <a:graphicData uri="http://schemas.openxmlformats.org/drawingml/2006/table">
            <a:tbl>
              <a:tblPr firstRow="1" bandRow="1">
                <a:tableStyleId>{5940675A-B579-460E-94D1-54222C63F5DA}</a:tableStyleId>
              </a:tblPr>
              <a:tblGrid>
                <a:gridCol w="1227372">
                  <a:extLst>
                    <a:ext uri="{9D8B030D-6E8A-4147-A177-3AD203B41FA5}">
                      <a16:colId xmlns:a16="http://schemas.microsoft.com/office/drawing/2014/main" val="3731731529"/>
                    </a:ext>
                  </a:extLst>
                </a:gridCol>
                <a:gridCol w="1469560">
                  <a:extLst>
                    <a:ext uri="{9D8B030D-6E8A-4147-A177-3AD203B41FA5}">
                      <a16:colId xmlns:a16="http://schemas.microsoft.com/office/drawing/2014/main" val="143983798"/>
                    </a:ext>
                  </a:extLst>
                </a:gridCol>
                <a:gridCol w="1335039">
                  <a:extLst>
                    <a:ext uri="{9D8B030D-6E8A-4147-A177-3AD203B41FA5}">
                      <a16:colId xmlns:a16="http://schemas.microsoft.com/office/drawing/2014/main" val="2487198854"/>
                    </a:ext>
                  </a:extLst>
                </a:gridCol>
                <a:gridCol w="1401417">
                  <a:extLst>
                    <a:ext uri="{9D8B030D-6E8A-4147-A177-3AD203B41FA5}">
                      <a16:colId xmlns:a16="http://schemas.microsoft.com/office/drawing/2014/main" val="2247996504"/>
                    </a:ext>
                  </a:extLst>
                </a:gridCol>
                <a:gridCol w="1123122">
                  <a:extLst>
                    <a:ext uri="{9D8B030D-6E8A-4147-A177-3AD203B41FA5}">
                      <a16:colId xmlns:a16="http://schemas.microsoft.com/office/drawing/2014/main" val="284270573"/>
                    </a:ext>
                  </a:extLst>
                </a:gridCol>
                <a:gridCol w="1043608">
                  <a:extLst>
                    <a:ext uri="{9D8B030D-6E8A-4147-A177-3AD203B41FA5}">
                      <a16:colId xmlns:a16="http://schemas.microsoft.com/office/drawing/2014/main" val="4207150983"/>
                    </a:ext>
                  </a:extLst>
                </a:gridCol>
              </a:tblGrid>
              <a:tr h="169202">
                <a:tc>
                  <a:txBody>
                    <a:bodyPr/>
                    <a:lstStyle/>
                    <a:p>
                      <a:endParaRPr lang="en-US" dirty="0"/>
                    </a:p>
                  </a:txBody>
                  <a:tcPr/>
                </a:tc>
                <a:tc>
                  <a:txBody>
                    <a:bodyPr/>
                    <a:lstStyle/>
                    <a:p>
                      <a:r>
                        <a:rPr lang="zh-CN" altLang="en-US" dirty="0"/>
                        <a:t>线性回归</a:t>
                      </a:r>
                      <a:endParaRPr lang="en-US" dirty="0"/>
                    </a:p>
                  </a:txBody>
                  <a:tcPr/>
                </a:tc>
                <a:tc>
                  <a:txBody>
                    <a:bodyPr/>
                    <a:lstStyle/>
                    <a:p>
                      <a:r>
                        <a:rPr lang="en-US" dirty="0" err="1"/>
                        <a:t>ElasticNet</a:t>
                      </a:r>
                      <a:endParaRPr lang="en-US" dirty="0"/>
                    </a:p>
                  </a:txBody>
                  <a:tcPr/>
                </a:tc>
                <a:tc>
                  <a:txBody>
                    <a:bodyPr/>
                    <a:lstStyle/>
                    <a:p>
                      <a:r>
                        <a:rPr lang="en-US" dirty="0" err="1"/>
                        <a:t>Melon</a:t>
                      </a:r>
                      <a:r>
                        <a:rPr lang="en-US" altLang="zh-CN" dirty="0" err="1"/>
                        <a:t>n</a:t>
                      </a:r>
                      <a:r>
                        <a:rPr lang="en-US" dirty="0" err="1"/>
                        <a:t>Pan</a:t>
                      </a:r>
                      <a:endParaRPr lang="en-US" dirty="0"/>
                    </a:p>
                  </a:txBody>
                  <a:tcPr/>
                </a:tc>
                <a:tc>
                  <a:txBody>
                    <a:bodyPr/>
                    <a:lstStyle/>
                    <a:p>
                      <a:r>
                        <a:rPr lang="zh-CN" altLang="en-US" b="1" dirty="0">
                          <a:solidFill>
                            <a:srgbClr val="00B050"/>
                          </a:solidFill>
                        </a:rPr>
                        <a:t>随机森林</a:t>
                      </a:r>
                      <a:endParaRPr lang="en-US" b="1" dirty="0">
                        <a:solidFill>
                          <a:srgbClr val="00B050"/>
                        </a:solidFill>
                      </a:endParaRPr>
                    </a:p>
                  </a:txBody>
                  <a:tcPr/>
                </a:tc>
                <a:tc>
                  <a:txBody>
                    <a:bodyPr/>
                    <a:lstStyle/>
                    <a:p>
                      <a:r>
                        <a:rPr lang="en-US" b="1" dirty="0">
                          <a:solidFill>
                            <a:srgbClr val="00B050"/>
                          </a:solidFill>
                        </a:rPr>
                        <a:t>NODE</a:t>
                      </a:r>
                    </a:p>
                  </a:txBody>
                  <a:tcPr/>
                </a:tc>
                <a:extLst>
                  <a:ext uri="{0D108BD9-81ED-4DB2-BD59-A6C34878D82A}">
                    <a16:rowId xmlns:a16="http://schemas.microsoft.com/office/drawing/2014/main" val="299732517"/>
                  </a:ext>
                </a:extLst>
              </a:tr>
              <a:tr h="370840">
                <a:tc>
                  <a:txBody>
                    <a:bodyPr/>
                    <a:lstStyle/>
                    <a:p>
                      <a:r>
                        <a:rPr lang="en-US" dirty="0"/>
                        <a:t>Top 50 </a:t>
                      </a:r>
                    </a:p>
                  </a:txBody>
                  <a:tcPr/>
                </a:tc>
                <a:tc>
                  <a:txBody>
                    <a:bodyPr/>
                    <a:lstStyle/>
                    <a:p>
                      <a:r>
                        <a:rPr lang="en-US" dirty="0"/>
                        <a:t>0.36</a:t>
                      </a:r>
                    </a:p>
                  </a:txBody>
                  <a:tcPr/>
                </a:tc>
                <a:tc>
                  <a:txBody>
                    <a:bodyPr/>
                    <a:lstStyle/>
                    <a:p>
                      <a:r>
                        <a:rPr lang="en-US" dirty="0"/>
                        <a:t>0.66</a:t>
                      </a:r>
                    </a:p>
                  </a:txBody>
                  <a:tcPr/>
                </a:tc>
                <a:tc>
                  <a:txBody>
                    <a:bodyPr/>
                    <a:lstStyle/>
                    <a:p>
                      <a:r>
                        <a:rPr lang="en-US" dirty="0"/>
                        <a:t>~0.60</a:t>
                      </a:r>
                    </a:p>
                  </a:txBody>
                  <a:tcPr/>
                </a:tc>
                <a:tc>
                  <a:txBody>
                    <a:bodyPr/>
                    <a:lstStyle/>
                    <a:p>
                      <a:r>
                        <a:rPr lang="en-US" b="1" dirty="0">
                          <a:solidFill>
                            <a:srgbClr val="00B050"/>
                          </a:solidFill>
                        </a:rPr>
                        <a:t>0.67</a:t>
                      </a:r>
                    </a:p>
                  </a:txBody>
                  <a:tcPr/>
                </a:tc>
                <a:tc>
                  <a:txBody>
                    <a:bodyPr/>
                    <a:lstStyle/>
                    <a:p>
                      <a:r>
                        <a:rPr lang="en-US" b="1" dirty="0">
                          <a:solidFill>
                            <a:srgbClr val="00B050"/>
                          </a:solidFill>
                        </a:rPr>
                        <a:t>0.70</a:t>
                      </a:r>
                    </a:p>
                  </a:txBody>
                  <a:tcPr/>
                </a:tc>
                <a:extLst>
                  <a:ext uri="{0D108BD9-81ED-4DB2-BD59-A6C34878D82A}">
                    <a16:rowId xmlns:a16="http://schemas.microsoft.com/office/drawing/2014/main" val="407317031"/>
                  </a:ext>
                </a:extLst>
              </a:tr>
            </a:tbl>
          </a:graphicData>
        </a:graphic>
      </p:graphicFrame>
      <p:sp>
        <p:nvSpPr>
          <p:cNvPr id="5" name="TextBox 4">
            <a:extLst>
              <a:ext uri="{FF2B5EF4-FFF2-40B4-BE49-F238E27FC236}">
                <a16:creationId xmlns:a16="http://schemas.microsoft.com/office/drawing/2014/main" id="{7EFEB1E2-FC33-DF85-EBCC-6A21370F1C37}"/>
              </a:ext>
            </a:extLst>
          </p:cNvPr>
          <p:cNvSpPr txBox="1"/>
          <p:nvPr/>
        </p:nvSpPr>
        <p:spPr>
          <a:xfrm>
            <a:off x="3230650" y="1748933"/>
            <a:ext cx="5446643" cy="369332"/>
          </a:xfrm>
          <a:prstGeom prst="rect">
            <a:avLst/>
          </a:prstGeom>
          <a:noFill/>
        </p:spPr>
        <p:txBody>
          <a:bodyPr wrap="square" rtlCol="0">
            <a:spAutoFit/>
          </a:bodyPr>
          <a:lstStyle/>
          <a:p>
            <a:r>
              <a:rPr lang="zh-CN" altLang="en-US" dirty="0"/>
              <a:t>预测结果与实验数据的 </a:t>
            </a:r>
            <a:r>
              <a:rPr lang="en-US" altLang="zh-CN" dirty="0"/>
              <a:t>Spearman </a:t>
            </a:r>
            <a:r>
              <a:rPr lang="zh-CN" altLang="en-US" dirty="0"/>
              <a:t>相关系数（验证集）</a:t>
            </a:r>
            <a:endParaRPr lang="en-US" dirty="0"/>
          </a:p>
        </p:txBody>
      </p:sp>
      <p:pic>
        <p:nvPicPr>
          <p:cNvPr id="16" name="Picture 15">
            <a:extLst>
              <a:ext uri="{FF2B5EF4-FFF2-40B4-BE49-F238E27FC236}">
                <a16:creationId xmlns:a16="http://schemas.microsoft.com/office/drawing/2014/main" id="{7D061A49-9776-A3E0-9C11-45037BD25F57}"/>
              </a:ext>
            </a:extLst>
          </p:cNvPr>
          <p:cNvPicPr>
            <a:picLocks noChangeAspect="1"/>
          </p:cNvPicPr>
          <p:nvPr/>
        </p:nvPicPr>
        <p:blipFill>
          <a:blip r:embed="rId3"/>
          <a:stretch>
            <a:fillRect/>
          </a:stretch>
        </p:blipFill>
        <p:spPr>
          <a:xfrm>
            <a:off x="1679713" y="3369682"/>
            <a:ext cx="9687338" cy="2857516"/>
          </a:xfrm>
          <a:prstGeom prst="rect">
            <a:avLst/>
          </a:prstGeom>
        </p:spPr>
      </p:pic>
      <p:sp>
        <p:nvSpPr>
          <p:cNvPr id="18" name="TextBox 17">
            <a:extLst>
              <a:ext uri="{FF2B5EF4-FFF2-40B4-BE49-F238E27FC236}">
                <a16:creationId xmlns:a16="http://schemas.microsoft.com/office/drawing/2014/main" id="{276B74F1-45A9-8091-01F2-AF4311C27D3D}"/>
              </a:ext>
            </a:extLst>
          </p:cNvPr>
          <p:cNvSpPr txBox="1"/>
          <p:nvPr/>
        </p:nvSpPr>
        <p:spPr>
          <a:xfrm>
            <a:off x="9770166" y="6168520"/>
            <a:ext cx="2135665" cy="307777"/>
          </a:xfrm>
          <a:prstGeom prst="rect">
            <a:avLst/>
          </a:prstGeom>
          <a:noFill/>
        </p:spPr>
        <p:txBody>
          <a:bodyPr wrap="square" rtlCol="0">
            <a:spAutoFit/>
          </a:bodyPr>
          <a:lstStyle/>
          <a:p>
            <a:r>
              <a:rPr lang="en-US" sz="1400" dirty="0"/>
              <a:t>T. Wang et al., 2022</a:t>
            </a:r>
          </a:p>
        </p:txBody>
      </p:sp>
      <p:sp>
        <p:nvSpPr>
          <p:cNvPr id="19" name="Rectangle: Rounded Corners 18">
            <a:extLst>
              <a:ext uri="{FF2B5EF4-FFF2-40B4-BE49-F238E27FC236}">
                <a16:creationId xmlns:a16="http://schemas.microsoft.com/office/drawing/2014/main" id="{EBBCC614-3917-119E-46C7-DC26B831D01A}"/>
              </a:ext>
            </a:extLst>
          </p:cNvPr>
          <p:cNvSpPr/>
          <p:nvPr/>
        </p:nvSpPr>
        <p:spPr>
          <a:xfrm>
            <a:off x="4985318" y="6260412"/>
            <a:ext cx="1773286" cy="313135"/>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微生物物种</a:t>
            </a:r>
            <a:endParaRPr lang="en-US" dirty="0">
              <a:solidFill>
                <a:schemeClr val="tx1"/>
              </a:solidFill>
            </a:endParaRPr>
          </a:p>
        </p:txBody>
      </p:sp>
      <p:sp>
        <p:nvSpPr>
          <p:cNvPr id="21" name="Rectangle: Rounded Corners 20">
            <a:extLst>
              <a:ext uri="{FF2B5EF4-FFF2-40B4-BE49-F238E27FC236}">
                <a16:creationId xmlns:a16="http://schemas.microsoft.com/office/drawing/2014/main" id="{F3DE64BC-9609-F9A5-022F-45B3A6DD7AF6}"/>
              </a:ext>
            </a:extLst>
          </p:cNvPr>
          <p:cNvSpPr/>
          <p:nvPr/>
        </p:nvSpPr>
        <p:spPr>
          <a:xfrm rot="16200000">
            <a:off x="562261" y="4641872"/>
            <a:ext cx="1773286" cy="313136"/>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代谢产物</a:t>
            </a:r>
            <a:endParaRPr lang="en-US" dirty="0">
              <a:solidFill>
                <a:schemeClr val="tx1"/>
              </a:solidFill>
            </a:endParaRPr>
          </a:p>
        </p:txBody>
      </p:sp>
    </p:spTree>
    <p:extLst>
      <p:ext uri="{BB962C8B-B14F-4D97-AF65-F5344CB8AC3E}">
        <p14:creationId xmlns:p14="http://schemas.microsoft.com/office/powerpoint/2010/main" val="782064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1772</TotalTime>
  <Words>2307</Words>
  <Application>Microsoft Office PowerPoint</Application>
  <PresentationFormat>Widescreen</PresentationFormat>
  <Paragraphs>185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算法实习生 – 面试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dc:title>
  <dc:creator>zihan wang</dc:creator>
  <cp:lastModifiedBy>zihan wang</cp:lastModifiedBy>
  <cp:revision>1</cp:revision>
  <dcterms:created xsi:type="dcterms:W3CDTF">2022-11-08T08:06:42Z</dcterms:created>
  <dcterms:modified xsi:type="dcterms:W3CDTF">2022-11-09T14:46:08Z</dcterms:modified>
</cp:coreProperties>
</file>