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42C1BE-9B09-4218-B7A1-3FC999657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FDA89-E621-46EF-AED1-502456E87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17E220-D4B9-4C6F-A35A-DA7E0F58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F2D222-E5DD-433F-BCE9-D2E76A14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4B836-1BC8-47E2-908B-7CE9E6706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039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17D79-D5B5-4D37-BDB5-1AE84DF3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F434AC-3099-4ECA-A59E-D0239BD7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6E7147-0328-40A2-894B-561E8D43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739FAD-E3BB-456C-96C5-9F55CD59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16ABF8-4897-463C-97AD-1DC91C9C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71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F661A0A-25A7-433F-A6A1-F928CBEAD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52888C-0DFA-4893-8B9F-3E4A1398C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38CA58-4D71-4CE9-A20B-B9B27534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4F9339-971D-4CED-91D3-A3C66403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F5D159-6D0C-46A8-9348-1B7439922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71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927029-3AC6-4051-887D-55D34D95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C87CE0-C35E-4084-A910-3A0F0DE2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7179F6-5339-4BE3-B24F-462658AE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6D548-D682-4522-8B31-9052C0BD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8CEBEA-5167-4FE1-976F-9933FA9F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135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DBB2F-7DCB-401B-B748-697C42E0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D4DC48-8D3B-4258-85FC-8917A8F9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D9591-C66E-499D-B6F4-358D0074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697401-359E-41EF-A41D-67339103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98842B-249B-4336-B693-72561CBE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40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018B52-F84A-4089-86FA-40F59F99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A90102-5B89-4D00-95D2-B04F9ADB3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262FCD-A0E8-4757-B311-96F5CF39A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ECDC8D-275B-48BC-849B-26518822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FCE709E-A7EB-421D-9453-2F507C07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E836EF-34B0-41CE-A74E-72DEADB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80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AD782-7AB3-4260-922B-F023B7B7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B8ED0-B2A4-40E4-95A6-7DF4D453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129332-C6A8-43BF-B635-A85F6F21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BFE2C89-CB6E-4D0A-B68B-892E8193F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08DC96-1CF0-4BB5-975F-8C442389F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999FC67-0B6E-41D2-BA85-FBDB0CDF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8F71C45-60C5-4A51-8BD1-5BD0ACB5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77A15E-0E27-4240-A7CC-14E0FADA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3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6890E-D5B7-469D-AFB9-F2F54AC7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26A5F1-4A93-497F-A44E-A4BA8C7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5655700-5344-4ECA-B96D-FD51699A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6472DE-46C2-4BAF-A84F-7E44E322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252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3F561E-B0C4-437F-9703-D48181E6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862EC3-6FB0-4E7F-9A0F-D659BFA8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6D142E-527E-4161-AF1E-C43EDCB4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72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EE06D-6450-44AC-BDBA-B6B1B739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274D32-A006-49DD-8535-9B926E6B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139E3-AEE5-41A8-BFE3-3438713A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246A5-5C25-44B9-AA5E-E8DA33E0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A8BFEE-84A6-4151-8F34-0DC54143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D8E624-A001-4076-A937-6B833216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054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F0E21-B478-4360-8F66-F0A0FBA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07E2CD7-CAF8-4CBF-812D-0C57BC9F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DC8D68-8244-493D-9FF7-D78DCB71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026CDA-39DE-4810-8F34-1390B452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DF93CF-4B38-4122-8CCE-60A5EB3E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BAE996-8A15-43D8-8FF6-609ED6C9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07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E28F531-5492-423A-8F1E-034BBD83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87D03-4D3A-4740-B79E-CF3DA260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26FEAE-5C75-4124-8E1C-511CC120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7E578-B040-4380-8BC5-74D1FA970BAC}" type="datetimeFigureOut">
              <a:rPr lang="it-IT" smtClean="0"/>
              <a:t>13/02/2022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D7049A-E4A1-4B1D-AC40-D60111F32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81A0B2-8D24-4994-9488-500D8E002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9E6F8-E4B8-488D-89E3-FF5EFED18A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46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AD01F8-3B43-4F26-9234-0C620C11E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0"/>
            <a:ext cx="9144000" cy="2387600"/>
          </a:xfrm>
        </p:spPr>
        <p:txBody>
          <a:bodyPr/>
          <a:lstStyle/>
          <a:p>
            <a:r>
              <a:rPr lang="it-IT" dirty="0"/>
              <a:t>Progetto </a:t>
            </a:r>
            <a:br>
              <a:rPr lang="it-IT" dirty="0"/>
            </a:br>
            <a:r>
              <a:rPr lang="it-IT" dirty="0"/>
              <a:t>TERMINALI MOBILI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D10C0EA-3EA5-4C30-ADD8-3D59EE03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2941638"/>
            <a:ext cx="9144000" cy="2747962"/>
          </a:xfrm>
        </p:spPr>
        <p:txBody>
          <a:bodyPr/>
          <a:lstStyle/>
          <a:p>
            <a:r>
              <a:rPr lang="it-IT" dirty="0"/>
              <a:t>Claudio Sannino</a:t>
            </a:r>
          </a:p>
          <a:p>
            <a:r>
              <a:rPr lang="it-IT" dirty="0"/>
              <a:t>0124001711</a:t>
            </a:r>
          </a:p>
          <a:p>
            <a:r>
              <a:rPr lang="it-IT" dirty="0"/>
              <a:t>16/02/2022</a:t>
            </a:r>
          </a:p>
          <a:p>
            <a:endParaRPr lang="it-IT" dirty="0"/>
          </a:p>
          <a:p>
            <a:r>
              <a:rPr lang="it-IT" dirty="0"/>
              <a:t>SHOP ONLINE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5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2C574-264E-4DAF-B862-A89A2102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5400" b="1" dirty="0"/>
              <a:t>APPLICAZIONE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C3A589-191C-4E9E-B400-A5EF456C1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600" dirty="0"/>
              <a:t>Sviluppata in linguaggio java con </a:t>
            </a:r>
            <a:r>
              <a:rPr lang="it-IT" sz="3600" dirty="0" err="1"/>
              <a:t>Adroid</a:t>
            </a:r>
            <a:r>
              <a:rPr lang="it-IT" sz="3600" dirty="0"/>
              <a:t> Studio, l’applicazione simula un negozio di alimentari in cui è possibile registrarsi o accedere per ordinare i prodotti disponibili.</a:t>
            </a:r>
          </a:p>
        </p:txBody>
      </p:sp>
    </p:spTree>
    <p:extLst>
      <p:ext uri="{BB962C8B-B14F-4D97-AF65-F5344CB8AC3E}">
        <p14:creationId xmlns:p14="http://schemas.microsoft.com/office/powerpoint/2010/main" val="387332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53F245-3AD9-4FCC-9843-807262F9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HOME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1EE7BC-9E4B-4757-BBCF-98E7C4339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La home è molto semplice, composta si soli due bottoni per accedere o registrarsi.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76E998D-8CBB-47D7-8262-24C88544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91" y="2141451"/>
            <a:ext cx="2368218" cy="45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A68D6-963F-4603-8C11-4BCD9D7A1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50A2B9-6F5C-41FB-ACFC-EB58B9BB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622" y="1497724"/>
            <a:ext cx="8166538" cy="4679239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In questa schermata sarà possibile scegliere un nuovo nome utente e verificare la disponibilità. La verifica viene fatta tramite una query: </a:t>
            </a:r>
            <a:r>
              <a:rPr lang="en-US" dirty="0"/>
              <a:t>"Select * from </a:t>
            </a:r>
            <a:r>
              <a:rPr lang="en-US" dirty="0" err="1"/>
              <a:t>Utenti</a:t>
            </a:r>
            <a:r>
              <a:rPr lang="en-US" dirty="0"/>
              <a:t> Where </a:t>
            </a:r>
            <a:r>
              <a:rPr lang="en-US" dirty="0" err="1"/>
              <a:t>idutente</a:t>
            </a:r>
            <a:r>
              <a:rPr lang="en-US" dirty="0"/>
              <a:t> = '" + </a:t>
            </a:r>
            <a:r>
              <a:rPr lang="en-US" dirty="0" err="1"/>
              <a:t>idtesto</a:t>
            </a:r>
            <a:r>
              <a:rPr lang="en-US" dirty="0"/>
              <a:t> + “’“;.</a:t>
            </a:r>
            <a:r>
              <a:rPr lang="it-IT" dirty="0"/>
              <a:t> In caso di nome disponibile, </a:t>
            </a:r>
            <a:r>
              <a:rPr lang="it-IT" dirty="0" err="1"/>
              <a:t>apparira</a:t>
            </a:r>
            <a:r>
              <a:rPr lang="it-IT" dirty="0"/>
              <a:t> una spunta verde di fianco e sarà possibile effettuare la registrazione. Ci sono dei controlli per assicurarsi che tutti i campi siano stati compilati, dopodiché una query inserirà la nuova </a:t>
            </a:r>
            <a:r>
              <a:rPr lang="it-IT" dirty="0" err="1"/>
              <a:t>tupla</a:t>
            </a:r>
            <a:r>
              <a:rPr lang="it-IT" dirty="0"/>
              <a:t> nel database.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999BBD-4A78-4CD6-BC6D-D1D0B63A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159" y="681037"/>
            <a:ext cx="2893509" cy="554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06AFBF-FF7E-421C-902E-4BE14465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INSERIMENTO TUPLA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7EAE6-C7D2-4CB9-9954-837A3B885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L’inserimento nel database di un nuovo utente verrà effettuato nel modo seguente: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String</a:t>
            </a:r>
            <a:r>
              <a:rPr lang="it-IT" dirty="0"/>
              <a:t> query="INSERT INTO Utenti (</a:t>
            </a:r>
            <a:r>
              <a:rPr lang="it-IT" dirty="0" err="1"/>
              <a:t>idutente</a:t>
            </a:r>
            <a:r>
              <a:rPr lang="it-IT" dirty="0"/>
              <a:t>, password, </a:t>
            </a:r>
            <a:r>
              <a:rPr lang="it-IT" dirty="0" err="1"/>
              <a:t>nomeutente</a:t>
            </a:r>
            <a:r>
              <a:rPr lang="it-IT" dirty="0"/>
              <a:t>, 			residenza) VALUES (?,?,?,?)";</a:t>
            </a:r>
          </a:p>
          <a:p>
            <a:pPr marL="0" indent="0">
              <a:buNone/>
            </a:pPr>
            <a:r>
              <a:rPr lang="it-IT" dirty="0"/>
              <a:t>           	</a:t>
            </a:r>
            <a:r>
              <a:rPr lang="it-IT" dirty="0" err="1"/>
              <a:t>PreparedStatement</a:t>
            </a:r>
            <a:r>
              <a:rPr lang="it-IT" dirty="0"/>
              <a:t> st=</a:t>
            </a:r>
            <a:r>
              <a:rPr lang="it-IT" dirty="0" err="1"/>
              <a:t>conn.prepareStatement</a:t>
            </a:r>
            <a:r>
              <a:rPr lang="it-IT" dirty="0"/>
              <a:t>(query);</a:t>
            </a:r>
          </a:p>
          <a:p>
            <a:pPr marL="0" indent="0">
              <a:buNone/>
            </a:pPr>
            <a:r>
              <a:rPr lang="it-IT" dirty="0"/>
              <a:t>    	</a:t>
            </a:r>
            <a:r>
              <a:rPr lang="it-IT" dirty="0" err="1"/>
              <a:t>st.setString</a:t>
            </a:r>
            <a:r>
              <a:rPr lang="it-IT" dirty="0"/>
              <a:t>(1, </a:t>
            </a:r>
            <a:r>
              <a:rPr lang="it-IT" dirty="0" err="1"/>
              <a:t>idtesto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         	</a:t>
            </a:r>
            <a:r>
              <a:rPr lang="it-IT" dirty="0" err="1"/>
              <a:t>st.setString</a:t>
            </a:r>
            <a:r>
              <a:rPr lang="it-IT" dirty="0"/>
              <a:t>(2, </a:t>
            </a:r>
            <a:r>
              <a:rPr lang="it-IT" dirty="0" err="1"/>
              <a:t>password.getText</a:t>
            </a:r>
            <a:r>
              <a:rPr lang="it-IT" dirty="0"/>
              <a:t>().</a:t>
            </a:r>
            <a:r>
              <a:rPr lang="it-IT" dirty="0" err="1"/>
              <a:t>toString</a:t>
            </a:r>
            <a:r>
              <a:rPr lang="it-IT" dirty="0"/>
              <a:t>());</a:t>
            </a:r>
          </a:p>
          <a:p>
            <a:pPr marL="0" indent="0">
              <a:buNone/>
            </a:pPr>
            <a:r>
              <a:rPr lang="it-IT" dirty="0"/>
              <a:t>        	</a:t>
            </a:r>
            <a:r>
              <a:rPr lang="it-IT" dirty="0" err="1"/>
              <a:t>st.setString</a:t>
            </a:r>
            <a:r>
              <a:rPr lang="it-IT" dirty="0"/>
              <a:t>(3, </a:t>
            </a:r>
            <a:r>
              <a:rPr lang="it-IT" dirty="0" err="1"/>
              <a:t>nome.getText</a:t>
            </a:r>
            <a:r>
              <a:rPr lang="it-IT" dirty="0"/>
              <a:t>().</a:t>
            </a:r>
            <a:r>
              <a:rPr lang="it-IT" dirty="0" err="1"/>
              <a:t>toString</a:t>
            </a:r>
            <a:r>
              <a:rPr lang="it-IT" dirty="0"/>
              <a:t>());</a:t>
            </a:r>
          </a:p>
          <a:p>
            <a:pPr marL="0" indent="0">
              <a:buNone/>
            </a:pPr>
            <a:r>
              <a:rPr lang="it-IT" dirty="0"/>
              <a:t>           	</a:t>
            </a:r>
            <a:r>
              <a:rPr lang="it-IT" dirty="0" err="1"/>
              <a:t>st.setString</a:t>
            </a:r>
            <a:r>
              <a:rPr lang="it-IT" dirty="0"/>
              <a:t>(4, </a:t>
            </a:r>
            <a:r>
              <a:rPr lang="it-IT" dirty="0" err="1"/>
              <a:t>residenza.getText</a:t>
            </a:r>
            <a:r>
              <a:rPr lang="it-IT" dirty="0"/>
              <a:t>().</a:t>
            </a:r>
            <a:r>
              <a:rPr lang="it-IT" dirty="0" err="1"/>
              <a:t>toString</a:t>
            </a:r>
            <a:r>
              <a:rPr lang="it-IT" dirty="0"/>
              <a:t>());</a:t>
            </a:r>
          </a:p>
          <a:p>
            <a:pPr marL="0" indent="0">
              <a:buNone/>
            </a:pPr>
            <a:r>
              <a:rPr lang="it-IT" dirty="0"/>
              <a:t>           	</a:t>
            </a:r>
            <a:r>
              <a:rPr lang="it-IT" dirty="0" err="1"/>
              <a:t>st.executeQuery</a:t>
            </a:r>
            <a:r>
              <a:rPr lang="it-IT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9738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2CFB55-C63B-4BB3-81C3-2B6A6818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5E26A9-A8F5-41EB-9944-C018236EB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7629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L’accesso è molto semplice: si inserisce il nome utente e la password. Se entrambe corrispondono alla stessa </a:t>
            </a:r>
            <a:r>
              <a:rPr lang="it-IT" dirty="0" err="1"/>
              <a:t>tupla</a:t>
            </a:r>
            <a:r>
              <a:rPr lang="it-IT" dirty="0"/>
              <a:t>, si passa alla prossima schermata che è quella del negozio.</a:t>
            </a:r>
          </a:p>
          <a:p>
            <a:pPr marL="0" indent="0">
              <a:buNone/>
            </a:pPr>
            <a:r>
              <a:rPr lang="it-IT" dirty="0"/>
              <a:t>Importante in questa activity è la face precedente al cambio di activity in cui si passano due stringhe relative al nome e alla residenza dell’utente: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Intent</a:t>
            </a:r>
            <a:r>
              <a:rPr lang="it-IT" dirty="0"/>
              <a:t> </a:t>
            </a:r>
            <a:r>
              <a:rPr lang="it-IT" dirty="0" err="1"/>
              <a:t>intent</a:t>
            </a:r>
            <a:r>
              <a:rPr lang="it-IT" dirty="0"/>
              <a:t> = new </a:t>
            </a:r>
            <a:r>
              <a:rPr lang="it-IT" dirty="0" err="1"/>
              <a:t>Intent</a:t>
            </a:r>
            <a:r>
              <a:rPr lang="it-IT" dirty="0"/>
              <a:t>(</a:t>
            </a:r>
            <a:r>
              <a:rPr lang="it-IT" dirty="0" err="1"/>
              <a:t>this</a:t>
            </a:r>
            <a:r>
              <a:rPr lang="it-IT" dirty="0"/>
              <a:t>, </a:t>
            </a:r>
            <a:r>
              <a:rPr lang="it-IT" dirty="0" err="1"/>
              <a:t>Negozio.class</a:t>
            </a:r>
            <a:r>
              <a:rPr lang="it-IT" dirty="0"/>
              <a:t>);</a:t>
            </a:r>
          </a:p>
          <a:p>
            <a:pPr marL="0" indent="0">
              <a:buNone/>
            </a:pPr>
            <a:r>
              <a:rPr lang="it-IT" dirty="0"/>
              <a:t>        	</a:t>
            </a:r>
            <a:r>
              <a:rPr lang="it-IT" dirty="0" err="1"/>
              <a:t>intent.putExtra</a:t>
            </a:r>
            <a:r>
              <a:rPr lang="it-IT" dirty="0"/>
              <a:t>("nome", nome);</a:t>
            </a:r>
          </a:p>
          <a:p>
            <a:pPr marL="0" indent="0">
              <a:buNone/>
            </a:pPr>
            <a:r>
              <a:rPr lang="it-IT" dirty="0"/>
              <a:t>        	</a:t>
            </a:r>
            <a:r>
              <a:rPr lang="it-IT" dirty="0" err="1"/>
              <a:t>intent.putExtra</a:t>
            </a:r>
            <a:r>
              <a:rPr lang="it-IT" dirty="0"/>
              <a:t>("residenza", residenza);</a:t>
            </a:r>
          </a:p>
          <a:p>
            <a:pPr marL="0" indent="0">
              <a:buNone/>
            </a:pPr>
            <a:r>
              <a:rPr lang="it-IT" dirty="0"/>
              <a:t>        	</a:t>
            </a:r>
            <a:r>
              <a:rPr lang="it-IT" dirty="0" err="1"/>
              <a:t>startActivity</a:t>
            </a:r>
            <a:r>
              <a:rPr lang="it-IT" dirty="0"/>
              <a:t>(</a:t>
            </a:r>
            <a:r>
              <a:rPr lang="it-IT" dirty="0" err="1"/>
              <a:t>intent</a:t>
            </a:r>
            <a:r>
              <a:rPr lang="it-IT" dirty="0"/>
              <a:t>);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514AFE-BF86-426E-B8FF-234215F0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29" y="384955"/>
            <a:ext cx="3019846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7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CC602C-44C6-494F-B8B8-6AE723D1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NEGOZIO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7AB01E-FD80-4DA2-9A60-211CFC16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60"/>
            <a:ext cx="8037786" cy="51395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In questa ultima schermata troviamo una lista di prodotti da poter selezionare. I prodotti selezionati saranno segnati con una spunta verde. Confermati i prodotti, verrà fatto scegliere il numero di elementi che si vogliono ordinare. Alla fine si chiederà una conferma e si mostrerà il nome dell’utente e l’indirizzo a cui verranno spediti i prodotti. A questo punto una query aggiornerà le scorte di prodotti nel database: </a:t>
            </a:r>
          </a:p>
          <a:p>
            <a:pPr marL="0" indent="0">
              <a:buNone/>
            </a:pPr>
            <a:r>
              <a:rPr lang="it-IT" dirty="0" err="1"/>
              <a:t>ps</a:t>
            </a:r>
            <a:r>
              <a:rPr lang="it-IT" dirty="0"/>
              <a:t> = </a:t>
            </a:r>
            <a:r>
              <a:rPr lang="it-IT" dirty="0" err="1"/>
              <a:t>conn.prepareStatement</a:t>
            </a:r>
            <a:r>
              <a:rPr lang="it-IT" dirty="0"/>
              <a:t>("UPDATE Prodotti SET </a:t>
            </a:r>
            <a:r>
              <a:rPr lang="it-IT" dirty="0" err="1"/>
              <a:t>quantita</a:t>
            </a:r>
            <a:r>
              <a:rPr lang="it-IT" dirty="0"/>
              <a:t> = ? WHERE nome = ?");</a:t>
            </a:r>
          </a:p>
          <a:p>
            <a:pPr marL="0" indent="0">
              <a:buNone/>
            </a:pPr>
            <a:r>
              <a:rPr lang="it-IT" dirty="0"/>
              <a:t>In questa activity il nome dell’utente e l’indirizzo sono passati dall’activity precedenti e sono memorizzati grazie al seguente codice:</a:t>
            </a:r>
          </a:p>
          <a:p>
            <a:pPr marL="0" indent="0">
              <a:buNone/>
            </a:pPr>
            <a:r>
              <a:rPr lang="it-IT" dirty="0"/>
              <a:t>	Bundle </a:t>
            </a:r>
            <a:r>
              <a:rPr lang="it-IT" dirty="0" err="1"/>
              <a:t>datipassati</a:t>
            </a:r>
            <a:r>
              <a:rPr lang="it-IT" dirty="0"/>
              <a:t> = </a:t>
            </a:r>
            <a:r>
              <a:rPr lang="it-IT" dirty="0" err="1"/>
              <a:t>getIntent</a:t>
            </a:r>
            <a:r>
              <a:rPr lang="it-IT" dirty="0"/>
              <a:t>().</a:t>
            </a:r>
            <a:r>
              <a:rPr lang="it-IT" dirty="0" err="1"/>
              <a:t>getExtras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        	nome = </a:t>
            </a:r>
            <a:r>
              <a:rPr lang="it-IT" dirty="0" err="1"/>
              <a:t>datipassati.getString</a:t>
            </a:r>
            <a:r>
              <a:rPr lang="it-IT" dirty="0"/>
              <a:t>("nome");</a:t>
            </a:r>
          </a:p>
          <a:p>
            <a:pPr marL="0" indent="0">
              <a:buNone/>
            </a:pPr>
            <a:r>
              <a:rPr lang="it-IT" dirty="0"/>
              <a:t>        	residenza = </a:t>
            </a:r>
            <a:r>
              <a:rPr lang="it-IT" dirty="0" err="1"/>
              <a:t>datipassati.getString</a:t>
            </a:r>
            <a:r>
              <a:rPr lang="it-IT" dirty="0"/>
              <a:t>("residenza");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DC3C1FB-48AC-4C9C-B938-B1467A06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223" y="365125"/>
            <a:ext cx="3129064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4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46849A-8FFA-4926-ADC3-EC5233D2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A6259F-4B71-4ABE-912C-48755418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Si utilizza SQL Server 2014 per il collegamento al </a:t>
            </a:r>
            <a:r>
              <a:rPr lang="it-IT" dirty="0" err="1"/>
              <a:t>DataBase</a:t>
            </a:r>
            <a:r>
              <a:rPr lang="it-IT" dirty="0"/>
              <a:t>. Il database è molto semplice: due tabelle contengono le informazioni degli utenti e dei prodotti.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8EDAD8-8F2C-4879-94C6-1FCDFFE0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74256"/>
            <a:ext cx="5405047" cy="25357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A3E8AE4-3409-48B6-9CDE-4356C050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356" y="3274256"/>
            <a:ext cx="3700565" cy="29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3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Progetto  TERMINALI MOBILI</vt:lpstr>
      <vt:lpstr>APPLICAZIONE</vt:lpstr>
      <vt:lpstr>HOME</vt:lpstr>
      <vt:lpstr>REGISTRAZIONE</vt:lpstr>
      <vt:lpstr>INSERIMENTO TUPLA</vt:lpstr>
      <vt:lpstr>ACCESSO</vt:lpstr>
      <vt:lpstr>NEGOZIO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TERMINALI MOBILI</dc:title>
  <dc:creator>Claudio Sannino</dc:creator>
  <cp:lastModifiedBy>Claudio Sannino</cp:lastModifiedBy>
  <cp:revision>2</cp:revision>
  <dcterms:created xsi:type="dcterms:W3CDTF">2022-02-13T15:04:28Z</dcterms:created>
  <dcterms:modified xsi:type="dcterms:W3CDTF">2022-02-13T16:46:20Z</dcterms:modified>
</cp:coreProperties>
</file>