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278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System Dynamics Modeling with R</a:t>
            </a:r>
            <a:endParaRPr lang="en-US" sz="1400" i="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010452" y="6518666"/>
            <a:ext cx="16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© Jim</a:t>
            </a:r>
            <a:r>
              <a:rPr lang="de-DE" sz="1400" i="1" baseline="0" dirty="0" smtClean="0"/>
              <a:t> </a:t>
            </a:r>
            <a:r>
              <a:rPr lang="de-DE" sz="1400" i="1" baseline="0" dirty="0" err="1" smtClean="0"/>
              <a:t>Duggan</a:t>
            </a:r>
            <a:r>
              <a:rPr lang="de-DE" sz="1400" i="1" baseline="0" dirty="0" smtClean="0"/>
              <a:t> 2016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6247"/>
            <a:ext cx="7772400" cy="1470025"/>
          </a:xfrm>
        </p:spPr>
        <p:txBody>
          <a:bodyPr/>
          <a:lstStyle/>
          <a:p>
            <a:r>
              <a:rPr lang="en-US" dirty="0" smtClean="0"/>
              <a:t>Session 1:</a:t>
            </a:r>
            <a:br>
              <a:rPr lang="en-US" dirty="0" smtClean="0"/>
            </a:br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7128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Jim Duggan,</a:t>
            </a:r>
          </a:p>
          <a:p>
            <a:r>
              <a:rPr lang="en-US" sz="2400" dirty="0" smtClean="0"/>
              <a:t>School of Engineering &amp; Informatics</a:t>
            </a:r>
          </a:p>
          <a:p>
            <a:r>
              <a:rPr lang="en-US" sz="2400" dirty="0" smtClean="0"/>
              <a:t>National University of Ireland Galway.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over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03" y="2363913"/>
            <a:ext cx="1399399" cy="2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22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Session 1: Introduction to R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Jim</cp:lastModifiedBy>
  <cp:revision>11</cp:revision>
  <dcterms:created xsi:type="dcterms:W3CDTF">2016-06-27T07:49:28Z</dcterms:created>
  <dcterms:modified xsi:type="dcterms:W3CDTF">2016-06-27T15:27:54Z</dcterms:modified>
</cp:coreProperties>
</file>