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5E1A3-28B8-46F9-B80D-EEEC8A517ACA}" v="8" dt="2020-09-26T19:08:40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2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áudio Toledo" userId="edf52c4709d3657a" providerId="LiveId" clId="{BC4D9436-37CB-4634-B415-C24ED02C6B68}"/>
    <pc:docChg chg="undo custSel addSld modSld">
      <pc:chgData name="Cláudio Toledo" userId="edf52c4709d3657a" providerId="LiveId" clId="{BC4D9436-37CB-4634-B415-C24ED02C6B68}" dt="2020-09-23T02:32:08.398" v="1796" actId="1076"/>
      <pc:docMkLst>
        <pc:docMk/>
      </pc:docMkLst>
      <pc:sldChg chg="addSp delSp modSp new mod modClrScheme chgLayout">
        <pc:chgData name="Cláudio Toledo" userId="edf52c4709d3657a" providerId="LiveId" clId="{BC4D9436-37CB-4634-B415-C24ED02C6B68}" dt="2020-09-23T02:32:08.398" v="1796" actId="1076"/>
        <pc:sldMkLst>
          <pc:docMk/>
          <pc:sldMk cId="1761326254" sldId="256"/>
        </pc:sldMkLst>
        <pc:spChg chg="del">
          <ac:chgData name="Cláudio Toledo" userId="edf52c4709d3657a" providerId="LiveId" clId="{BC4D9436-37CB-4634-B415-C24ED02C6B68}" dt="2020-09-23T01:46:10.608" v="1" actId="478"/>
          <ac:spMkLst>
            <pc:docMk/>
            <pc:sldMk cId="1761326254" sldId="256"/>
            <ac:spMk id="2" creationId="{26EC2192-2BA1-45E1-9795-0B399D9AF57D}"/>
          </ac:spMkLst>
        </pc:spChg>
        <pc:spChg chg="del">
          <ac:chgData name="Cláudio Toledo" userId="edf52c4709d3657a" providerId="LiveId" clId="{BC4D9436-37CB-4634-B415-C24ED02C6B68}" dt="2020-09-23T01:46:12.645" v="2" actId="478"/>
          <ac:spMkLst>
            <pc:docMk/>
            <pc:sldMk cId="1761326254" sldId="256"/>
            <ac:spMk id="3" creationId="{C0A97F10-3134-40B3-A2ED-DFA80C0E284B}"/>
          </ac:spMkLst>
        </pc:spChg>
        <pc:spChg chg="add del mod">
          <ac:chgData name="Cláudio Toledo" userId="edf52c4709d3657a" providerId="LiveId" clId="{BC4D9436-37CB-4634-B415-C24ED02C6B68}" dt="2020-09-23T01:48:07.820" v="4" actId="700"/>
          <ac:spMkLst>
            <pc:docMk/>
            <pc:sldMk cId="1761326254" sldId="256"/>
            <ac:spMk id="4" creationId="{EAA3A284-DBDF-4949-921C-C2C018F1EE6E}"/>
          </ac:spMkLst>
        </pc:spChg>
        <pc:spChg chg="add del mod">
          <ac:chgData name="Cláudio Toledo" userId="edf52c4709d3657a" providerId="LiveId" clId="{BC4D9436-37CB-4634-B415-C24ED02C6B68}" dt="2020-09-23T01:48:07.820" v="4" actId="700"/>
          <ac:spMkLst>
            <pc:docMk/>
            <pc:sldMk cId="1761326254" sldId="256"/>
            <ac:spMk id="5" creationId="{5D05ADCC-74F2-4AB4-BBD5-3368F225C8B3}"/>
          </ac:spMkLst>
        </pc:spChg>
        <pc:spChg chg="add mod">
          <ac:chgData name="Cláudio Toledo" userId="edf52c4709d3657a" providerId="LiveId" clId="{BC4D9436-37CB-4634-B415-C24ED02C6B68}" dt="2020-09-23T02:04:11.992" v="599" actId="113"/>
          <ac:spMkLst>
            <pc:docMk/>
            <pc:sldMk cId="1761326254" sldId="256"/>
            <ac:spMk id="10" creationId="{7717F410-B6CA-4148-8347-60FDB3F5AD56}"/>
          </ac:spMkLst>
        </pc:spChg>
        <pc:spChg chg="add mod">
          <ac:chgData name="Cláudio Toledo" userId="edf52c4709d3657a" providerId="LiveId" clId="{BC4D9436-37CB-4634-B415-C24ED02C6B68}" dt="2020-09-23T02:14:56.422" v="1106" actId="20577"/>
          <ac:spMkLst>
            <pc:docMk/>
            <pc:sldMk cId="1761326254" sldId="256"/>
            <ac:spMk id="11" creationId="{63C4E754-700B-4ECB-9D9F-3F091A09DF86}"/>
          </ac:spMkLst>
        </pc:spChg>
        <pc:spChg chg="add del">
          <ac:chgData name="Cláudio Toledo" userId="edf52c4709d3657a" providerId="LiveId" clId="{BC4D9436-37CB-4634-B415-C24ED02C6B68}" dt="2020-09-23T02:01:34.505" v="499" actId="22"/>
          <ac:spMkLst>
            <pc:docMk/>
            <pc:sldMk cId="1761326254" sldId="256"/>
            <ac:spMk id="15" creationId="{502DF9A1-EEE8-449B-A23A-74A588905B04}"/>
          </ac:spMkLst>
        </pc:spChg>
        <pc:spChg chg="add del">
          <ac:chgData name="Cláudio Toledo" userId="edf52c4709d3657a" providerId="LiveId" clId="{BC4D9436-37CB-4634-B415-C24ED02C6B68}" dt="2020-09-23T02:01:34.505" v="499" actId="22"/>
          <ac:spMkLst>
            <pc:docMk/>
            <pc:sldMk cId="1761326254" sldId="256"/>
            <ac:spMk id="17" creationId="{ACBF51BB-DEDC-4AAD-99B2-E6FF5B6AAD37}"/>
          </ac:spMkLst>
        </pc:spChg>
        <pc:spChg chg="add mod">
          <ac:chgData name="Cláudio Toledo" userId="edf52c4709d3657a" providerId="LiveId" clId="{BC4D9436-37CB-4634-B415-C24ED02C6B68}" dt="2020-09-23T02:12:58.511" v="998" actId="20577"/>
          <ac:spMkLst>
            <pc:docMk/>
            <pc:sldMk cId="1761326254" sldId="256"/>
            <ac:spMk id="18" creationId="{3F2D69D6-2E23-4297-BD3B-57D36A6E1984}"/>
          </ac:spMkLst>
        </pc:spChg>
        <pc:spChg chg="add mod">
          <ac:chgData name="Cláudio Toledo" userId="edf52c4709d3657a" providerId="LiveId" clId="{BC4D9436-37CB-4634-B415-C24ED02C6B68}" dt="2020-09-23T02:12:01.079" v="949" actId="20577"/>
          <ac:spMkLst>
            <pc:docMk/>
            <pc:sldMk cId="1761326254" sldId="256"/>
            <ac:spMk id="19" creationId="{5F5A9075-7129-46D4-8198-335319D48013}"/>
          </ac:spMkLst>
        </pc:spChg>
        <pc:spChg chg="add mod">
          <ac:chgData name="Cláudio Toledo" userId="edf52c4709d3657a" providerId="LiveId" clId="{BC4D9436-37CB-4634-B415-C24ED02C6B68}" dt="2020-09-23T02:32:08.398" v="1796" actId="1076"/>
          <ac:spMkLst>
            <pc:docMk/>
            <pc:sldMk cId="1761326254" sldId="256"/>
            <ac:spMk id="20" creationId="{7572F8F4-18E2-4996-B50E-59951AE0AB12}"/>
          </ac:spMkLst>
        </pc:spChg>
        <pc:spChg chg="add mod">
          <ac:chgData name="Cláudio Toledo" userId="edf52c4709d3657a" providerId="LiveId" clId="{BC4D9436-37CB-4634-B415-C24ED02C6B68}" dt="2020-09-23T02:32:08.398" v="1796" actId="1076"/>
          <ac:spMkLst>
            <pc:docMk/>
            <pc:sldMk cId="1761326254" sldId="256"/>
            <ac:spMk id="21" creationId="{DCA8F92E-B3F0-48EE-9C16-D82EC0964DCB}"/>
          </ac:spMkLst>
        </pc:spChg>
        <pc:spChg chg="add mod">
          <ac:chgData name="Cláudio Toledo" userId="edf52c4709d3657a" providerId="LiveId" clId="{BC4D9436-37CB-4634-B415-C24ED02C6B68}" dt="2020-09-23T02:32:08.398" v="1796" actId="1076"/>
          <ac:spMkLst>
            <pc:docMk/>
            <pc:sldMk cId="1761326254" sldId="256"/>
            <ac:spMk id="22" creationId="{BCE669F8-F595-4B2E-A1A2-3C7EF6A9CCC3}"/>
          </ac:spMkLst>
        </pc:spChg>
        <pc:spChg chg="add mod">
          <ac:chgData name="Cláudio Toledo" userId="edf52c4709d3657a" providerId="LiveId" clId="{BC4D9436-37CB-4634-B415-C24ED02C6B68}" dt="2020-09-23T02:32:08.398" v="1796" actId="1076"/>
          <ac:spMkLst>
            <pc:docMk/>
            <pc:sldMk cId="1761326254" sldId="256"/>
            <ac:spMk id="23" creationId="{D55DCBB9-A19F-4E52-9429-972AE5882267}"/>
          </ac:spMkLst>
        </pc:spChg>
        <pc:picChg chg="add del mod">
          <ac:chgData name="Cláudio Toledo" userId="edf52c4709d3657a" providerId="LiveId" clId="{BC4D9436-37CB-4634-B415-C24ED02C6B68}" dt="2020-09-23T01:54:51.149" v="337" actId="478"/>
          <ac:picMkLst>
            <pc:docMk/>
            <pc:sldMk cId="1761326254" sldId="256"/>
            <ac:picMk id="7" creationId="{C69A41CD-91E5-4D05-A9C9-97AB2325F87E}"/>
          </ac:picMkLst>
        </pc:picChg>
        <pc:picChg chg="add mod">
          <ac:chgData name="Cláudio Toledo" userId="edf52c4709d3657a" providerId="LiveId" clId="{BC4D9436-37CB-4634-B415-C24ED02C6B68}" dt="2020-09-23T02:08:33.418" v="713" actId="14100"/>
          <ac:picMkLst>
            <pc:docMk/>
            <pc:sldMk cId="1761326254" sldId="256"/>
            <ac:picMk id="13" creationId="{0D9CC8BA-7EB4-420A-94B2-91ECFF5D0CBA}"/>
          </ac:picMkLst>
        </pc:picChg>
        <pc:cxnChg chg="add del">
          <ac:chgData name="Cláudio Toledo" userId="edf52c4709d3657a" providerId="LiveId" clId="{BC4D9436-37CB-4634-B415-C24ED02C6B68}" dt="2020-09-23T01:49:32.181" v="87" actId="478"/>
          <ac:cxnSpMkLst>
            <pc:docMk/>
            <pc:sldMk cId="1761326254" sldId="256"/>
            <ac:cxnSpMk id="9" creationId="{6F29D0EE-468D-44AC-A657-299513BEAA52}"/>
          </ac:cxnSpMkLst>
        </pc:cxnChg>
      </pc:sldChg>
    </pc:docChg>
  </pc:docChgLst>
  <pc:docChgLst>
    <pc:chgData name="Cláudio Toledo" userId="edf52c4709d3657a" providerId="LiveId" clId="{9A35E1A3-28B8-46F9-B80D-EEEC8A517ACA}"/>
    <pc:docChg chg="undo redo custSel addSld delSld modSld">
      <pc:chgData name="Cláudio Toledo" userId="edf52c4709d3657a" providerId="LiveId" clId="{9A35E1A3-28B8-46F9-B80D-EEEC8A517ACA}" dt="2020-09-26T19:12:37.759" v="998" actId="1036"/>
      <pc:docMkLst>
        <pc:docMk/>
      </pc:docMkLst>
      <pc:sldChg chg="addSp modSp del">
        <pc:chgData name="Cláudio Toledo" userId="edf52c4709d3657a" providerId="LiveId" clId="{9A35E1A3-28B8-46F9-B80D-EEEC8A517ACA}" dt="2020-09-26T19:12:09.224" v="948" actId="47"/>
        <pc:sldMkLst>
          <pc:docMk/>
          <pc:sldMk cId="1761326254" sldId="256"/>
        </pc:sldMkLst>
        <pc:picChg chg="add mod">
          <ac:chgData name="Cláudio Toledo" userId="edf52c4709d3657a" providerId="LiveId" clId="{9A35E1A3-28B8-46F9-B80D-EEEC8A517ACA}" dt="2020-09-26T19:04:23.561" v="142" actId="571"/>
          <ac:picMkLst>
            <pc:docMk/>
            <pc:sldMk cId="1761326254" sldId="256"/>
            <ac:picMk id="12" creationId="{8E83D0FD-AFA1-4154-A140-DD85D717A486}"/>
          </ac:picMkLst>
        </pc:picChg>
      </pc:sldChg>
      <pc:sldChg chg="addSp delSp modSp add mod">
        <pc:chgData name="Cláudio Toledo" userId="edf52c4709d3657a" providerId="LiveId" clId="{9A35E1A3-28B8-46F9-B80D-EEEC8A517ACA}" dt="2020-09-26T19:12:37.759" v="998" actId="1036"/>
        <pc:sldMkLst>
          <pc:docMk/>
          <pc:sldMk cId="1735731902" sldId="257"/>
        </pc:sldMkLst>
        <pc:spChg chg="add del mod">
          <ac:chgData name="Cláudio Toledo" userId="edf52c4709d3657a" providerId="LiveId" clId="{9A35E1A3-28B8-46F9-B80D-EEEC8A517ACA}" dt="2020-09-26T19:03:56.295" v="96" actId="478"/>
          <ac:spMkLst>
            <pc:docMk/>
            <pc:sldMk cId="1735731902" sldId="257"/>
            <ac:spMk id="3" creationId="{3CD569F1-A7F0-4DF1-BC45-6A0E659C2C38}"/>
          </ac:spMkLst>
        </pc:spChg>
        <pc:spChg chg="add mod">
          <ac:chgData name="Cláudio Toledo" userId="edf52c4709d3657a" providerId="LiveId" clId="{9A35E1A3-28B8-46F9-B80D-EEEC8A517ACA}" dt="2020-09-26T19:08:44.407" v="425" actId="404"/>
          <ac:spMkLst>
            <pc:docMk/>
            <pc:sldMk cId="1735731902" sldId="257"/>
            <ac:spMk id="4" creationId="{8242618C-921D-4AA9-817A-A99BDDB99BE7}"/>
          </ac:spMkLst>
        </pc:spChg>
        <pc:spChg chg="add mod">
          <ac:chgData name="Cláudio Toledo" userId="edf52c4709d3657a" providerId="LiveId" clId="{9A35E1A3-28B8-46F9-B80D-EEEC8A517ACA}" dt="2020-09-26T19:08:51.422" v="439" actId="1035"/>
          <ac:spMkLst>
            <pc:docMk/>
            <pc:sldMk cId="1735731902" sldId="257"/>
            <ac:spMk id="5" creationId="{0A685F36-4A00-4E20-BB2E-DA5A6C1F24DA}"/>
          </ac:spMkLst>
        </pc:spChg>
        <pc:spChg chg="add mod">
          <ac:chgData name="Cláudio Toledo" userId="edf52c4709d3657a" providerId="LiveId" clId="{9A35E1A3-28B8-46F9-B80D-EEEC8A517ACA}" dt="2020-09-26T19:12:37.759" v="998" actId="1036"/>
          <ac:spMkLst>
            <pc:docMk/>
            <pc:sldMk cId="1735731902" sldId="257"/>
            <ac:spMk id="6" creationId="{271CAEAD-2B3C-4D82-A495-06ABD779DD20}"/>
          </ac:spMkLst>
        </pc:spChg>
        <pc:spChg chg="add mod">
          <ac:chgData name="Cláudio Toledo" userId="edf52c4709d3657a" providerId="LiveId" clId="{9A35E1A3-28B8-46F9-B80D-EEEC8A517ACA}" dt="2020-09-26T19:12:37.759" v="998" actId="1036"/>
          <ac:spMkLst>
            <pc:docMk/>
            <pc:sldMk cId="1735731902" sldId="257"/>
            <ac:spMk id="7" creationId="{0FC5A831-D827-46F0-AFD2-5AC485E4A4BD}"/>
          </ac:spMkLst>
        </pc:spChg>
        <pc:spChg chg="add mod">
          <ac:chgData name="Cláudio Toledo" userId="edf52c4709d3657a" providerId="LiveId" clId="{9A35E1A3-28B8-46F9-B80D-EEEC8A517ACA}" dt="2020-09-26T19:12:31.871" v="987" actId="1035"/>
          <ac:spMkLst>
            <pc:docMk/>
            <pc:sldMk cId="1735731902" sldId="257"/>
            <ac:spMk id="8" creationId="{64A1738A-D2A8-4D67-9EE1-5C26594C1A7A}"/>
          </ac:spMkLst>
        </pc:spChg>
        <pc:spChg chg="add mod">
          <ac:chgData name="Cláudio Toledo" userId="edf52c4709d3657a" providerId="LiveId" clId="{9A35E1A3-28B8-46F9-B80D-EEEC8A517ACA}" dt="2020-09-26T19:12:31.871" v="987" actId="1035"/>
          <ac:spMkLst>
            <pc:docMk/>
            <pc:sldMk cId="1735731902" sldId="257"/>
            <ac:spMk id="9" creationId="{273543F3-5948-4AEB-9E45-48B6DCCD66DD}"/>
          </ac:spMkLst>
        </pc:spChg>
        <pc:spChg chg="del">
          <ac:chgData name="Cláudio Toledo" userId="edf52c4709d3657a" providerId="LiveId" clId="{9A35E1A3-28B8-46F9-B80D-EEEC8A517ACA}" dt="2020-09-26T18:58:07.094" v="1" actId="478"/>
          <ac:spMkLst>
            <pc:docMk/>
            <pc:sldMk cId="1735731902" sldId="257"/>
            <ac:spMk id="10" creationId="{7717F410-B6CA-4148-8347-60FDB3F5AD56}"/>
          </ac:spMkLst>
        </pc:spChg>
        <pc:spChg chg="del">
          <ac:chgData name="Cláudio Toledo" userId="edf52c4709d3657a" providerId="LiveId" clId="{9A35E1A3-28B8-46F9-B80D-EEEC8A517ACA}" dt="2020-09-26T18:58:07.094" v="1" actId="478"/>
          <ac:spMkLst>
            <pc:docMk/>
            <pc:sldMk cId="1735731902" sldId="257"/>
            <ac:spMk id="11" creationId="{63C4E754-700B-4ECB-9D9F-3F091A09DF86}"/>
          </ac:spMkLst>
        </pc:spChg>
        <pc:spChg chg="add mod">
          <ac:chgData name="Cláudio Toledo" userId="edf52c4709d3657a" providerId="LiveId" clId="{9A35E1A3-28B8-46F9-B80D-EEEC8A517ACA}" dt="2020-09-26T19:12:24.520" v="976" actId="1036"/>
          <ac:spMkLst>
            <pc:docMk/>
            <pc:sldMk cId="1735731902" sldId="257"/>
            <ac:spMk id="12" creationId="{6498A231-681A-4465-AC22-A87D76888DC7}"/>
          </ac:spMkLst>
        </pc:spChg>
        <pc:spChg chg="add mod">
          <ac:chgData name="Cláudio Toledo" userId="edf52c4709d3657a" providerId="LiveId" clId="{9A35E1A3-28B8-46F9-B80D-EEEC8A517ACA}" dt="2020-09-26T19:12:24.520" v="976" actId="1036"/>
          <ac:spMkLst>
            <pc:docMk/>
            <pc:sldMk cId="1735731902" sldId="257"/>
            <ac:spMk id="16" creationId="{A26940B2-CAC4-4F02-AEFB-AEEFE40AC941}"/>
          </ac:spMkLst>
        </pc:spChg>
        <pc:spChg chg="del">
          <ac:chgData name="Cláudio Toledo" userId="edf52c4709d3657a" providerId="LiveId" clId="{9A35E1A3-28B8-46F9-B80D-EEEC8A517ACA}" dt="2020-09-26T18:58:07.094" v="1" actId="478"/>
          <ac:spMkLst>
            <pc:docMk/>
            <pc:sldMk cId="1735731902" sldId="257"/>
            <ac:spMk id="18" creationId="{3F2D69D6-2E23-4297-BD3B-57D36A6E1984}"/>
          </ac:spMkLst>
        </pc:spChg>
        <pc:spChg chg="del">
          <ac:chgData name="Cláudio Toledo" userId="edf52c4709d3657a" providerId="LiveId" clId="{9A35E1A3-28B8-46F9-B80D-EEEC8A517ACA}" dt="2020-09-26T18:58:07.094" v="1" actId="478"/>
          <ac:spMkLst>
            <pc:docMk/>
            <pc:sldMk cId="1735731902" sldId="257"/>
            <ac:spMk id="19" creationId="{5F5A9075-7129-46D4-8198-335319D48013}"/>
          </ac:spMkLst>
        </pc:spChg>
        <pc:spChg chg="del">
          <ac:chgData name="Cláudio Toledo" userId="edf52c4709d3657a" providerId="LiveId" clId="{9A35E1A3-28B8-46F9-B80D-EEEC8A517ACA}" dt="2020-09-26T18:58:07.094" v="1" actId="478"/>
          <ac:spMkLst>
            <pc:docMk/>
            <pc:sldMk cId="1735731902" sldId="257"/>
            <ac:spMk id="20" creationId="{7572F8F4-18E2-4996-B50E-59951AE0AB12}"/>
          </ac:spMkLst>
        </pc:spChg>
        <pc:spChg chg="del">
          <ac:chgData name="Cláudio Toledo" userId="edf52c4709d3657a" providerId="LiveId" clId="{9A35E1A3-28B8-46F9-B80D-EEEC8A517ACA}" dt="2020-09-26T18:58:07.094" v="1" actId="478"/>
          <ac:spMkLst>
            <pc:docMk/>
            <pc:sldMk cId="1735731902" sldId="257"/>
            <ac:spMk id="21" creationId="{DCA8F92E-B3F0-48EE-9C16-D82EC0964DCB}"/>
          </ac:spMkLst>
        </pc:spChg>
        <pc:spChg chg="del">
          <ac:chgData name="Cláudio Toledo" userId="edf52c4709d3657a" providerId="LiveId" clId="{9A35E1A3-28B8-46F9-B80D-EEEC8A517ACA}" dt="2020-09-26T18:58:07.094" v="1" actId="478"/>
          <ac:spMkLst>
            <pc:docMk/>
            <pc:sldMk cId="1735731902" sldId="257"/>
            <ac:spMk id="22" creationId="{BCE669F8-F595-4B2E-A1A2-3C7EF6A9CCC3}"/>
          </ac:spMkLst>
        </pc:spChg>
        <pc:spChg chg="del">
          <ac:chgData name="Cláudio Toledo" userId="edf52c4709d3657a" providerId="LiveId" clId="{9A35E1A3-28B8-46F9-B80D-EEEC8A517ACA}" dt="2020-09-26T18:58:07.094" v="1" actId="478"/>
          <ac:spMkLst>
            <pc:docMk/>
            <pc:sldMk cId="1735731902" sldId="257"/>
            <ac:spMk id="23" creationId="{D55DCBB9-A19F-4E52-9429-972AE5882267}"/>
          </ac:spMkLst>
        </pc:spChg>
        <pc:spChg chg="add mod">
          <ac:chgData name="Cláudio Toledo" userId="edf52c4709d3657a" providerId="LiveId" clId="{9A35E1A3-28B8-46F9-B80D-EEEC8A517ACA}" dt="2020-09-26T19:12:19.023" v="963" actId="1036"/>
          <ac:spMkLst>
            <pc:docMk/>
            <pc:sldMk cId="1735731902" sldId="257"/>
            <ac:spMk id="29" creationId="{35BD29BF-9290-4237-8214-A17A78E96893}"/>
          </ac:spMkLst>
        </pc:spChg>
        <pc:spChg chg="add mod">
          <ac:chgData name="Cláudio Toledo" userId="edf52c4709d3657a" providerId="LiveId" clId="{9A35E1A3-28B8-46F9-B80D-EEEC8A517ACA}" dt="2020-09-26T19:12:19.023" v="963" actId="1036"/>
          <ac:spMkLst>
            <pc:docMk/>
            <pc:sldMk cId="1735731902" sldId="257"/>
            <ac:spMk id="30" creationId="{359A2B31-C1B2-4EBD-A631-9ACCB666BE62}"/>
          </ac:spMkLst>
        </pc:spChg>
        <pc:picChg chg="add mod">
          <ac:chgData name="Cláudio Toledo" userId="edf52c4709d3657a" providerId="LiveId" clId="{9A35E1A3-28B8-46F9-B80D-EEEC8A517ACA}" dt="2020-09-26T19:05:02.328" v="171" actId="1035"/>
          <ac:picMkLst>
            <pc:docMk/>
            <pc:sldMk cId="1735731902" sldId="257"/>
            <ac:picMk id="2" creationId="{AFD1AA2B-6C5A-4AD8-8826-DEE06A8AB898}"/>
          </ac:picMkLst>
        </pc:picChg>
        <pc:picChg chg="del">
          <ac:chgData name="Cláudio Toledo" userId="edf52c4709d3657a" providerId="LiveId" clId="{9A35E1A3-28B8-46F9-B80D-EEEC8A517ACA}" dt="2020-09-26T18:58:07.094" v="1" actId="478"/>
          <ac:picMkLst>
            <pc:docMk/>
            <pc:sldMk cId="1735731902" sldId="257"/>
            <ac:picMk id="13" creationId="{0D9CC8BA-7EB4-420A-94B2-91ECFF5D0CBA}"/>
          </ac:picMkLst>
        </pc:picChg>
        <pc:picChg chg="add mod">
          <ac:chgData name="Cláudio Toledo" userId="edf52c4709d3657a" providerId="LiveId" clId="{9A35E1A3-28B8-46F9-B80D-EEEC8A517ACA}" dt="2020-09-26T19:08:40.464" v="423" actId="571"/>
          <ac:picMkLst>
            <pc:docMk/>
            <pc:sldMk cId="1735731902" sldId="257"/>
            <ac:picMk id="31" creationId="{951521C7-833D-48ED-8AC1-80AF3F50EF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35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15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26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9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8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69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09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23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1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1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2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A579-AFC4-4A60-92D2-87B4CB730E4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CA19-5AEC-419C-B214-EF8D4F46B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30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FD1AA2B-6C5A-4AD8-8826-DEE06A8A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6" y="181429"/>
            <a:ext cx="5667768" cy="4904800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42618C-921D-4AA9-817A-A99BDDB99BE7}"/>
              </a:ext>
            </a:extLst>
          </p:cNvPr>
          <p:cNvSpPr txBox="1"/>
          <p:nvPr/>
        </p:nvSpPr>
        <p:spPr>
          <a:xfrm>
            <a:off x="1395641" y="5118125"/>
            <a:ext cx="427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Receber Solicitação de Serviço</a:t>
            </a:r>
          </a:p>
          <a:p>
            <a:r>
              <a:rPr lang="pt-BR" sz="900" b="1" dirty="0"/>
              <a:t>Evento: </a:t>
            </a:r>
            <a:r>
              <a:rPr lang="pt-BR" sz="900" dirty="0"/>
              <a:t>Cliente solicita um Serviço</a:t>
            </a:r>
          </a:p>
          <a:p>
            <a:r>
              <a:rPr lang="pt-BR" sz="900" b="1" dirty="0"/>
              <a:t>Objetivo: </a:t>
            </a:r>
            <a:r>
              <a:rPr lang="pt-BR" sz="900" dirty="0"/>
              <a:t>Registrar a necessidade do cliente</a:t>
            </a:r>
          </a:p>
          <a:p>
            <a:r>
              <a:rPr lang="pt-BR" sz="900" b="1" dirty="0"/>
              <a:t>Trabalhadores Envolvidos: </a:t>
            </a:r>
            <a:r>
              <a:rPr lang="pt-BR" sz="900" dirty="0"/>
              <a:t>Atendimento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685F36-4A00-4E20-BB2E-DA5A6C1F24DA}"/>
              </a:ext>
            </a:extLst>
          </p:cNvPr>
          <p:cNvSpPr txBox="1"/>
          <p:nvPr/>
        </p:nvSpPr>
        <p:spPr>
          <a:xfrm>
            <a:off x="1395640" y="5653589"/>
            <a:ext cx="427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Verifica se a necessidade do cliente pode ser atendida.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Anota o Endereço do Serviço e os dados de contato do cliente.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Anota informações já existentes da solicitação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Anota solicitação de Serviço.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1CAEAD-2B3C-4D82-A495-06ABD779DD20}"/>
              </a:ext>
            </a:extLst>
          </p:cNvPr>
          <p:cNvSpPr txBox="1"/>
          <p:nvPr/>
        </p:nvSpPr>
        <p:spPr>
          <a:xfrm>
            <a:off x="1395640" y="6342423"/>
            <a:ext cx="427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Agendar Visita</a:t>
            </a:r>
          </a:p>
          <a:p>
            <a:r>
              <a:rPr lang="pt-BR" sz="900" b="1" dirty="0"/>
              <a:t>Evento: </a:t>
            </a:r>
            <a:r>
              <a:rPr lang="pt-BR" sz="900" dirty="0"/>
              <a:t>Cliente propõe datas disponíveis.</a:t>
            </a:r>
          </a:p>
          <a:p>
            <a:r>
              <a:rPr lang="pt-BR" sz="900" b="1" dirty="0"/>
              <a:t>Objetivo: </a:t>
            </a:r>
            <a:r>
              <a:rPr lang="pt-BR" sz="900" dirty="0"/>
              <a:t>Definir a data da visita técnica.</a:t>
            </a:r>
            <a:endParaRPr lang="pt-BR" sz="900" b="1" dirty="0"/>
          </a:p>
          <a:p>
            <a:r>
              <a:rPr lang="pt-BR" sz="900" b="1" dirty="0"/>
              <a:t>Trabalhadores Envolvidos: </a:t>
            </a:r>
            <a:r>
              <a:rPr lang="pt-BR" sz="900" dirty="0"/>
              <a:t>Atendimento.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C5A831-D827-46F0-AFD2-5AC485E4A4BD}"/>
              </a:ext>
            </a:extLst>
          </p:cNvPr>
          <p:cNvSpPr txBox="1"/>
          <p:nvPr/>
        </p:nvSpPr>
        <p:spPr>
          <a:xfrm>
            <a:off x="1395639" y="6884237"/>
            <a:ext cx="427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Propõe uma data para visita técnica ao cliente.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Se não for possível e o cliente propõe uma nova, verifica se é possível.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Salva a data confirmada no Agendamento.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Consolida a data da visita com cliente.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A1738A-D2A8-4D67-9EE1-5C26594C1A7A}"/>
              </a:ext>
            </a:extLst>
          </p:cNvPr>
          <p:cNvSpPr txBox="1"/>
          <p:nvPr/>
        </p:nvSpPr>
        <p:spPr>
          <a:xfrm>
            <a:off x="1395639" y="7621959"/>
            <a:ext cx="427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Preparar Visita</a:t>
            </a:r>
          </a:p>
          <a:p>
            <a:r>
              <a:rPr lang="pt-BR" sz="900" b="1" dirty="0"/>
              <a:t>Evento: </a:t>
            </a:r>
            <a:r>
              <a:rPr lang="pt-BR" sz="900" dirty="0"/>
              <a:t>Técnico contata o cliente</a:t>
            </a:r>
          </a:p>
          <a:p>
            <a:r>
              <a:rPr lang="pt-BR" sz="900" b="1" dirty="0"/>
              <a:t>Objetivo: </a:t>
            </a:r>
            <a:r>
              <a:rPr lang="pt-BR" sz="900" dirty="0"/>
              <a:t>Planejar visita ao local do Serviço</a:t>
            </a:r>
            <a:endParaRPr lang="pt-BR" sz="900" b="1" dirty="0"/>
          </a:p>
          <a:p>
            <a:r>
              <a:rPr lang="pt-BR" sz="900" b="1" dirty="0"/>
              <a:t>Trabalhadores Envolvidos: </a:t>
            </a:r>
            <a:r>
              <a:rPr lang="pt-BR" sz="900" dirty="0"/>
              <a:t>Técnico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3543F3-5948-4AEB-9E45-48B6DCCD66DD}"/>
              </a:ext>
            </a:extLst>
          </p:cNvPr>
          <p:cNvSpPr txBox="1"/>
          <p:nvPr/>
        </p:nvSpPr>
        <p:spPr>
          <a:xfrm>
            <a:off x="1395639" y="8144723"/>
            <a:ext cx="427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 Verifica o Local e o contato no agendamento.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Se existirem informações inconsistentes, atualiza o agendamento.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Contata o cliente para verificar se será possível realizar a visita.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Se o cliente recusar a possibilidade, o técnico informa o atendimento para realizar um aviso de remarcação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Anota no plano de visitas.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98A231-681A-4465-AC22-A87D76888DC7}"/>
              </a:ext>
            </a:extLst>
          </p:cNvPr>
          <p:cNvSpPr txBox="1"/>
          <p:nvPr/>
        </p:nvSpPr>
        <p:spPr>
          <a:xfrm>
            <a:off x="1395641" y="9227721"/>
            <a:ext cx="427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Tratar Resposta à Visita</a:t>
            </a:r>
          </a:p>
          <a:p>
            <a:r>
              <a:rPr lang="pt-BR" sz="900" b="1" dirty="0"/>
              <a:t>Evento: </a:t>
            </a:r>
            <a:r>
              <a:rPr lang="pt-BR" sz="900" dirty="0"/>
              <a:t>Cliente responde sobre Visita</a:t>
            </a:r>
          </a:p>
          <a:p>
            <a:r>
              <a:rPr lang="pt-BR" sz="900" b="1" dirty="0"/>
              <a:t>Objetivo: </a:t>
            </a:r>
            <a:r>
              <a:rPr lang="pt-BR" sz="900" dirty="0"/>
              <a:t>Técnico visitar local do Serviço </a:t>
            </a:r>
            <a:endParaRPr lang="pt-BR" sz="900" b="1" dirty="0"/>
          </a:p>
          <a:p>
            <a:r>
              <a:rPr lang="pt-BR" sz="900" b="1" dirty="0"/>
              <a:t>Trabalhadores Envolvidos: </a:t>
            </a:r>
            <a:r>
              <a:rPr lang="pt-BR" sz="900" dirty="0"/>
              <a:t>Técnico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26940B2-CAC4-4F02-AEFB-AEEFE40AC941}"/>
              </a:ext>
            </a:extLst>
          </p:cNvPr>
          <p:cNvSpPr txBox="1"/>
          <p:nvPr/>
        </p:nvSpPr>
        <p:spPr>
          <a:xfrm>
            <a:off x="1395641" y="9747310"/>
            <a:ext cx="427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 Verifica se será possível realizar a visita.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Se não for possível realizar a visita, comunica o cliente para remarcar e atualiza o plano de visita.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Informa ao cliente que realizará a visita na data combinada.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5BD29BF-9290-4237-8214-A17A78E96893}"/>
              </a:ext>
            </a:extLst>
          </p:cNvPr>
          <p:cNvSpPr txBox="1"/>
          <p:nvPr/>
        </p:nvSpPr>
        <p:spPr>
          <a:xfrm>
            <a:off x="1395641" y="10544180"/>
            <a:ext cx="427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Gerar Orçamento</a:t>
            </a:r>
          </a:p>
          <a:p>
            <a:r>
              <a:rPr lang="pt-BR" sz="900" b="1" dirty="0"/>
              <a:t>Evento: </a:t>
            </a:r>
            <a:r>
              <a:rPr lang="pt-BR" sz="900" dirty="0"/>
              <a:t>Cliente detalha a necessidade na solicitação</a:t>
            </a:r>
          </a:p>
          <a:p>
            <a:r>
              <a:rPr lang="pt-BR" sz="900" b="1" dirty="0"/>
              <a:t>Objetivo: </a:t>
            </a:r>
            <a:r>
              <a:rPr lang="pt-BR" sz="900" dirty="0"/>
              <a:t>Registrar solicitação</a:t>
            </a:r>
            <a:endParaRPr lang="pt-BR" sz="900" b="1" dirty="0"/>
          </a:p>
          <a:p>
            <a:r>
              <a:rPr lang="pt-BR" sz="900" b="1" dirty="0"/>
              <a:t>Trabalhadores Envolvidos: </a:t>
            </a:r>
            <a:r>
              <a:rPr lang="pt-BR" sz="900" dirty="0"/>
              <a:t>Atendente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59A2B31-C1B2-4EBD-A631-9ACCB666BE62}"/>
              </a:ext>
            </a:extLst>
          </p:cNvPr>
          <p:cNvSpPr txBox="1"/>
          <p:nvPr/>
        </p:nvSpPr>
        <p:spPr>
          <a:xfrm>
            <a:off x="1395641" y="11063769"/>
            <a:ext cx="42721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Verifica se as informações são suficientes para gerar orçamento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Se não for possível será necessário criar buscar uma agenda para uma visita técnica.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Consolida um Orçamento baseado nas informações.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900" dirty="0"/>
              <a:t>Registra a Solicitação e Orçamentos gerados.</a:t>
            </a:r>
          </a:p>
        </p:txBody>
      </p:sp>
    </p:spTree>
    <p:extLst>
      <p:ext uri="{BB962C8B-B14F-4D97-AF65-F5344CB8AC3E}">
        <p14:creationId xmlns:p14="http://schemas.microsoft.com/office/powerpoint/2010/main" val="1735731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310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Augusto de Faria Toledo</dc:creator>
  <cp:lastModifiedBy>Cláudio Toledo</cp:lastModifiedBy>
  <cp:revision>1</cp:revision>
  <dcterms:created xsi:type="dcterms:W3CDTF">2020-09-23T01:45:40Z</dcterms:created>
  <dcterms:modified xsi:type="dcterms:W3CDTF">2020-09-26T19:12:40Z</dcterms:modified>
</cp:coreProperties>
</file>