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12192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e3qZWR6OeQsCV8PuQLSYNijdw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-438856" y="4155899"/>
            <a:ext cx="7735712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481057" y="5075811"/>
            <a:ext cx="10332156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-2519318" y="3639917"/>
            <a:ext cx="10332156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514350" y="1995312"/>
            <a:ext cx="5829300" cy="4244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67916" y="3039537"/>
            <a:ext cx="5915025" cy="50715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467916" y="8159048"/>
            <a:ext cx="5915025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71488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3471863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72381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72381" y="2988734"/>
            <a:ext cx="2901255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72381" y="4453467"/>
            <a:ext cx="2901255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3471863" y="2988734"/>
            <a:ext cx="2915543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3471863" y="4453467"/>
            <a:ext cx="2915543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85880" y="0"/>
            <a:ext cx="5686239" cy="1217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Solicitar Serviço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Receber Solicitação de Serviço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solicita um Serviço.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a necessidade do cliente.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Trabalhadores Envolvidos: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Atendente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 se a solicitação de um cliente pode ser atendida.</a:t>
            </a:r>
            <a:endParaRPr/>
          </a:p>
          <a:p>
            <a:pPr indent="-171450" lvl="1" marL="6286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 solicitação não for atendida pelos serviços prestados, recusa a solicitação e finaliza.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 se a solicitação necessita de uma visita técnica para formular um orçamento.</a:t>
            </a:r>
            <a:endParaRPr/>
          </a:p>
          <a:p>
            <a:pPr indent="-171450" lvl="1" marL="6286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for necessária a visita, atendente informa datas e horários disponíveis.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a solicitação de serviço.</a:t>
            </a:r>
            <a:endParaRPr/>
          </a:p>
          <a:p>
            <a:pPr indent="-11430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Gerar Orçamento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Atendente gera um orçamento.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Enviar um orçamento para o cliente.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Trabalhadores Envolvidos: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Atendente.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 na solicitação de serviço se as informações registradas são suficientes para gerar orçamento.</a:t>
            </a:r>
            <a:endParaRPr/>
          </a:p>
          <a:p>
            <a:pPr indent="-171450" lvl="1" marL="6286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não houverem informações suficientes no registro de solicitação, verifica nos registros de visita.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na lista de matérias primas o custo de materiais para execução do serviço.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Concentra o custo de matérias primas e o valor do serviço.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 orçamento ao cliente e atualiza a solicitação de serviços.</a:t>
            </a:r>
            <a:endParaRPr/>
          </a:p>
          <a:p>
            <a:pPr indent="-11430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Visita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Atendente propõe visita técnica.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Agendar visita técnica.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Trabalhadores Envolvidos: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Atendente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 na agenda a disponibilidade para o técnico, e propõe data e hora possíveis para realização da visita.</a:t>
            </a:r>
            <a:endParaRPr/>
          </a:p>
          <a:p>
            <a:pPr indent="-171450" lvl="1" marL="6286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 data e hora disponíveis não atendem ao cliente, solicita data e hora desejada e valida na agenda se será possível.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 no agendamento a visita técnica na hora e data definidas.</a:t>
            </a:r>
            <a:endParaRPr/>
          </a:p>
          <a:p>
            <a:pPr indent="-114300" lvl="1" marL="6286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Preparar Visita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Técnico prepara a visita técnica.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Validar a visita técnica.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Trabalhadores Envolvidos: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Técnico.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no Agendamento as visitas do dia.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 com o cliente a possibilidade da visita.</a:t>
            </a:r>
            <a:endParaRPr/>
          </a:p>
          <a:p>
            <a:pPr indent="-171450" lvl="1" marL="6286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 retorno for negativo, avisa o Atendimento sobre recusa e atualiza plano de visitas e agendamento.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 no Plano de visitas o retorno.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Tratar Resposta à Visita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Técnico prepara a visita técnica.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Validar a visita técnica.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Trabalhadores Envolvidos: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Atendimento.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o Agendamento e emite um Aviso de Remarcação com data e hora disponíveis.</a:t>
            </a:r>
            <a:endParaRPr/>
          </a:p>
          <a:p>
            <a:pPr indent="-171450" lvl="1" marL="6286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 data e hora disponíveis não atendem ao cliente, solicita data e hora desejada e valida na agenda se será possível.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 no Agendamento o novo horário e atualiza no plano de visitas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Visita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Técnico realiza a visita técnica.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Executar a visita técnica.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Trabalhadores Envolvidos: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Técnico.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no Plano de visitas e no agendamento endereço, horário e confirmação do cliente.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as atividades no local da solicitação e registra as ações e considerações no Registro de Visita.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o registro de visitas e gera um orçamento.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Atualiza o plano de visitas.</a:t>
            </a:r>
            <a:endParaRPr/>
          </a:p>
          <a:p>
            <a:pPr indent="-11430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Manter Registro de Serviços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Proprietário atualiza lista de Serviços.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serviços prestados.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Trabalhadores Envolvidos: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Proprietário.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 na Lista de Serviços os tipo de serviços prestados.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Cancelar Solicitação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Proprietário atualiza lista de Serviços.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serviços prestados.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Trabalhadores Envolvidos: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Proprietário.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 se existe agendamentos referente à solicitação a ser cancelada.</a:t>
            </a:r>
            <a:endParaRPr/>
          </a:p>
          <a:p>
            <a:pPr indent="-171450" lvl="1" marL="6286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houver, remove da agenda.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e atualiza o status da solicitação de Serviço para cancelada.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ao cliente a confirmação do cancelamento.</a:t>
            </a:r>
            <a:endParaRPr/>
          </a:p>
          <a:p>
            <a:pPr indent="-11430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Manter 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Técnico atualiza agenda.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Atualizar a disponibilidade para visitas e execuções.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Trabalhadores Envolvidos: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Técnico.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horários do agendamento.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Atualiza com datas e horas de indisponibilidade.</a:t>
            </a:r>
            <a:endParaRPr/>
          </a:p>
          <a:p>
            <a:pPr indent="-11430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Manter Matérias Primas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Proprietário atualiza registro de matérias primas.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Atualizar o custo de matérias-primas.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Trabalhadores Envolvidos: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Proprietário.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as matérias primas e o preço unitário registrados.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Atualiza os valores unitários.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585880" y="0"/>
            <a:ext cx="5686239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Cancelar Serviço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Receber Solicitação de Cancelamento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solicita o cancelamento de um serviço.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Cancelar a solicitação do cliente.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Trabalhadores Envolvidos: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Atendimento.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Questiona o motivo do cancelamento ao cliente.</a:t>
            </a:r>
            <a:endParaRPr/>
          </a:p>
          <a:p>
            <a:pPr indent="-171450" lvl="1" marL="6286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 cancelamento estiver atrelado ao valor do serviço, realiza ajuste do orçamento.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a solicitação de serviço buscando agendamentos.</a:t>
            </a:r>
            <a:endParaRPr/>
          </a:p>
          <a:p>
            <a:pPr indent="-171450" lvl="1" marL="6286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existem agendamentos, os exclui.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Encerra a solicitação de Serviço como cancelada.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 confirmação de cancelamento para o cliente</a:t>
            </a:r>
            <a:endParaRPr/>
          </a:p>
          <a:p>
            <a:pPr indent="-11430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Ajustar Orçamento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Atendente ajusta um orçamento.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Reduzir o orçamento do cliente.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Trabalhadores Envolvidos: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Atendimento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as matérias primas contempladas no orçamento.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valores unitários na lista das matérias primas.</a:t>
            </a:r>
            <a:endParaRPr/>
          </a:p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 margem e lucro nos materiais e altera no orçamento.</a:t>
            </a:r>
            <a:endParaRPr/>
          </a:p>
          <a:p>
            <a:pPr indent="-171450" lvl="1" marL="6286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pt-B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 retorno do cliente for negativo, atualiza a solicitação de serviço e remove agendamentos.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2020-09-23T01:45:40Z</dcterms:created>
  <dc:creator>Claudio Augusto de Faria Toledo</dc:creator>
</cp:coreProperties>
</file>