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/9+oVPDAalJsMAli8acLtdiYL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8a9506b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a8a9506bd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8a9506bd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a8a9506bdf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8a9506bdf_0_5"/>
          <p:cNvSpPr/>
          <p:nvPr/>
        </p:nvSpPr>
        <p:spPr>
          <a:xfrm>
            <a:off x="8560905" y="1683026"/>
            <a:ext cx="2541300" cy="1908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ga8a9506bdf_0_5"/>
          <p:cNvCxnSpPr/>
          <p:nvPr/>
        </p:nvCxnSpPr>
        <p:spPr>
          <a:xfrm rot="10800000">
            <a:off x="967304" y="2782956"/>
            <a:ext cx="7593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ga8a9506bdf_0_5"/>
          <p:cNvSpPr txBox="1"/>
          <p:nvPr/>
        </p:nvSpPr>
        <p:spPr>
          <a:xfrm>
            <a:off x="9246832" y="887896"/>
            <a:ext cx="12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Problema</a:t>
            </a:r>
            <a:endParaRPr/>
          </a:p>
        </p:txBody>
      </p:sp>
      <p:sp>
        <p:nvSpPr>
          <p:cNvPr id="87" name="Google Shape;87;ga8a9506bdf_0_5"/>
          <p:cNvSpPr txBox="1"/>
          <p:nvPr/>
        </p:nvSpPr>
        <p:spPr>
          <a:xfrm>
            <a:off x="8995040" y="2218875"/>
            <a:ext cx="2107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Dificuldade em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Controlar o estoque </a:t>
            </a:r>
            <a:endParaRPr/>
          </a:p>
        </p:txBody>
      </p:sp>
      <p:cxnSp>
        <p:nvCxnSpPr>
          <p:cNvPr id="88" name="Google Shape;88;ga8a9506bdf_0_5"/>
          <p:cNvCxnSpPr/>
          <p:nvPr/>
        </p:nvCxnSpPr>
        <p:spPr>
          <a:xfrm rot="10800000">
            <a:off x="3975560" y="1007256"/>
            <a:ext cx="1577100" cy="177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ga8a9506bdf_0_5"/>
          <p:cNvCxnSpPr/>
          <p:nvPr/>
        </p:nvCxnSpPr>
        <p:spPr>
          <a:xfrm flipH="1">
            <a:off x="6374335" y="2808574"/>
            <a:ext cx="1457700" cy="200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ga8a9506bdf_0_5"/>
          <p:cNvSpPr txBox="1"/>
          <p:nvPr/>
        </p:nvSpPr>
        <p:spPr>
          <a:xfrm>
            <a:off x="2824053" y="336443"/>
            <a:ext cx="2303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 demanda de OS</a:t>
            </a:r>
            <a:endParaRPr/>
          </a:p>
        </p:txBody>
      </p:sp>
      <p:sp>
        <p:nvSpPr>
          <p:cNvPr id="91" name="Google Shape;91;ga8a9506bdf_0_5"/>
          <p:cNvSpPr txBox="1"/>
          <p:nvPr/>
        </p:nvSpPr>
        <p:spPr>
          <a:xfrm>
            <a:off x="5061982" y="4980155"/>
            <a:ext cx="262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 demanda de peças.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ga8a9506bdf_0_5"/>
          <p:cNvCxnSpPr/>
          <p:nvPr/>
        </p:nvCxnSpPr>
        <p:spPr>
          <a:xfrm flipH="1">
            <a:off x="1668310" y="2782949"/>
            <a:ext cx="1457700" cy="200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ga8a9506bdf_0_5"/>
          <p:cNvSpPr txBox="1"/>
          <p:nvPr/>
        </p:nvSpPr>
        <p:spPr>
          <a:xfrm>
            <a:off x="355957" y="4813180"/>
            <a:ext cx="262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padrões.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8a9506bdf_0_18"/>
          <p:cNvSpPr/>
          <p:nvPr/>
        </p:nvSpPr>
        <p:spPr>
          <a:xfrm>
            <a:off x="8560905" y="1683026"/>
            <a:ext cx="2541300" cy="1908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ga8a9506bdf_0_18"/>
          <p:cNvCxnSpPr/>
          <p:nvPr/>
        </p:nvCxnSpPr>
        <p:spPr>
          <a:xfrm rot="10800000">
            <a:off x="967304" y="2782956"/>
            <a:ext cx="7593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ga8a9506bdf_0_18"/>
          <p:cNvSpPr txBox="1"/>
          <p:nvPr/>
        </p:nvSpPr>
        <p:spPr>
          <a:xfrm>
            <a:off x="9246832" y="887896"/>
            <a:ext cx="12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Problema</a:t>
            </a:r>
            <a:endParaRPr/>
          </a:p>
        </p:txBody>
      </p:sp>
      <p:sp>
        <p:nvSpPr>
          <p:cNvPr id="101" name="Google Shape;101;ga8a9506bdf_0_18"/>
          <p:cNvSpPr txBox="1"/>
          <p:nvPr/>
        </p:nvSpPr>
        <p:spPr>
          <a:xfrm>
            <a:off x="8926690" y="2136750"/>
            <a:ext cx="2107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Não ter grande visibilidade na região que atua</a:t>
            </a:r>
            <a:endParaRPr/>
          </a:p>
        </p:txBody>
      </p:sp>
      <p:cxnSp>
        <p:nvCxnSpPr>
          <p:cNvPr id="102" name="Google Shape;102;ga8a9506bdf_0_18"/>
          <p:cNvCxnSpPr/>
          <p:nvPr/>
        </p:nvCxnSpPr>
        <p:spPr>
          <a:xfrm rot="10800000">
            <a:off x="3975560" y="1007256"/>
            <a:ext cx="1577100" cy="177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ga8a9506bdf_0_18"/>
          <p:cNvCxnSpPr/>
          <p:nvPr/>
        </p:nvCxnSpPr>
        <p:spPr>
          <a:xfrm flipH="1">
            <a:off x="6374325" y="2782950"/>
            <a:ext cx="1457700" cy="202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ga8a9506bdf_0_18"/>
          <p:cNvSpPr txBox="1"/>
          <p:nvPr/>
        </p:nvSpPr>
        <p:spPr>
          <a:xfrm>
            <a:off x="2824053" y="336443"/>
            <a:ext cx="2303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baixa exposição do negócio na internet.</a:t>
            </a:r>
            <a:endParaRPr/>
          </a:p>
        </p:txBody>
      </p:sp>
      <p:sp>
        <p:nvSpPr>
          <p:cNvPr id="105" name="Google Shape;105;ga8a9506bdf_0_18"/>
          <p:cNvSpPr txBox="1"/>
          <p:nvPr/>
        </p:nvSpPr>
        <p:spPr>
          <a:xfrm>
            <a:off x="5061973" y="4971985"/>
            <a:ext cx="26247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anúncios.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ga8a9506bdf_0_18"/>
          <p:cNvCxnSpPr/>
          <p:nvPr/>
        </p:nvCxnSpPr>
        <p:spPr>
          <a:xfrm flipH="1">
            <a:off x="2456877" y="2782950"/>
            <a:ext cx="1457700" cy="202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ga8a9506bdf_0_18"/>
          <p:cNvSpPr txBox="1"/>
          <p:nvPr/>
        </p:nvSpPr>
        <p:spPr>
          <a:xfrm>
            <a:off x="1350850" y="4971985"/>
            <a:ext cx="26247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baixa prospecção de novos clientes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2020-08-23T23:23:21Z</dcterms:created>
  <dc:creator>GUSTAVO MELO DE SOUZA PERRONI</dc:creator>
</cp:coreProperties>
</file>